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6AC76-8101-A8AB-5685-F5AD71941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955D1-74BF-9B35-E272-7E26A9548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BDA6A-C4E3-F76B-BD4F-DE8E76134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A77B-2962-4EEF-A2DF-4E643130B222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A4AA7-5E9F-A03C-A032-AAF54451C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CDF2B-07DD-641F-800D-583102141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6423-937C-4A86-864F-6C47D8325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47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857DE-469B-6B12-4EE9-B26D296DF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68114-8091-5D03-50C2-654FEA3AB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85075-67A8-54CC-0F21-AD07699FB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A77B-2962-4EEF-A2DF-4E643130B222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3F538-DE3C-5BDE-BD8D-53E7DA660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AB9AE-16CF-FDC2-3C10-2C0C43E7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6423-937C-4A86-864F-6C47D8325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88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28B7AE-B277-E1A0-9254-B9E374BA4C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EBE4AD-20FC-908D-47F3-255489E99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2C7F9-F47B-1263-050D-880168F2E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A77B-2962-4EEF-A2DF-4E643130B222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6E3A8-3C0B-AE8D-F29C-D8F63D461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4B490-8589-AE6C-B5F1-1FF290C07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6423-937C-4A86-864F-6C47D8325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79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A893-133E-915A-F58C-B125FE51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F0609-DCB4-8C3D-8093-78194AB6F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AE043-2E76-3B91-3CC4-4A140F7A8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A77B-2962-4EEF-A2DF-4E643130B222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E71D6-4D78-2B64-8DAA-C516D236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E89D4-EC9E-81E1-42F7-062CE5C2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6423-937C-4A86-864F-6C47D8325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5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A17A1-BAD7-6F8D-9199-AA19F3327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435B3-CB5B-0F11-6120-C3DC34F39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080D5-710D-053E-4C67-EA615BFD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A77B-2962-4EEF-A2DF-4E643130B222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549CC-4519-B7E1-F5C0-417A5C3ED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2F5A2-AC50-E7CD-46F0-BFE999FFF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6423-937C-4A86-864F-6C47D8325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70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07E4B-432D-69E4-8140-A9E9A6F7C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3125A-F511-2015-2507-CBE3EFC39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7DB51-DEE4-5111-D940-F9E6A659C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77DBE-A6DA-ACB8-705C-80DBE05E2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A77B-2962-4EEF-A2DF-4E643130B222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46023-C3D2-CC69-4D55-EAD9DA71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6A6A5-412E-15F9-FC7D-8C488BE3A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6423-937C-4A86-864F-6C47D8325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29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A8FF9-7044-2751-935D-CA403D430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0A5D1-0414-B545-4FD6-E9BD6FF0F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8138AD-54CA-A7D2-2CB5-C1C5F95BA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3467A8-0A80-71DB-83B1-501E06A026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0DBBD8-AD9D-4846-A4EE-26DC3AB19E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8F7320-A669-DEFB-17E4-6C3EE5451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A77B-2962-4EEF-A2DF-4E643130B222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30933D-A574-1474-850D-753B8F25F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53E37F-D325-56BF-D9A4-4773CA16A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6423-937C-4A86-864F-6C47D8325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62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450D5-D57B-054F-F3E5-D506F245E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81EF74-CC54-401E-8F81-F726ACA6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A77B-2962-4EEF-A2DF-4E643130B222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D0629-E0E9-A40B-3238-8121F708D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0533A-51C6-7DFD-958E-27E3BCE6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6423-937C-4A86-864F-6C47D8325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79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4A604-396B-0812-6C4C-CC2C57A49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A77B-2962-4EEF-A2DF-4E643130B222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8B8CD2-16A9-969F-6238-C5657A83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2B90B6-619B-DACB-3FD2-10654353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6423-937C-4A86-864F-6C47D8325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39AE1-4C2E-D5E3-D7C6-042AD98FD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EA898-282F-5AA6-36A6-E720E33D2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AF10F7-474A-77CE-0705-F380D0C04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F1609-5627-767D-2CBF-9222E3884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A77B-2962-4EEF-A2DF-4E643130B222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50DBC-EBD9-7652-F685-9AD47A129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43B2C-DB3C-1CC1-90F8-D782FACEB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6423-937C-4A86-864F-6C47D8325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80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17E49-876F-DC46-D724-529786C59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FC2ADA-27DA-74B0-3A9F-CAE0A2838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C1F181-15F2-BFD2-C1EF-1DC6828CD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9F150-0D46-FA85-04C5-DD0E5512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A77B-2962-4EEF-A2DF-4E643130B222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13767-27E1-C70B-8D95-970006E85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3CA1AC-C7D1-4558-C8C3-D4555585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6423-937C-4A86-864F-6C47D8325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32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8C5B7C-2EDC-95C9-12FD-D8544C33C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95022-A0E3-5AEA-566E-6F13D2C4B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2B959-F6D9-5BD5-5596-196B13589D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4A77B-2962-4EEF-A2DF-4E643130B222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8D00B-5784-9D31-058B-70E940E4D4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5FD22-898A-F2CE-9D8B-68D68C3928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16423-937C-4A86-864F-6C47D8325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39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34320-B993-D511-9130-7064F9186F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80857-FDE0-6A24-F067-9CA03015B7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67309A4-59FC-CAF0-0D1D-06799B31A3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" r="446" b="14587"/>
          <a:stretch/>
        </p:blipFill>
        <p:spPr>
          <a:xfrm>
            <a:off x="-1" y="-234892"/>
            <a:ext cx="12192001" cy="7092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C04E8E-8499-F276-838C-5A7DEA85582E}"/>
              </a:ext>
            </a:extLst>
          </p:cNvPr>
          <p:cNvSpPr txBox="1"/>
          <p:nvPr/>
        </p:nvSpPr>
        <p:spPr>
          <a:xfrm>
            <a:off x="2197915" y="5257800"/>
            <a:ext cx="54864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HelveticaNeueLT Std Med" panose="020B0604020202020204" pitchFamily="34" charset="0"/>
              </a:rPr>
              <a:t>The Department of XXYYXX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38139D-A458-79B9-7025-55FFC179DF1D}"/>
              </a:ext>
            </a:extLst>
          </p:cNvPr>
          <p:cNvSpPr txBox="1"/>
          <p:nvPr/>
        </p:nvSpPr>
        <p:spPr>
          <a:xfrm>
            <a:off x="2793534" y="6023295"/>
            <a:ext cx="4882393" cy="6463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latin typeface="HelveticaNeueLT Std Med" panose="020B0604020202020204" pitchFamily="34" charset="0"/>
              </a:rPr>
              <a:t>See more: ucl.ac.uk/[department address, or link to Moodle page]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25E1FF-D4A2-ED25-9C74-0518DBFF8AA5}"/>
              </a:ext>
            </a:extLst>
          </p:cNvPr>
          <p:cNvSpPr txBox="1"/>
          <p:nvPr/>
        </p:nvSpPr>
        <p:spPr>
          <a:xfrm>
            <a:off x="8825218" y="2316163"/>
            <a:ext cx="281031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latin typeface="HelveticaNeueLT Std Lt" panose="020B0403020202020204" pitchFamily="34" charset="0"/>
              </a:rPr>
              <a:t>E.g. You wanted more opportunities to build a community with other students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4880B0-7579-D7DF-61C9-7942A80C5626}"/>
              </a:ext>
            </a:extLst>
          </p:cNvPr>
          <p:cNvSpPr txBox="1"/>
          <p:nvPr/>
        </p:nvSpPr>
        <p:spPr>
          <a:xfrm>
            <a:off x="8825218" y="4149546"/>
            <a:ext cx="281031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latin typeface="HelveticaNeueLT Std Lt" panose="020B0403020202020204" pitchFamily="34" charset="0"/>
              </a:rPr>
              <a:t>E.g. we valued your feedback and organised networking sessions and evening events</a:t>
            </a:r>
          </a:p>
        </p:txBody>
      </p:sp>
    </p:spTree>
    <p:extLst>
      <p:ext uri="{BB962C8B-B14F-4D97-AF65-F5344CB8AC3E}">
        <p14:creationId xmlns:p14="http://schemas.microsoft.com/office/powerpoint/2010/main" val="3346519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HelveticaNeueLT Std Lt</vt:lpstr>
      <vt:lpstr>HelveticaNeueLT Std Med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McMahon, Thomas</dc:creator>
  <cp:lastModifiedBy>McMahon, Thomas</cp:lastModifiedBy>
  <cp:revision>3</cp:revision>
  <dcterms:created xsi:type="dcterms:W3CDTF">2022-08-09T10:33:01Z</dcterms:created>
  <dcterms:modified xsi:type="dcterms:W3CDTF">2022-08-10T10:22:17Z</dcterms:modified>
</cp:coreProperties>
</file>