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7" r:id="rId6"/>
    <p:sldId id="260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46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99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0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9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6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4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6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4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0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542F-8EBB-46C0-81DB-23EC1870FA7A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F72D-FC08-4E39-A270-3CA7519DE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5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cl.ac.uk/you-shape-uc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8"/>
            <a:ext cx="12199798" cy="68536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076" y="5993115"/>
            <a:ext cx="904874" cy="74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Student Survey </a:t>
            </a:r>
            <a:r>
              <a:rPr lang="hu-H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UK final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undergraduates,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2010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January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April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questions,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around 10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responses and comments are anonymous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published in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July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www.thestudentsurvey.com</a:t>
            </a:r>
            <a:endParaRPr lang="en-US" sz="36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p Arrow 3"/>
          <p:cNvSpPr/>
          <p:nvPr/>
        </p:nvSpPr>
        <p:spPr>
          <a:xfrm rot="18601027">
            <a:off x="1364673" y="4927955"/>
            <a:ext cx="287215" cy="515816"/>
          </a:xfrm>
          <a:prstGeom prst="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survey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131"/>
            <a:ext cx="10515600" cy="4162858"/>
          </a:xfrm>
        </p:spPr>
        <p:txBody>
          <a:bodyPr numCol="2" spcCol="360000"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opportunities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and feedback</a:t>
            </a: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support</a:t>
            </a: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and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resources (library, IT)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community</a:t>
            </a: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voice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comments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take the NSS?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131"/>
            <a:ext cx="10515600" cy="4582832"/>
          </a:xfrm>
        </p:spPr>
        <p:txBody>
          <a:bodyPr numCol="1">
            <a:noAutofit/>
          </a:bodyPr>
          <a:lstStyle/>
          <a:p>
            <a:pPr marL="360000" lvl="5">
              <a:lnSpc>
                <a:spcPct val="150000"/>
              </a:lnSpc>
              <a:spcBef>
                <a:spcPts val="1000"/>
              </a:spcBef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Valuable source of feedback - h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elps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 understand where changes need to be made</a:t>
            </a:r>
          </a:p>
          <a:p>
            <a:pPr marL="360000">
              <a:lnSpc>
                <a:spcPct val="150000"/>
              </a:lnSpc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Helps future students decide where to study</a:t>
            </a:r>
          </a:p>
          <a:p>
            <a:pPr marL="360000">
              <a:lnSpc>
                <a:spcPct val="150000"/>
              </a:lnSpc>
            </a:pP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Shapes 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of education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</a:t>
            </a:r>
          </a:p>
          <a:p>
            <a:pPr marL="360000">
              <a:lnSpc>
                <a:spcPct val="150000"/>
              </a:lnSpc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a reward for students in your department with UCL’s incentive scheme. 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 Incentive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131"/>
            <a:ext cx="10515600" cy="4205090"/>
          </a:xfrm>
        </p:spPr>
        <p:txBody>
          <a:bodyPr numCol="1">
            <a:normAutofit fontScale="77500" lnSpcReduction="20000"/>
          </a:bodyPr>
          <a:lstStyle/>
          <a:p>
            <a:pPr marL="360000" lvl="5">
              <a:lnSpc>
                <a:spcPct val="150000"/>
              </a:lnSpc>
              <a:spcBef>
                <a:spcPts val="1000"/>
              </a:spcBef>
            </a:pP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Departments with response rate over 70% get funds to spend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agreement with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students. </a:t>
            </a:r>
          </a:p>
          <a:p>
            <a:pPr marL="360000" lvl="5">
              <a:lnSpc>
                <a:spcPct val="150000"/>
              </a:lnSpc>
              <a:spcBef>
                <a:spcPts val="1000"/>
              </a:spcBef>
            </a:pP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We’ll get £[</a:t>
            </a:r>
            <a:r>
              <a:rPr lang="en-GB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XYX – check with NSSLO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to spend. </a:t>
            </a:r>
          </a:p>
          <a:p>
            <a:pPr marL="360000" lvl="5">
              <a:lnSpc>
                <a:spcPct val="150000"/>
              </a:lnSpc>
              <a:spcBef>
                <a:spcPts val="1000"/>
              </a:spcBef>
            </a:pP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consulted on how funds are spent, previous ideas include end of term party, new equipment, donation to student society.  </a:t>
            </a:r>
          </a:p>
          <a:p>
            <a:pPr marL="360000" lvl="5">
              <a:lnSpc>
                <a:spcPct val="150000"/>
              </a:lnSpc>
              <a:spcBef>
                <a:spcPts val="1000"/>
              </a:spcBef>
            </a:pPr>
            <a:endParaRPr lang="en-GB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lvl="5">
              <a:lnSpc>
                <a:spcPct val="200000"/>
              </a:lnSpc>
              <a:spcBef>
                <a:spcPts val="1000"/>
              </a:spcBef>
            </a:pP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0" y="100427"/>
            <a:ext cx="10820402" cy="15960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made </a:t>
            </a:r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 in response to student </a:t>
            </a:r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885" y="1876932"/>
            <a:ext cx="10430406" cy="482866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new lecture theatres in Torrington Place, plus seven new seminar rooms; </a:t>
            </a:r>
          </a:p>
          <a:p>
            <a:pPr>
              <a:lnSpc>
                <a:spcPct val="170000"/>
              </a:lnSpc>
            </a:pP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of classes in eligible spaces now filmed via </a:t>
            </a:r>
            <a:r>
              <a:rPr lang="en-GB" sz="22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LectureCast</a:t>
            </a: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hosted </a:t>
            </a: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online;</a:t>
            </a:r>
            <a:endParaRPr lang="hu-HU" sz="22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 new study spaces available  in the Student Centre;</a:t>
            </a:r>
            <a:endParaRPr lang="hu-HU" sz="22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UCL’s Psychological and Counselling Services have hired more term-time counsellors;</a:t>
            </a:r>
            <a:endParaRPr lang="en-US" sz="22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GB" sz="22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540 more computers across campus, plus 60 more loan laptops.</a:t>
            </a:r>
            <a:endParaRPr lang="en-GB" sz="22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9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2116" cy="1535864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6750" y="2174030"/>
            <a:ext cx="10515600" cy="3372527"/>
          </a:xfrm>
        </p:spPr>
        <p:txBody>
          <a:bodyPr>
            <a:normAutofit lnSpcReduction="10000"/>
          </a:bodyPr>
          <a:lstStyle/>
          <a:p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department’s survey results for last </a:t>
            </a:r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b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on how student feedback has shaped UCL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ucl.ac.uk/you-shape-UCL</a:t>
            </a:r>
            <a:r>
              <a:rPr lang="en-GB" sz="40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970967" y="5028315"/>
            <a:ext cx="531845" cy="289249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[</a:t>
            </a:r>
            <a:r>
              <a:rPr lang="en-GB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XYX</a:t>
            </a:r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NSS results </a:t>
            </a:r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44128" y="1823036"/>
            <a:ext cx="4769498" cy="4486275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  <a:r>
              <a:rPr lang="en-GB" sz="3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seen in …</a:t>
            </a:r>
          </a:p>
          <a:p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comment themes were…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0600" y="1843088"/>
            <a:ext cx="4769498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x%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students responded </a:t>
            </a:r>
          </a:p>
          <a:p>
            <a:r>
              <a:rPr lang="en-US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x% </a:t>
            </a:r>
            <a:r>
              <a:rPr lang="en-US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satisfied with the overall experience of their course</a:t>
            </a:r>
          </a:p>
          <a:p>
            <a:r>
              <a:rPr lang="en-GB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x%</a:t>
            </a:r>
            <a:r>
              <a:rPr lang="en-GB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satisfied with teaching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0" y="5724526"/>
            <a:ext cx="1104900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2116" cy="1325563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Departmental changes from NSS results</a:t>
            </a:r>
            <a:endParaRPr lang="en-GB" sz="4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90599" y="1843088"/>
            <a:ext cx="7214937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told us [</a:t>
            </a:r>
            <a:r>
              <a:rPr lang="en-GB" sz="3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xyx</a:t>
            </a:r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in the NSS</a:t>
            </a:r>
            <a:endParaRPr lang="en-GB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changed [</a:t>
            </a:r>
            <a:r>
              <a:rPr lang="en-GB" sz="3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xyx</a:t>
            </a:r>
            <a:r>
              <a:rPr lang="en-GB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]…</a:t>
            </a:r>
          </a:p>
        </p:txBody>
      </p:sp>
    </p:spTree>
    <p:extLst>
      <p:ext uri="{BB962C8B-B14F-4D97-AF65-F5344CB8AC3E}">
        <p14:creationId xmlns:p14="http://schemas.microsoft.com/office/powerpoint/2010/main" val="23311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311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National Student Survey 2020</vt:lpstr>
      <vt:lpstr>The survey</vt:lpstr>
      <vt:lpstr>Why take the NSS?</vt:lpstr>
      <vt:lpstr>NSS Incentive Scheme</vt:lpstr>
      <vt:lpstr>Changes made at UCL in response to student feedback</vt:lpstr>
      <vt:lpstr>More information</vt:lpstr>
      <vt:lpstr>Department of [XYX] NSS results 2019</vt:lpstr>
      <vt:lpstr>Departmental changes from NSS results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Allen</dc:creator>
  <cp:lastModifiedBy>Thomas McMahon</cp:lastModifiedBy>
  <cp:revision>27</cp:revision>
  <dcterms:created xsi:type="dcterms:W3CDTF">2017-01-11T14:11:31Z</dcterms:created>
  <dcterms:modified xsi:type="dcterms:W3CDTF">2020-01-15T15:10:12Z</dcterms:modified>
</cp:coreProperties>
</file>