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65" d="100"/>
          <a:sy n="65" d="100"/>
        </p:scale>
        <p:origin x="34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033B9-E49D-724D-8335-59E52F91C502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D1F65-FE41-CF48-9EB9-13B577B0C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60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033B9-E49D-724D-8335-59E52F91C502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D1F65-FE41-CF48-9EB9-13B577B0C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869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033B9-E49D-724D-8335-59E52F91C502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D1F65-FE41-CF48-9EB9-13B577B0C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11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033B9-E49D-724D-8335-59E52F91C502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D1F65-FE41-CF48-9EB9-13B577B0C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82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033B9-E49D-724D-8335-59E52F91C502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D1F65-FE41-CF48-9EB9-13B577B0C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1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033B9-E49D-724D-8335-59E52F91C502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D1F65-FE41-CF48-9EB9-13B577B0C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13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033B9-E49D-724D-8335-59E52F91C502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D1F65-FE41-CF48-9EB9-13B577B0C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28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033B9-E49D-724D-8335-59E52F91C502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D1F65-FE41-CF48-9EB9-13B577B0C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49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033B9-E49D-724D-8335-59E52F91C502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D1F65-FE41-CF48-9EB9-13B577B0C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9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033B9-E49D-724D-8335-59E52F91C502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D1F65-FE41-CF48-9EB9-13B577B0C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0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033B9-E49D-724D-8335-59E52F91C502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D1F65-FE41-CF48-9EB9-13B577B0C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206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033B9-E49D-724D-8335-59E52F91C502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D1F65-FE41-CF48-9EB9-13B577B0C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736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5C77F7E1-FD7B-9741-8B8A-2B0C7E67AA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633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Lovelock</dc:creator>
  <cp:lastModifiedBy>Biggs, Hannah</cp:lastModifiedBy>
  <cp:revision>1</cp:revision>
  <dcterms:created xsi:type="dcterms:W3CDTF">2021-10-28T10:53:54Z</dcterms:created>
  <dcterms:modified xsi:type="dcterms:W3CDTF">2021-10-28T12:01:40Z</dcterms:modified>
</cp:coreProperties>
</file>