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67" d="100"/>
          <a:sy n="67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F047F-7AE9-CD42-972B-ECD6B5132A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E1C99B-38EE-AF4C-AE4A-205D1A4CC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5F361-6138-584B-8B19-0079CDF6F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A824-5A3D-6744-A28A-538A95E0F9DB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1FFE7-924D-B848-9EE8-0C876E389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48860-FBD3-BE47-8C69-84C1E6F25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FF7-017F-DA4E-9B87-02C47BF91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29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4B10A-B263-B244-8200-9B2D31CE5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C1207-A2F2-1244-B000-BA20104F5E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DB3C6-2B04-3E4F-B10B-6B7A25074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A824-5A3D-6744-A28A-538A95E0F9DB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9EAE0-220A-4145-9F14-5C6587B15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53EF1-DD3D-D142-B272-C107A2DEF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FF7-017F-DA4E-9B87-02C47BF91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8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353738-8570-9C48-BB69-A87C8B39EE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E5C8F-D7D0-B241-95E7-0161737D7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071E1-D65C-3146-9CFB-5504DA6B7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A824-5A3D-6744-A28A-538A95E0F9DB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A7A53-3C2D-1D49-BEEC-46E951C2F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A07EE-C405-B148-9E60-1F115691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FF7-017F-DA4E-9B87-02C47BF91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2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D4805-4396-314C-9C3E-F4C22073A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78857-6908-2A49-949A-49322C97D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2817E-387F-3D43-8DFF-0B43F0233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A824-5A3D-6744-A28A-538A95E0F9DB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A71EB-7D71-BF43-9C9B-19256F1F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192BA-8BAA-E543-B381-53D91C08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FF7-017F-DA4E-9B87-02C47BF91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4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721E5-33A5-064B-861A-C9127B66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5FA09-94E1-0349-9EBC-04D2DDA93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91943-2D54-6746-86F9-007DDF499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A824-5A3D-6744-A28A-538A95E0F9DB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218CD-5854-CB49-B11A-CB6715FAE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BB43C-BA51-A14F-9776-061516BC8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FF7-017F-DA4E-9B87-02C47BF91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9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06A66-6B39-EA46-95A3-AFEF99689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2125D-C29D-BA4E-A042-D373F558E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F2D25-F398-5D46-B781-29D4AA914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2AC3D-C174-CA45-A2C4-7ADD22286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A824-5A3D-6744-A28A-538A95E0F9DB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57764-99D9-914D-83B4-76B231165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382C5-5CFB-824F-B6E8-F7A37732B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FF7-017F-DA4E-9B87-02C47BF91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8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54358-8DBC-234B-A134-71AAC2673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81E248-E933-3043-A8E4-2A7C52DD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8DC0B2-4B9F-5C4D-8DDF-E04B725A8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279135-B845-FC4A-92DB-628B7BAC6C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5EC1E0-3458-CC43-B36C-35C9C73EB8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D929D7-FB15-AE4D-8FC6-7E8C2D129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A824-5A3D-6744-A28A-538A95E0F9DB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9EAB72-8BE0-DD42-AC5D-88AA5B803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5886B9-C3A3-3641-9638-B9D3CC04A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FF7-017F-DA4E-9B87-02C47BF91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7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EB24D-8BE5-7449-B9E6-A2246DA41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50C998-23D7-E341-AF32-A8BF3F38E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A824-5A3D-6744-A28A-538A95E0F9DB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08F3A0-093F-9241-B956-EBB4596C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9F8DA5-61EC-3347-B94C-1D38AD49E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FF7-017F-DA4E-9B87-02C47BF91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8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694812-AEA6-9945-88B6-81C865059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A824-5A3D-6744-A28A-538A95E0F9DB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52D436-C5D7-BC4D-B2B0-21FF9B66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F9E0B8-14E8-9646-8001-58B7B9121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FF7-017F-DA4E-9B87-02C47BF91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5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D72FA-9132-6140-AE1A-41371BF54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8D581-BD2F-B745-AC1C-1301A5952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376CF3-1B38-9242-81A6-F53440493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565DB-2EC6-C743-B038-93A1CB00D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A824-5A3D-6744-A28A-538A95E0F9DB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E3934-909A-A447-8314-DAB4A0D0C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89EE8-FD76-C548-9BA1-A61AE688E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FF7-017F-DA4E-9B87-02C47BF91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6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44A1A-EE17-9A42-8315-A93AE07E3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8ADB76-03B4-D64F-B0E6-2387DB2516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BFAB53-0F4D-D840-B55C-9335BF0B6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28D34A-0D76-F043-899D-F364A3453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A824-5A3D-6744-A28A-538A95E0F9DB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FB247-4B53-0847-8C6A-2C8EB72CF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14AE3-37C0-3240-A1C7-62CAF8E8D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FF7-017F-DA4E-9B87-02C47BF91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CD2A43-FA19-1F4B-8F7C-6CF512064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2EC7B-1708-C14D-9D56-D7E0EA1B6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E6F9D-58ED-7B4D-A0E4-86CB3156DD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3A824-5A3D-6744-A28A-538A95E0F9DB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1A7B4-F823-7244-A4B9-99B8231C6D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06509-8423-FF46-801C-868A185FD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FFF7-017F-DA4E-9B87-02C47BF91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8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4FB4A656-0F6B-6540-AFF7-453CE9B88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095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Lovelock</dc:creator>
  <cp:lastModifiedBy>Biggs, Hannah</cp:lastModifiedBy>
  <cp:revision>1</cp:revision>
  <dcterms:created xsi:type="dcterms:W3CDTF">2021-10-28T08:58:58Z</dcterms:created>
  <dcterms:modified xsi:type="dcterms:W3CDTF">2021-10-28T10:20:03Z</dcterms:modified>
</cp:coreProperties>
</file>