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10ED-BE3D-44BB-AEBE-A3A4455C6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6675BB-1517-4DC4-A9CF-013D6ECEC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A16D5-45E8-4697-9713-CC0D704C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5285B-DD16-449B-A404-DC74B3BA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FD72F-32C2-4DB2-B6FB-304D1AA4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0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039BA-9ED1-4DCA-A56B-0045FCDD2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3ECD9-89EA-4B1D-9EEB-EF198FC18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68A1C-0931-4391-9C74-66152089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3755-C4C8-4505-8C94-16C2C3D3A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68223-DA96-45DB-B4CA-DB1CD286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8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A77EF2-FC2A-4C40-A1F1-59868DE736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EFED3-54D4-4E28-84A9-096D145D8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FE3F4F-6937-4995-A50A-2C52CC339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95454-B8C6-4C18-BC5C-D408E2D3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B55B2-7823-4746-8739-67EB9D0B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40E7-7030-416F-8ACD-2539E3D7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87D2D-895A-4DAC-8F1A-CE96C2F99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BD571-1C28-4300-8156-61B58E698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942A7-3E72-4661-8DD0-6BBED209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CE634-1796-4920-AD07-07ACF6EB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4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35528-5240-42B4-B8AA-E80E0EE6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084BA-06B0-44D6-B750-347754479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CBAC2-6BF3-4AAB-B25F-AC8159AA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866E3-A2E9-48D4-A421-757EEDD1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FBE1B-6689-4AC8-82EA-A06881525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3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F40D0-8186-4B7A-B45E-B1A493A6A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1743C-9251-482A-BA32-136CDE63D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4C2A4-C9BB-45C5-BCD6-D175EB10F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53323-BDAD-4087-9208-1F915AAB6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D6706-9A39-43CC-8C3F-6D43219F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50F3D-5C94-4BDC-9F07-43E9CA6B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2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6C1D-3980-4EBE-A700-26EB9EA1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089D7-E6B2-4713-9205-0D16F2046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AA028-ABD3-4DD4-9052-872E480F9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CE9E9-B879-49F2-9045-B7ECD519F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B6FD17-2861-4C44-A86D-2A308B22B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14D35-7566-496F-A4D6-4B1BCDB3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65933A-1FBA-4769-9857-3C132EA2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86DF4-545A-423A-9C51-F3D8EB6E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55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30CCB-BAC6-4CAE-AD40-4BC5F449B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1EFE-7936-4E2E-A9D4-1CE33042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3530E0-DE72-4B62-8F60-DC90D38C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9A0DE-77A4-49A2-9432-CECB2801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2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62A66-F1B9-4478-A5DA-D7F4236F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435FE-BB6D-4F68-8DB7-F23AABF8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5CCAE-84A3-44DB-8B1B-B4BBC2B1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439E-9E2B-4A9A-90E6-0B0458312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F6E75-1E1F-4553-8C2C-A28C74493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71C97-3840-44D4-B2C6-79ACB36EF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C6925-3E1F-4DE9-B6F7-F91A2A74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6BF4F-A8F1-4759-96ED-4D25D2C5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25419-622F-49DF-8375-371D59E0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95B24-6379-4917-8A38-084D07B79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69678-E2D8-4DE1-B7B8-375651C60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DE3A8-1679-42E6-ADBF-29AE90996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F9C7C-07AB-411C-9135-2746CA2B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819F2-6A7F-4465-993E-332A1580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FFA56-CB62-4E8D-A39E-765707CA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40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67A5A2-B224-4897-AFED-CA338041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6D6B1-2315-42C8-84AF-87D3545F1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B5E83-2E91-4711-8B1B-DE8E68BF3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F844D-76F7-409B-9D89-7B9C210CFD1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49E94-7049-41E3-B340-78B5770E8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BAE2E-9EED-4A09-ABAC-38F078F9F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22A8-5880-45D0-9BE1-901A61C46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17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F2C9-F76D-49F7-BA00-0E994BE5D0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72274-5D37-440F-AAEA-5B1744AFFF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A picture containing text, mammal&#10;&#10;Description automatically generated">
            <a:extLst>
              <a:ext uri="{FF2B5EF4-FFF2-40B4-BE49-F238E27FC236}">
                <a16:creationId xmlns:a16="http://schemas.microsoft.com/office/drawing/2014/main" id="{2679CCD5-B5E6-4A30-BB74-D773946BF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4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Cavanagh</dc:creator>
  <cp:lastModifiedBy>Georgia Cavanagh</cp:lastModifiedBy>
  <cp:revision>1</cp:revision>
  <dcterms:created xsi:type="dcterms:W3CDTF">2022-03-18T12:22:52Z</dcterms:created>
  <dcterms:modified xsi:type="dcterms:W3CDTF">2022-03-18T12:47:35Z</dcterms:modified>
</cp:coreProperties>
</file>