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64" r:id="rId2"/>
  </p:sldIdLst>
  <p:sldSz cx="5143500" cy="91440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16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47"/>
    <p:restoredTop sz="94674"/>
  </p:normalViewPr>
  <p:slideViewPr>
    <p:cSldViewPr snapToGrid="0" snapToObjects="1" showGuides="1">
      <p:cViewPr varScale="1">
        <p:scale>
          <a:sx n="45" d="100"/>
          <a:sy n="45" d="100"/>
        </p:scale>
        <p:origin x="2508" y="54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99" d="100"/>
          <a:sy n="99" d="100"/>
        </p:scale>
        <p:origin x="4272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EFBA2C-BEAD-AB4E-A3EE-6E0883279DEB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91E58-12F2-AD42-8DA3-825C3BE2E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147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977D8-2844-C642-8533-D191A91890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2938" y="1496484"/>
            <a:ext cx="3857625" cy="3183467"/>
          </a:xfrm>
        </p:spPr>
        <p:txBody>
          <a:bodyPr anchor="b"/>
          <a:lstStyle>
            <a:lvl1pPr algn="ctr">
              <a:defRPr sz="253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D3548C-3584-4B4E-9BB2-2FE4AB56D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013"/>
            </a:lvl1pPr>
            <a:lvl2pPr marL="192893" indent="0" algn="ctr">
              <a:buNone/>
              <a:defRPr sz="844"/>
            </a:lvl2pPr>
            <a:lvl3pPr marL="385785" indent="0" algn="ctr">
              <a:buNone/>
              <a:defRPr sz="759"/>
            </a:lvl3pPr>
            <a:lvl4pPr marL="578678" indent="0" algn="ctr">
              <a:buNone/>
              <a:defRPr sz="675"/>
            </a:lvl4pPr>
            <a:lvl5pPr marL="771571" indent="0" algn="ctr">
              <a:buNone/>
              <a:defRPr sz="675"/>
            </a:lvl5pPr>
            <a:lvl6pPr marL="964463" indent="0" algn="ctr">
              <a:buNone/>
              <a:defRPr sz="675"/>
            </a:lvl6pPr>
            <a:lvl7pPr marL="1157356" indent="0" algn="ctr">
              <a:buNone/>
              <a:defRPr sz="675"/>
            </a:lvl7pPr>
            <a:lvl8pPr marL="1350249" indent="0" algn="ctr">
              <a:buNone/>
              <a:defRPr sz="675"/>
            </a:lvl8pPr>
            <a:lvl9pPr marL="1543141" indent="0" algn="ctr">
              <a:buNone/>
              <a:defRPr sz="675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E621B-DC4B-3241-AE87-12B4F97A2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A5538-A15A-A741-B5D9-A3635EE93FAE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66592-6BD9-0D4F-A9F2-E87EF03F0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95110-7D9F-BF4B-ABCD-BC791B2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0EED6-165B-3544-A273-F81EE4B67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308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9ADC5-6DDA-684C-AA70-BCFB5B298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4FC8A2-AB2C-7242-96E9-C4AD14019D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42E7CA-193D-9241-8A90-9013C7A95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A5538-A15A-A741-B5D9-A3635EE93FAE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34B9C6-CA76-9C46-9C1D-62EC89846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923887-4561-904D-B5D5-988BFFE2F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0EED6-165B-3544-A273-F81EE4B67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257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587284-5DB0-9C4C-B39B-D1D0113EF1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680817" y="486834"/>
            <a:ext cx="1109067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4386CB-325E-3A4A-8E34-A4D906ED27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F227F-00BF-1B49-9481-FACB0A5C5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A5538-A15A-A741-B5D9-A3635EE93FAE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6F86C-06DE-D344-AC11-B2F75AA5A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54AD9-8E54-FB43-8393-5FCFBD06D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0EED6-165B-3544-A273-F81EE4B67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3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5191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5909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2647" y="1348156"/>
            <a:ext cx="4371975" cy="83087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81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7375" y="2312378"/>
            <a:ext cx="1486410" cy="469467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526"/>
            </a:lvl1pPr>
            <a:lvl2pPr marL="100155" indent="0" algn="ctr">
              <a:buNone/>
              <a:defRPr sz="438"/>
            </a:lvl2pPr>
            <a:lvl3pPr marL="200309" indent="0" algn="ctr">
              <a:buNone/>
              <a:defRPr sz="394"/>
            </a:lvl3pPr>
            <a:lvl4pPr marL="300464" indent="0" algn="ctr">
              <a:buNone/>
              <a:defRPr sz="351"/>
            </a:lvl4pPr>
            <a:lvl5pPr marL="400619" indent="0" algn="ctr">
              <a:buNone/>
              <a:defRPr sz="351"/>
            </a:lvl5pPr>
            <a:lvl6pPr marL="500773" indent="0" algn="ctr">
              <a:buNone/>
              <a:defRPr sz="351"/>
            </a:lvl6pPr>
            <a:lvl7pPr marL="600928" indent="0" algn="ctr">
              <a:buNone/>
              <a:defRPr sz="351"/>
            </a:lvl7pPr>
            <a:lvl8pPr marL="701083" indent="0" algn="ctr">
              <a:buNone/>
              <a:defRPr sz="351"/>
            </a:lvl8pPr>
            <a:lvl9pPr marL="801237" indent="0" algn="ctr">
              <a:buNone/>
              <a:defRPr sz="35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3616" y="8475137"/>
            <a:ext cx="1157288" cy="486833"/>
          </a:xfrm>
          <a:prstGeom prst="rect">
            <a:avLst/>
          </a:prstGeom>
        </p:spPr>
        <p:txBody>
          <a:bodyPr/>
          <a:lstStyle/>
          <a:p>
            <a:fld id="{E4AA5538-A15A-A741-B5D9-A3635EE93FAE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03785" y="8475137"/>
            <a:ext cx="1735931" cy="48683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32597" y="8475137"/>
            <a:ext cx="1157288" cy="486833"/>
          </a:xfrm>
          <a:prstGeom prst="rect">
            <a:avLst/>
          </a:prstGeom>
        </p:spPr>
        <p:txBody>
          <a:bodyPr/>
          <a:lstStyle/>
          <a:p>
            <a:fld id="{3370EED6-165B-3544-A273-F81EE4B6733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DFAC929-9391-E645-921F-AE5AC46A121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479902" y="5434331"/>
            <a:ext cx="959814" cy="118130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C31C83D6-019A-9048-AD87-58BB93E6D77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31334" y="2482112"/>
            <a:ext cx="959814" cy="118130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27B91EEF-03F9-0E45-AAA5-74E8CD26761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479902" y="3950198"/>
            <a:ext cx="2211246" cy="118130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200F1B84-64D2-BD49-BE86-877CE04F90D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31334" y="5442467"/>
            <a:ext cx="959814" cy="118130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72D1BDE4-48FE-E04B-A9CD-5DED717E078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17375" y="7150439"/>
            <a:ext cx="2211246" cy="118130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58C621C0-5DEF-1841-9144-A79CE3BED2BB}"/>
              </a:ext>
            </a:extLst>
          </p:cNvPr>
          <p:cNvSpPr txBox="1">
            <a:spLocks/>
          </p:cNvSpPr>
          <p:nvPr/>
        </p:nvSpPr>
        <p:spPr>
          <a:xfrm>
            <a:off x="2891689" y="4330632"/>
            <a:ext cx="1486410" cy="4694673"/>
          </a:xfrm>
          <a:prstGeom prst="rect">
            <a:avLst/>
          </a:prstGeom>
        </p:spPr>
        <p:txBody>
          <a:bodyPr vert="horz" lIns="26707" tIns="13353" rIns="26707" bIns="13353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tabLst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tabLst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26"/>
              <a:t>Click to edit Master subtitle style</a:t>
            </a:r>
            <a:endParaRPr lang="en-US" sz="526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7C3C9BC-BBE5-F14C-A88F-1726CBA784F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808685" y="7151078"/>
            <a:ext cx="1882378" cy="1181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the text here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21CE6C5-9C99-084E-886F-7BAE89AB952F}"/>
              </a:ext>
            </a:extLst>
          </p:cNvPr>
          <p:cNvSpPr txBox="1">
            <a:spLocks/>
          </p:cNvSpPr>
          <p:nvPr/>
        </p:nvSpPr>
        <p:spPr>
          <a:xfrm>
            <a:off x="2891689" y="4330632"/>
            <a:ext cx="1486410" cy="4694673"/>
          </a:xfrm>
          <a:prstGeom prst="rect">
            <a:avLst/>
          </a:prstGeom>
        </p:spPr>
        <p:txBody>
          <a:bodyPr vert="horz" lIns="26707" tIns="13353" rIns="26707" bIns="13353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tabLst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tabLst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26"/>
              <a:t>Click to edit Master subtitle style</a:t>
            </a:r>
            <a:endParaRPr lang="en-US" sz="526" dirty="0"/>
          </a:p>
        </p:txBody>
      </p:sp>
    </p:spTree>
    <p:extLst>
      <p:ext uri="{BB962C8B-B14F-4D97-AF65-F5344CB8AC3E}">
        <p14:creationId xmlns:p14="http://schemas.microsoft.com/office/powerpoint/2010/main" val="11122196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9871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2647" y="1348156"/>
            <a:ext cx="4371975" cy="83087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81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7375" y="2312378"/>
            <a:ext cx="1486410" cy="469467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526"/>
            </a:lvl1pPr>
            <a:lvl2pPr marL="100155" indent="0" algn="ctr">
              <a:buNone/>
              <a:defRPr sz="438"/>
            </a:lvl2pPr>
            <a:lvl3pPr marL="200309" indent="0" algn="ctr">
              <a:buNone/>
              <a:defRPr sz="394"/>
            </a:lvl3pPr>
            <a:lvl4pPr marL="300464" indent="0" algn="ctr">
              <a:buNone/>
              <a:defRPr sz="351"/>
            </a:lvl4pPr>
            <a:lvl5pPr marL="400619" indent="0" algn="ctr">
              <a:buNone/>
              <a:defRPr sz="351"/>
            </a:lvl5pPr>
            <a:lvl6pPr marL="500773" indent="0" algn="ctr">
              <a:buNone/>
              <a:defRPr sz="351"/>
            </a:lvl6pPr>
            <a:lvl7pPr marL="600928" indent="0" algn="ctr">
              <a:buNone/>
              <a:defRPr sz="351"/>
            </a:lvl7pPr>
            <a:lvl8pPr marL="701083" indent="0" algn="ctr">
              <a:buNone/>
              <a:defRPr sz="351"/>
            </a:lvl8pPr>
            <a:lvl9pPr marL="801237" indent="0" algn="ctr">
              <a:buNone/>
              <a:defRPr sz="35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3616" y="8475137"/>
            <a:ext cx="1157288" cy="486833"/>
          </a:xfrm>
          <a:prstGeom prst="rect">
            <a:avLst/>
          </a:prstGeom>
        </p:spPr>
        <p:txBody>
          <a:bodyPr/>
          <a:lstStyle/>
          <a:p>
            <a:fld id="{E4AA5538-A15A-A741-B5D9-A3635EE93FAE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03785" y="8475137"/>
            <a:ext cx="1735931" cy="48683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32597" y="8475137"/>
            <a:ext cx="1157288" cy="486833"/>
          </a:xfrm>
          <a:prstGeom prst="rect">
            <a:avLst/>
          </a:prstGeom>
        </p:spPr>
        <p:txBody>
          <a:bodyPr/>
          <a:lstStyle/>
          <a:p>
            <a:fld id="{3370EED6-165B-3544-A273-F81EE4B6733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DFAC929-9391-E645-921F-AE5AC46A121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479902" y="5434331"/>
            <a:ext cx="959814" cy="118130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C31C83D6-019A-9048-AD87-58BB93E6D77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31334" y="2482112"/>
            <a:ext cx="959814" cy="118130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27B91EEF-03F9-0E45-AAA5-74E8CD26761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479902" y="3950198"/>
            <a:ext cx="2211246" cy="118130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200F1B84-64D2-BD49-BE86-877CE04F90D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31334" y="5442467"/>
            <a:ext cx="959814" cy="118130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72D1BDE4-48FE-E04B-A9CD-5DED717E078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17375" y="7150439"/>
            <a:ext cx="2211246" cy="118130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58C621C0-5DEF-1841-9144-A79CE3BED2BB}"/>
              </a:ext>
            </a:extLst>
          </p:cNvPr>
          <p:cNvSpPr txBox="1">
            <a:spLocks/>
          </p:cNvSpPr>
          <p:nvPr/>
        </p:nvSpPr>
        <p:spPr>
          <a:xfrm>
            <a:off x="2891689" y="4330632"/>
            <a:ext cx="1486410" cy="4694673"/>
          </a:xfrm>
          <a:prstGeom prst="rect">
            <a:avLst/>
          </a:prstGeom>
        </p:spPr>
        <p:txBody>
          <a:bodyPr vert="horz" lIns="26707" tIns="13353" rIns="26707" bIns="13353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tabLst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tabLst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26"/>
              <a:t>Click to edit Master subtitle style</a:t>
            </a:r>
            <a:endParaRPr lang="en-US" sz="526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7C3C9BC-BBE5-F14C-A88F-1726CBA784F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808685" y="7151078"/>
            <a:ext cx="1882378" cy="1181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the text here</a:t>
            </a:r>
          </a:p>
        </p:txBody>
      </p:sp>
    </p:spTree>
    <p:extLst>
      <p:ext uri="{BB962C8B-B14F-4D97-AF65-F5344CB8AC3E}">
        <p14:creationId xmlns:p14="http://schemas.microsoft.com/office/powerpoint/2010/main" val="1081938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B20FC-BA67-BF44-8329-8579C0271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16295-AE6F-3044-88EE-1B18B6C49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745465-EBE2-CC48-9F51-143E48E2A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A5538-A15A-A741-B5D9-A3635EE93FAE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80D83-23C6-E941-A296-DAD629FFE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EC45A-7C2E-594C-B441-52E150B4F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0EED6-165B-3544-A273-F81EE4B67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69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69064-C077-5742-A019-9CB3091B6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937" y="2279652"/>
            <a:ext cx="4436269" cy="3803649"/>
          </a:xfrm>
        </p:spPr>
        <p:txBody>
          <a:bodyPr anchor="b"/>
          <a:lstStyle>
            <a:lvl1pPr>
              <a:defRPr sz="253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8DEB11-A7BF-7149-9E00-9B3466EA3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0937" y="6119285"/>
            <a:ext cx="4436269" cy="2000249"/>
          </a:xfrm>
        </p:spPr>
        <p:txBody>
          <a:bodyPr/>
          <a:lstStyle>
            <a:lvl1pPr marL="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1pPr>
            <a:lvl2pPr marL="192893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2pPr>
            <a:lvl3pPr marL="385785" indent="0">
              <a:buNone/>
              <a:defRPr sz="759">
                <a:solidFill>
                  <a:schemeClr val="tx1">
                    <a:tint val="75000"/>
                  </a:schemeClr>
                </a:solidFill>
              </a:defRPr>
            </a:lvl3pPr>
            <a:lvl4pPr marL="578678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4pPr>
            <a:lvl5pPr marL="771571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5pPr>
            <a:lvl6pPr marL="964463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6pPr>
            <a:lvl7pPr marL="1157356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7pPr>
            <a:lvl8pPr marL="1350249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8pPr>
            <a:lvl9pPr marL="1543141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A6E474-9C5B-DE46-8B6C-69229C896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A5538-A15A-A741-B5D9-A3635EE93FAE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0DF53-2B0E-3344-9D16-6EDB8A13C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F5AE0-CD11-514E-9916-81E5146DA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0EED6-165B-3544-A273-F81EE4B67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496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FDE0A-67AA-6A43-A434-E29E9B150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DD27E-BA73-A343-BD62-E67FAFBBC7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D6DB85-CDBA-5449-A2D4-C7363BDDEE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9A0C7A-756E-1944-B136-99407F1DE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A5538-A15A-A741-B5D9-A3635EE93FAE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EBFB72-409D-E14B-89BA-A3FC955C0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36C7F1-F536-4A40-A282-B91873AFE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0EED6-165B-3544-A273-F81EE4B67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1435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E346B-BF41-1D48-B1E4-F8EB6F6F9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285" y="486834"/>
            <a:ext cx="4436269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B4C26A-A0B3-814F-B40C-DC59EFDA7C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93" indent="0">
              <a:buNone/>
              <a:defRPr sz="844" b="1"/>
            </a:lvl2pPr>
            <a:lvl3pPr marL="385785" indent="0">
              <a:buNone/>
              <a:defRPr sz="759" b="1"/>
            </a:lvl3pPr>
            <a:lvl4pPr marL="578678" indent="0">
              <a:buNone/>
              <a:defRPr sz="675" b="1"/>
            </a:lvl4pPr>
            <a:lvl5pPr marL="771571" indent="0">
              <a:buNone/>
              <a:defRPr sz="675" b="1"/>
            </a:lvl5pPr>
            <a:lvl6pPr marL="964463" indent="0">
              <a:buNone/>
              <a:defRPr sz="675" b="1"/>
            </a:lvl6pPr>
            <a:lvl7pPr marL="1157356" indent="0">
              <a:buNone/>
              <a:defRPr sz="675" b="1"/>
            </a:lvl7pPr>
            <a:lvl8pPr marL="1350249" indent="0">
              <a:buNone/>
              <a:defRPr sz="675" b="1"/>
            </a:lvl8pPr>
            <a:lvl9pPr marL="1543141" indent="0">
              <a:buNone/>
              <a:defRPr sz="67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4B2C5D-73DF-0942-82A4-3189CD98E8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EE9A76-1912-D241-A95E-66A415E8A7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93" indent="0">
              <a:buNone/>
              <a:defRPr sz="844" b="1"/>
            </a:lvl2pPr>
            <a:lvl3pPr marL="385785" indent="0">
              <a:buNone/>
              <a:defRPr sz="759" b="1"/>
            </a:lvl3pPr>
            <a:lvl4pPr marL="578678" indent="0">
              <a:buNone/>
              <a:defRPr sz="675" b="1"/>
            </a:lvl4pPr>
            <a:lvl5pPr marL="771571" indent="0">
              <a:buNone/>
              <a:defRPr sz="675" b="1"/>
            </a:lvl5pPr>
            <a:lvl6pPr marL="964463" indent="0">
              <a:buNone/>
              <a:defRPr sz="675" b="1"/>
            </a:lvl6pPr>
            <a:lvl7pPr marL="1157356" indent="0">
              <a:buNone/>
              <a:defRPr sz="675" b="1"/>
            </a:lvl7pPr>
            <a:lvl8pPr marL="1350249" indent="0">
              <a:buNone/>
              <a:defRPr sz="675" b="1"/>
            </a:lvl8pPr>
            <a:lvl9pPr marL="1543141" indent="0">
              <a:buNone/>
              <a:defRPr sz="67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5E5A7F-3AE5-A444-B0C3-0653882E4D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2A40CC-1A3E-DE47-B583-4C25787CA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A5538-A15A-A741-B5D9-A3635EE93FAE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C88411-8CC5-BF42-B897-F137EB1D1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720144-D806-D44E-907E-292F607BB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0EED6-165B-3544-A273-F81EE4B67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1565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DBA46-8061-7B4D-A068-0F4F9B351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A69367-CEFE-C241-84E1-1869963D5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A5538-A15A-A741-B5D9-A3635EE93FAE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1432C8-2DB8-9F46-9158-4CA483866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32A9F2-0EBB-AE4B-93E3-FA0D14712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0EED6-165B-3544-A273-F81EE4B67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185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284319-78AE-DB47-832F-98C34848C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A5538-A15A-A741-B5D9-A3635EE93FAE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4FD138-F8A6-164F-A9DD-7B712ED93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813035-5308-FC47-8C2C-4F1EB3B69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0EED6-165B-3544-A273-F81EE4B67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360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B1D01-EBEF-5546-AEE2-178FDAB4C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286" y="609600"/>
            <a:ext cx="1658912" cy="2133600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C845B-7C75-8B4E-8266-5DB828457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6657" y="1316567"/>
            <a:ext cx="2603897" cy="6498167"/>
          </a:xfrm>
        </p:spPr>
        <p:txBody>
          <a:bodyPr/>
          <a:lstStyle>
            <a:lvl1pPr>
              <a:defRPr sz="1350"/>
            </a:lvl1pPr>
            <a:lvl2pPr>
              <a:defRPr sz="1181"/>
            </a:lvl2pPr>
            <a:lvl3pPr>
              <a:defRPr sz="1013"/>
            </a:lvl3pPr>
            <a:lvl4pPr>
              <a:defRPr sz="844"/>
            </a:lvl4pPr>
            <a:lvl5pPr>
              <a:defRPr sz="844"/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A8F34C-BCD3-684D-BE28-1FA31C3D33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4286" y="2743200"/>
            <a:ext cx="1658912" cy="5082117"/>
          </a:xfrm>
        </p:spPr>
        <p:txBody>
          <a:bodyPr/>
          <a:lstStyle>
            <a:lvl1pPr marL="0" indent="0">
              <a:buNone/>
              <a:defRPr sz="675"/>
            </a:lvl1pPr>
            <a:lvl2pPr marL="192893" indent="0">
              <a:buNone/>
              <a:defRPr sz="591"/>
            </a:lvl2pPr>
            <a:lvl3pPr marL="385785" indent="0">
              <a:buNone/>
              <a:defRPr sz="506"/>
            </a:lvl3pPr>
            <a:lvl4pPr marL="578678" indent="0">
              <a:buNone/>
              <a:defRPr sz="422"/>
            </a:lvl4pPr>
            <a:lvl5pPr marL="771571" indent="0">
              <a:buNone/>
              <a:defRPr sz="422"/>
            </a:lvl5pPr>
            <a:lvl6pPr marL="964463" indent="0">
              <a:buNone/>
              <a:defRPr sz="422"/>
            </a:lvl6pPr>
            <a:lvl7pPr marL="1157356" indent="0">
              <a:buNone/>
              <a:defRPr sz="422"/>
            </a:lvl7pPr>
            <a:lvl8pPr marL="1350249" indent="0">
              <a:buNone/>
              <a:defRPr sz="422"/>
            </a:lvl8pPr>
            <a:lvl9pPr marL="1543141" indent="0">
              <a:buNone/>
              <a:defRPr sz="42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D8B21F-14E2-CE44-8EFF-E53ED6AC6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A5538-A15A-A741-B5D9-A3635EE93FAE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5EFFD8-A04E-DE4B-87DF-0239D08F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4D3978-E712-5F46-9C1A-A212AB903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0EED6-165B-3544-A273-F81EE4B67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044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FB074-B6BC-AF48-96C4-39F5316E8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286" y="609600"/>
            <a:ext cx="1658912" cy="2133600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98DCA2-E40B-A948-81AC-AA8C302360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186657" y="1316567"/>
            <a:ext cx="2603897" cy="6498167"/>
          </a:xfrm>
        </p:spPr>
        <p:txBody>
          <a:bodyPr/>
          <a:lstStyle>
            <a:lvl1pPr marL="0" indent="0">
              <a:buNone/>
              <a:defRPr sz="1350"/>
            </a:lvl1pPr>
            <a:lvl2pPr marL="192893" indent="0">
              <a:buNone/>
              <a:defRPr sz="1181"/>
            </a:lvl2pPr>
            <a:lvl3pPr marL="385785" indent="0">
              <a:buNone/>
              <a:defRPr sz="1013"/>
            </a:lvl3pPr>
            <a:lvl4pPr marL="578678" indent="0">
              <a:buNone/>
              <a:defRPr sz="844"/>
            </a:lvl4pPr>
            <a:lvl5pPr marL="771571" indent="0">
              <a:buNone/>
              <a:defRPr sz="844"/>
            </a:lvl5pPr>
            <a:lvl6pPr marL="964463" indent="0">
              <a:buNone/>
              <a:defRPr sz="844"/>
            </a:lvl6pPr>
            <a:lvl7pPr marL="1157356" indent="0">
              <a:buNone/>
              <a:defRPr sz="844"/>
            </a:lvl7pPr>
            <a:lvl8pPr marL="1350249" indent="0">
              <a:buNone/>
              <a:defRPr sz="844"/>
            </a:lvl8pPr>
            <a:lvl9pPr marL="1543141" indent="0">
              <a:buNone/>
              <a:defRPr sz="844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13A26D-9C26-9F4C-A730-831CC3274C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4286" y="2743200"/>
            <a:ext cx="1658912" cy="5082117"/>
          </a:xfrm>
        </p:spPr>
        <p:txBody>
          <a:bodyPr/>
          <a:lstStyle>
            <a:lvl1pPr marL="0" indent="0">
              <a:buNone/>
              <a:defRPr sz="675"/>
            </a:lvl1pPr>
            <a:lvl2pPr marL="192893" indent="0">
              <a:buNone/>
              <a:defRPr sz="591"/>
            </a:lvl2pPr>
            <a:lvl3pPr marL="385785" indent="0">
              <a:buNone/>
              <a:defRPr sz="506"/>
            </a:lvl3pPr>
            <a:lvl4pPr marL="578678" indent="0">
              <a:buNone/>
              <a:defRPr sz="422"/>
            </a:lvl4pPr>
            <a:lvl5pPr marL="771571" indent="0">
              <a:buNone/>
              <a:defRPr sz="422"/>
            </a:lvl5pPr>
            <a:lvl6pPr marL="964463" indent="0">
              <a:buNone/>
              <a:defRPr sz="422"/>
            </a:lvl6pPr>
            <a:lvl7pPr marL="1157356" indent="0">
              <a:buNone/>
              <a:defRPr sz="422"/>
            </a:lvl7pPr>
            <a:lvl8pPr marL="1350249" indent="0">
              <a:buNone/>
              <a:defRPr sz="422"/>
            </a:lvl8pPr>
            <a:lvl9pPr marL="1543141" indent="0">
              <a:buNone/>
              <a:defRPr sz="42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19430-E901-5D49-8CD7-B8CCB5995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A5538-A15A-A741-B5D9-A3635EE93FAE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06494A-E428-D84A-94E5-2A2BFCCB1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760A73-9FB0-354C-B10B-AC57CC594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0EED6-165B-3544-A273-F81EE4B67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84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8B59F0-3B8F-304C-9CC8-127B48A4D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616" y="486834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33508E-7B70-1844-BB63-A2057A6B3F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5C207-2529-4540-B520-343A9C5908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3615" y="8475134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A5538-A15A-A741-B5D9-A3635EE93FAE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F8D4E-BED2-3B48-96CE-8FB7C6BDA7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03785" y="8475134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EACC2-5707-D34A-991C-A59BBD8FB0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632597" y="8475134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0EED6-165B-3544-A273-F81EE4B67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275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385785" rtl="0" eaLnBrk="1" latinLnBrk="0" hangingPunct="1">
        <a:lnSpc>
          <a:spcPct val="90000"/>
        </a:lnSpc>
        <a:spcBef>
          <a:spcPct val="0"/>
        </a:spcBef>
        <a:buNone/>
        <a:defRPr sz="18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446" indent="-96446" algn="l" defTabSz="385785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1pPr>
      <a:lvl2pPr marL="289339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482232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75124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4pPr>
      <a:lvl5pPr marL="868017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5pPr>
      <a:lvl6pPr marL="1060910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6pPr>
      <a:lvl7pPr marL="1253802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7pPr>
      <a:lvl8pPr marL="1446695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8pPr>
      <a:lvl9pPr marL="1639588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1pPr>
      <a:lvl2pPr marL="192893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2pPr>
      <a:lvl3pPr marL="385785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3pPr>
      <a:lvl4pPr marL="578678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4pPr>
      <a:lvl5pPr marL="771571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5pPr>
      <a:lvl6pPr marL="964463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6pPr>
      <a:lvl7pPr marL="1157356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7pPr>
      <a:lvl8pPr marL="1350249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8pPr>
      <a:lvl9pPr marL="1543141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2A99A-04E8-0E4C-A4F0-C9A7CDC8D5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70CB77-47F1-374B-B95A-736D4F45E7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550771F-531D-9748-9E4E-4C8362A052FE}"/>
              </a:ext>
            </a:extLst>
          </p:cNvPr>
          <p:cNvSpPr/>
          <p:nvPr/>
        </p:nvSpPr>
        <p:spPr>
          <a:xfrm>
            <a:off x="0" y="1"/>
            <a:ext cx="5143500" cy="914399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ED89354-E55B-554C-A5BC-B695CD7464EF}"/>
              </a:ext>
            </a:extLst>
          </p:cNvPr>
          <p:cNvSpPr/>
          <p:nvPr/>
        </p:nvSpPr>
        <p:spPr>
          <a:xfrm>
            <a:off x="0" y="8048341"/>
            <a:ext cx="5143500" cy="645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35D3B9F-0AF2-264B-966E-40BAF85949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7392"/>
            <a:ext cx="5143500" cy="97683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1AE6BB9-BE30-F142-85F2-D3F19E7F0EC8}"/>
              </a:ext>
            </a:extLst>
          </p:cNvPr>
          <p:cNvSpPr txBox="1">
            <a:spLocks noChangeAspect="1"/>
          </p:cNvSpPr>
          <p:nvPr/>
        </p:nvSpPr>
        <p:spPr>
          <a:xfrm>
            <a:off x="365904" y="1435842"/>
            <a:ext cx="10460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kern="2000" dirty="0">
                <a:ln w="0"/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Cycling?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2EFEAD-ED5E-E947-8A02-C72D64831762}"/>
              </a:ext>
            </a:extLst>
          </p:cNvPr>
          <p:cNvSpPr>
            <a:spLocks noChangeAspect="1"/>
          </p:cNvSpPr>
          <p:nvPr/>
        </p:nvSpPr>
        <p:spPr>
          <a:xfrm>
            <a:off x="365904" y="6095598"/>
            <a:ext cx="471970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b="1" dirty="0"/>
              <a:t>Plenty of cycle parking at </a:t>
            </a:r>
            <a:r>
              <a:rPr lang="en-GB" b="1" dirty="0" smtClean="0"/>
              <a:t>(insert cycle location)</a:t>
            </a:r>
            <a:r>
              <a:rPr lang="en-GB" b="1" dirty="0" smtClean="0"/>
              <a:t>. </a:t>
            </a:r>
            <a:r>
              <a:rPr lang="en-GB" b="1"/>
              <a:t>For </a:t>
            </a:r>
            <a:r>
              <a:rPr lang="en-GB" b="1" smtClean="0"/>
              <a:t>resources</a:t>
            </a:r>
            <a:r>
              <a:rPr lang="en-GB" b="1" dirty="0"/>
              <a:t>, including free cycling lessons, Dr Bike events and tips on cycling, visit:</a:t>
            </a:r>
            <a:r>
              <a:rPr lang="en-GB" dirty="0"/>
              <a:t> </a:t>
            </a:r>
          </a:p>
          <a:p>
            <a:endParaRPr lang="en-GB" sz="20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073A7CB-5401-2F42-9057-20788B605B61}"/>
              </a:ext>
            </a:extLst>
          </p:cNvPr>
          <p:cNvSpPr txBox="1"/>
          <p:nvPr/>
        </p:nvSpPr>
        <p:spPr>
          <a:xfrm>
            <a:off x="308017" y="8186375"/>
            <a:ext cx="4805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err="1">
                <a:solidFill>
                  <a:schemeClr val="accent4"/>
                </a:solidFill>
              </a:rPr>
              <a:t>www.ucl.ac.uk</a:t>
            </a:r>
            <a:r>
              <a:rPr lang="en-GB" b="1" dirty="0"/>
              <a:t>/</a:t>
            </a:r>
            <a:r>
              <a:rPr lang="en-GB" b="1" dirty="0" err="1">
                <a:solidFill>
                  <a:schemeClr val="accent4"/>
                </a:solidFill>
              </a:rPr>
              <a:t>greenucl</a:t>
            </a:r>
            <a:r>
              <a:rPr lang="en-GB" b="1" dirty="0"/>
              <a:t>/</a:t>
            </a:r>
            <a:r>
              <a:rPr lang="en-GB" b="1" dirty="0">
                <a:solidFill>
                  <a:schemeClr val="accent4"/>
                </a:solidFill>
              </a:rPr>
              <a:t>what-we-do</a:t>
            </a:r>
            <a:r>
              <a:rPr lang="en-GB" b="1" dirty="0"/>
              <a:t>/</a:t>
            </a:r>
            <a:r>
              <a:rPr lang="en-GB" b="1" dirty="0">
                <a:solidFill>
                  <a:schemeClr val="accent4"/>
                </a:solidFill>
              </a:rPr>
              <a:t>travel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908ED7-9D25-E34C-A353-68E99F94BA16}"/>
              </a:ext>
            </a:extLst>
          </p:cNvPr>
          <p:cNvSpPr txBox="1"/>
          <p:nvPr/>
        </p:nvSpPr>
        <p:spPr>
          <a:xfrm>
            <a:off x="361213" y="218301"/>
            <a:ext cx="472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LONDON’S GLOBAL UNIVERSITY</a:t>
            </a:r>
            <a:endParaRPr lang="en-GB" sz="10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D43944C-60EA-2D42-BEF5-6EF23D5A7B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91151"/>
            <a:ext cx="5143500" cy="3862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025644"/>
      </p:ext>
    </p:extLst>
  </p:cSld>
  <p:clrMapOvr>
    <a:masterClrMapping/>
  </p:clrMapOvr>
</p:sld>
</file>

<file path=ppt/theme/theme1.xml><?xml version="1.0" encoding="utf-8"?>
<a:theme xmlns:a="http://schemas.openxmlformats.org/drawingml/2006/main" name="LibrarySkills@UCL_theme_RGB">
  <a:themeElements>
    <a:clrScheme name="Custom 1">
      <a:dk1>
        <a:srgbClr val="000000"/>
      </a:dk1>
      <a:lt1>
        <a:srgbClr val="FFFFFF"/>
      </a:lt1>
      <a:dk2>
        <a:srgbClr val="8C8279"/>
      </a:dk2>
      <a:lt2>
        <a:srgbClr val="D6D2C3"/>
      </a:lt2>
      <a:accent1>
        <a:srgbClr val="A3DBE8"/>
      </a:accent1>
      <a:accent2>
        <a:srgbClr val="0097A9"/>
      </a:accent2>
      <a:accent3>
        <a:srgbClr val="D6D2C3"/>
      </a:accent3>
      <a:accent4>
        <a:srgbClr val="AC1459"/>
      </a:accent4>
      <a:accent5>
        <a:srgbClr val="BBC592"/>
      </a:accent5>
      <a:accent6>
        <a:srgbClr val="F6BE00"/>
      </a:accent6>
      <a:hlink>
        <a:srgbClr val="A0115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ibrarySkills@UCL_theme_RGB" id="{49569C7B-D85F-5F4E-BF87-5CFCC15CA340}" vid="{9FE1032C-D507-964B-A958-8D759D0F088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LibrarySkills@UCL_theme_RGB</Template>
  <TotalTime>1205</TotalTime>
  <Words>35</Words>
  <Application>Microsoft Office PowerPoint</Application>
  <PresentationFormat>On-screen Show (16:9)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LibrarySkills@UCL_theme_RGB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Kordik, Daniel</dc:creator>
  <cp:lastModifiedBy>Hannah Biggs</cp:lastModifiedBy>
  <cp:revision>22</cp:revision>
  <cp:lastPrinted>2019-02-12T16:40:52Z</cp:lastPrinted>
  <dcterms:created xsi:type="dcterms:W3CDTF">2019-02-06T14:53:06Z</dcterms:created>
  <dcterms:modified xsi:type="dcterms:W3CDTF">2019-08-07T15:35:52Z</dcterms:modified>
</cp:coreProperties>
</file>