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FF"/>
    <a:srgbClr val="93E4FF"/>
    <a:srgbClr val="FFDD00"/>
    <a:srgbClr val="FF40EE"/>
    <a:srgbClr val="C4B0FF"/>
    <a:srgbClr val="B5FF00"/>
    <a:srgbClr val="FFFFFF"/>
    <a:srgbClr val="B5DD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8"/>
    <p:restoredTop sz="27126" autoAdjust="0"/>
  </p:normalViewPr>
  <p:slideViewPr>
    <p:cSldViewPr snapToGrid="0" snapToObjects="1">
      <p:cViewPr>
        <p:scale>
          <a:sx n="30" d="100"/>
          <a:sy n="30" d="100"/>
        </p:scale>
        <p:origin x="2400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90B6E-3170-4477-BEDB-FF8C2C4B1449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25B5B-5A17-4722-8565-931A797C4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391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TEXT</a:t>
            </a:r>
          </a:p>
          <a:p>
            <a:pPr marL="285750" indent="-285750" algn="l">
              <a:buFontTx/>
              <a:buChar char="-"/>
            </a:pPr>
            <a:r>
              <a:rPr lang="en-GB" sz="1200" b="0" i="0" u="none" strike="noStrike" baseline="0" dirty="0">
                <a:latin typeface="Helvetica" panose="020B0604020202020204" pitchFamily="34" charset="0"/>
              </a:rPr>
              <a:t>Helvetica regular capitals are used for headlines</a:t>
            </a:r>
          </a:p>
          <a:p>
            <a:pPr marL="285750" indent="-285750" algn="l">
              <a:buFontTx/>
              <a:buChar char="-"/>
            </a:pPr>
            <a:r>
              <a:rPr lang="en-GB" sz="1200" b="0" i="0" u="none" strike="noStrike" baseline="0" dirty="0">
                <a:latin typeface="Helvetica" panose="020B0604020202020204" pitchFamily="34" charset="0"/>
              </a:rPr>
              <a:t>Helvetica regular sentence case is used for body copy and other messaging</a:t>
            </a:r>
          </a:p>
          <a:p>
            <a:pPr marL="285750" indent="-285750" algn="l">
              <a:buFontTx/>
              <a:buChar char="-"/>
            </a:pPr>
            <a:r>
              <a:rPr lang="en-GB" sz="1200" b="0" i="0" u="none" strike="noStrike" baseline="0" dirty="0">
                <a:latin typeface="Helvetica" panose="020B0604020202020204" pitchFamily="34" charset="0"/>
              </a:rPr>
              <a:t>You can change the headline text and body text, but please do not change the #text</a:t>
            </a:r>
          </a:p>
          <a:p>
            <a:pPr marL="285750" indent="-285750" algn="l">
              <a:buFontTx/>
              <a:buChar char="-"/>
            </a:pPr>
            <a:r>
              <a:rPr lang="en-GB" sz="1200" b="0" i="0" u="none" strike="noStrike" baseline="0" dirty="0">
                <a:latin typeface="Helvetica" panose="020B0604020202020204" pitchFamily="34" charset="0"/>
              </a:rPr>
              <a:t>Headline must always be white text, with a black background</a:t>
            </a:r>
          </a:p>
          <a:p>
            <a:pPr marL="285750" indent="-285750" algn="l">
              <a:buFontTx/>
              <a:buChar char="-"/>
            </a:pPr>
            <a:r>
              <a:rPr lang="en-GB" sz="1200" b="0" i="0" u="none" strike="noStrike" baseline="0" dirty="0">
                <a:latin typeface="Helvetica" panose="020B0604020202020204" pitchFamily="34" charset="0"/>
              </a:rPr>
              <a:t>Size of headline stickers must remain the same</a:t>
            </a:r>
          </a:p>
          <a:p>
            <a:pPr marL="0" indent="0" algn="l">
              <a:buFontTx/>
              <a:buNone/>
            </a:pPr>
            <a:r>
              <a:rPr lang="en-GB" sz="1200" b="0" i="0" u="none" strike="noStrike" baseline="0" dirty="0">
                <a:latin typeface="Helvetica" panose="020B0604020202020204" pitchFamily="34" charset="0"/>
              </a:rPr>
              <a:t>BLUE BOX</a:t>
            </a:r>
          </a:p>
          <a:p>
            <a:pPr marL="285750" indent="-285750" algn="l">
              <a:buFontTx/>
              <a:buChar char="-"/>
            </a:pPr>
            <a:r>
              <a:rPr lang="en-GB" sz="1200" b="0" i="0" u="none" strike="noStrike" baseline="0" dirty="0">
                <a:latin typeface="Helvetica" panose="020B0604020202020204" pitchFamily="34" charset="0"/>
              </a:rPr>
              <a:t>Body copy must remain in </a:t>
            </a:r>
            <a:r>
              <a:rPr lang="en-GB" sz="1200" b="0" i="0" u="none" strike="noStrike" baseline="0">
                <a:latin typeface="Helvetica" panose="020B0604020202020204" pitchFamily="34" charset="0"/>
              </a:rPr>
              <a:t>the blue </a:t>
            </a:r>
            <a:r>
              <a:rPr lang="en-GB" sz="1200" b="0" i="0" u="none" strike="noStrike" baseline="0" dirty="0">
                <a:latin typeface="Helvetica" panose="020B0604020202020204" pitchFamily="34" charset="0"/>
              </a:rPr>
              <a:t>coloured box</a:t>
            </a:r>
          </a:p>
          <a:p>
            <a:pPr marL="285750" indent="-285750" algn="l">
              <a:buFontTx/>
              <a:buChar char="-"/>
            </a:pPr>
            <a:r>
              <a:rPr lang="en-GB" sz="1200" b="0" i="0" u="none" strike="noStrike" baseline="0" dirty="0">
                <a:latin typeface="Helvetica" panose="020B0604020202020204" pitchFamily="34" charset="0"/>
              </a:rPr>
              <a:t>You can make the blue box bigger if you require more text, however we firmly believe less text is more</a:t>
            </a:r>
          </a:p>
          <a:p>
            <a:pPr marL="285750" indent="-285750" algn="l">
              <a:buFontTx/>
              <a:buChar char="-"/>
            </a:pPr>
            <a:r>
              <a:rPr lang="en-GB" sz="1200" b="0" i="0" u="none" strike="noStrike" baseline="0" dirty="0">
                <a:latin typeface="Helvetica" panose="020B0604020202020204" pitchFamily="34" charset="0"/>
              </a:rPr>
              <a:t>Box should always be anchored to an edge of the page</a:t>
            </a:r>
          </a:p>
          <a:p>
            <a:pPr marL="285750" indent="-285750" algn="l">
              <a:buFontTx/>
              <a:buChar char="-"/>
            </a:pPr>
            <a:r>
              <a:rPr lang="en-GB" sz="1200" b="0" i="0" u="none" strike="noStrike" baseline="0" dirty="0">
                <a:latin typeface="Helvetica" panose="020B0604020202020204" pitchFamily="34" charset="0"/>
              </a:rPr>
              <a:t>Body copy should always be left aligned, never centred. </a:t>
            </a:r>
          </a:p>
          <a:p>
            <a:pPr marL="0" indent="0" algn="l">
              <a:buFontTx/>
              <a:buNone/>
            </a:pPr>
            <a:r>
              <a:rPr lang="en-GB" sz="1200" b="0" i="0" u="none" strike="noStrike" baseline="0" dirty="0">
                <a:latin typeface="Helvetica" panose="020B0604020202020204" pitchFamily="34" charset="0"/>
              </a:rPr>
              <a:t>COLOURS</a:t>
            </a:r>
          </a:p>
          <a:p>
            <a:pPr marL="285750" indent="-285750" algn="l">
              <a:buFontTx/>
              <a:buChar char="-"/>
            </a:pPr>
            <a:r>
              <a:rPr lang="en-GB" sz="1200" b="0" i="0" u="none" strike="noStrike" baseline="0" dirty="0">
                <a:latin typeface="Helvetica" panose="020B0604020202020204" pitchFamily="34" charset="0"/>
              </a:rPr>
              <a:t>Please do not change the colours</a:t>
            </a:r>
          </a:p>
          <a:p>
            <a:pPr marL="0" indent="0" algn="l">
              <a:buFontTx/>
              <a:buNone/>
            </a:pPr>
            <a:r>
              <a:rPr lang="en-GB" sz="1200" b="0" i="0" u="none" strike="noStrike" baseline="0" dirty="0">
                <a:latin typeface="Helvetica" panose="020B0604020202020204" pitchFamily="34" charset="0"/>
              </a:rPr>
              <a:t>IMAGE</a:t>
            </a:r>
          </a:p>
          <a:p>
            <a:pPr marL="285750" indent="-285750" algn="l">
              <a:buFontTx/>
              <a:buChar char="-"/>
            </a:pPr>
            <a:r>
              <a:rPr lang="en-GB" sz="1200" b="0" i="0" u="none" strike="noStrike" baseline="0" dirty="0">
                <a:latin typeface="Helvetica" panose="020B0604020202020204" pitchFamily="34" charset="0"/>
              </a:rPr>
              <a:t>Use an image of your choice, but make sure you have the rights to it</a:t>
            </a:r>
          </a:p>
          <a:p>
            <a:pPr marL="0" indent="0" algn="l">
              <a:buFontTx/>
              <a:buNone/>
            </a:pPr>
            <a:r>
              <a:rPr lang="en-GB" sz="1200" b="0" i="0" u="none" strike="noStrike" baseline="0" dirty="0">
                <a:latin typeface="Helvetica" panose="020B0604020202020204" pitchFamily="34" charset="0"/>
              </a:rPr>
              <a:t>BANNER</a:t>
            </a:r>
          </a:p>
          <a:p>
            <a:pPr marL="285750" indent="-285750" algn="l">
              <a:buFontTx/>
              <a:buChar char="-"/>
            </a:pPr>
            <a:r>
              <a:rPr lang="en-GB" sz="1200" b="0" i="0" u="none" strike="noStrike" baseline="0" dirty="0">
                <a:latin typeface="Helvetica" panose="020B0604020202020204" pitchFamily="34" charset="0"/>
              </a:rPr>
              <a:t>Don’t forget to edit the ‘Department Name’ text with your department name!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25B5B-5A17-4722-8565-931A797C49B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03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131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20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4EB1C2B-2FAA-1E4F-97AF-340A89B7848B}"/>
              </a:ext>
            </a:extLst>
          </p:cNvPr>
          <p:cNvSpPr/>
          <p:nvPr/>
        </p:nvSpPr>
        <p:spPr>
          <a:xfrm>
            <a:off x="-3174" y="0"/>
            <a:ext cx="7559674" cy="10691813"/>
          </a:xfrm>
          <a:prstGeom prst="rect">
            <a:avLst/>
          </a:prstGeom>
          <a:solidFill>
            <a:srgbClr val="B5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6CADC9-8FE6-0D4F-B488-CE28E90BA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3812" y="4472930"/>
            <a:ext cx="5112101" cy="43037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B66BE2-8A21-084B-92B7-ECA1FF5FD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" y="0"/>
            <a:ext cx="7556500" cy="1447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B8A407-9D61-1040-8074-378985A953AC}"/>
              </a:ext>
            </a:extLst>
          </p:cNvPr>
          <p:cNvSpPr txBox="1"/>
          <p:nvPr/>
        </p:nvSpPr>
        <p:spPr>
          <a:xfrm>
            <a:off x="170688" y="268224"/>
            <a:ext cx="1585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pc="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NAME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0B9512-8E9A-674D-9FFF-11084FBC44B1}"/>
              </a:ext>
            </a:extLst>
          </p:cNvPr>
          <p:cNvSpPr/>
          <p:nvPr/>
        </p:nvSpPr>
        <p:spPr>
          <a:xfrm>
            <a:off x="3527774" y="6107166"/>
            <a:ext cx="4115478" cy="3890184"/>
          </a:xfrm>
          <a:prstGeom prst="rect">
            <a:avLst/>
          </a:prstGeom>
          <a:solidFill>
            <a:srgbClr val="0097FF"/>
          </a:solidFill>
          <a:ln>
            <a:solidFill>
              <a:srgbClr val="009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DD00"/>
              </a:solidFill>
              <a:highlight>
                <a:srgbClr val="00FFFF"/>
              </a:highlight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707EC24-A91D-0647-83D9-57A41F078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05861">
            <a:off x="4005434" y="4295859"/>
            <a:ext cx="3412733" cy="29562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27B090-F355-394C-80BA-C7979A962FCC}"/>
              </a:ext>
            </a:extLst>
          </p:cNvPr>
          <p:cNvSpPr txBox="1"/>
          <p:nvPr/>
        </p:nvSpPr>
        <p:spPr>
          <a:xfrm>
            <a:off x="3725734" y="7689026"/>
            <a:ext cx="39721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Call to action text</a:t>
            </a:r>
          </a:p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Lorem ipsum </a:t>
            </a:r>
            <a:r>
              <a:rPr lang="en-GB" dirty="0" err="1"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 sit </a:t>
            </a:r>
            <a:r>
              <a:rPr lang="en-GB" dirty="0" err="1"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GB" dirty="0" err="1"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dirty="0" err="1"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dirty="0" err="1"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</a:p>
          <a:p>
            <a:r>
              <a:rPr lang="en-GB" dirty="0" err="1">
                <a:latin typeface="Helvetica" panose="020B0604020202020204" pitchFamily="34" charset="0"/>
                <a:cs typeface="Helvetica" panose="020B0604020202020204" pitchFamily="34" charset="0"/>
              </a:rPr>
              <a:t>Vivamus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dirty="0" err="1">
                <a:latin typeface="Helvetica" panose="020B0604020202020204" pitchFamily="34" charset="0"/>
                <a:cs typeface="Helvetica" panose="020B0604020202020204" pitchFamily="34" charset="0"/>
              </a:rPr>
              <a:t>fringilla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dirty="0" err="1">
                <a:latin typeface="Helvetica" panose="020B0604020202020204" pitchFamily="34" charset="0"/>
                <a:cs typeface="Helvetica" panose="020B0604020202020204" pitchFamily="34" charset="0"/>
              </a:rPr>
              <a:t>sed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 ligula in </a:t>
            </a:r>
            <a:r>
              <a:rPr lang="en-GB" dirty="0" err="1">
                <a:latin typeface="Helvetica" panose="020B0604020202020204" pitchFamily="34" charset="0"/>
                <a:cs typeface="Helvetica" panose="020B0604020202020204" pitchFamily="34" charset="0"/>
              </a:rPr>
              <a:t>tristique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</a:p>
          <a:p>
            <a:r>
              <a:rPr lang="en-GB" dirty="0" err="1">
                <a:latin typeface="Helvetica" panose="020B0604020202020204" pitchFamily="34" charset="0"/>
                <a:cs typeface="Helvetica" panose="020B0604020202020204" pitchFamily="34" charset="0"/>
              </a:rPr>
              <a:t>asdfasdfkjad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39AA8B-1B48-9643-8BE6-86DFF3A498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3161" y="9473581"/>
            <a:ext cx="3657600" cy="88498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A50D6A3-076C-46D5-A782-487477DFBDF9}"/>
              </a:ext>
            </a:extLst>
          </p:cNvPr>
          <p:cNvSpPr txBox="1"/>
          <p:nvPr/>
        </p:nvSpPr>
        <p:spPr>
          <a:xfrm rot="21427446">
            <a:off x="811298" y="1669904"/>
            <a:ext cx="5315879" cy="132343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8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HEADLINE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EBAB1A-4E0A-4460-801D-DD3AFADC36AE}"/>
              </a:ext>
            </a:extLst>
          </p:cNvPr>
          <p:cNvSpPr txBox="1"/>
          <p:nvPr/>
        </p:nvSpPr>
        <p:spPr>
          <a:xfrm>
            <a:off x="3472413" y="3001500"/>
            <a:ext cx="2978701" cy="132343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8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650927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178</Words>
  <Application>Microsoft Office PowerPoint</Application>
  <PresentationFormat>Custom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Lovelock</dc:creator>
  <cp:lastModifiedBy>Biggs, Hannah</cp:lastModifiedBy>
  <cp:revision>14</cp:revision>
  <dcterms:created xsi:type="dcterms:W3CDTF">2021-09-03T07:38:29Z</dcterms:created>
  <dcterms:modified xsi:type="dcterms:W3CDTF">2021-09-06T10:26:01Z</dcterms:modified>
</cp:coreProperties>
</file>