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F00"/>
    <a:srgbClr val="FF40EE"/>
    <a:srgbClr val="FFDD00"/>
    <a:srgbClr val="B5DD16"/>
    <a:srgbClr val="93E4FF"/>
    <a:srgbClr val="00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82996" autoAdjust="0"/>
  </p:normalViewPr>
  <p:slideViewPr>
    <p:cSldViewPr snapToGrid="0" snapToObjects="1">
      <p:cViewPr varScale="1">
        <p:scale>
          <a:sx n="36" d="100"/>
          <a:sy n="36" d="100"/>
        </p:scale>
        <p:origin x="2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2E973-E41D-0645-8DF4-2BEE1356D70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D8D5-5F39-5045-94CD-2A1E16C1A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9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TEXT</a:t>
            </a:r>
          </a:p>
          <a:p>
            <a:pPr marL="285750" indent="-285750" algn="l">
              <a:buFontTx/>
              <a:buChar char="-"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Helvetica regular capitals are used for headlines</a:t>
            </a:r>
          </a:p>
          <a:p>
            <a:pPr marL="285750" indent="-285750" algn="l">
              <a:buFontTx/>
              <a:buChar char="-"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Helvetica regular sentence case is used for body copy and other messaging</a:t>
            </a:r>
          </a:p>
          <a:p>
            <a:pPr marL="285750" indent="-285750" algn="l">
              <a:buFontTx/>
              <a:buChar char="-"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You can change the headline text and body text, but please do not change the #text</a:t>
            </a:r>
          </a:p>
          <a:p>
            <a:pPr marL="285750" indent="-285750" algn="l">
              <a:buFontTx/>
              <a:buChar char="-"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Headline must always be white text, with a black background</a:t>
            </a:r>
          </a:p>
          <a:p>
            <a:pPr marL="0" indent="0" algn="l">
              <a:buFontTx/>
              <a:buNone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GREEN BOX</a:t>
            </a:r>
          </a:p>
          <a:p>
            <a:pPr marL="285750" indent="-285750" algn="l">
              <a:buFontTx/>
              <a:buChar char="-"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Body copy must remain in the green coloured box</a:t>
            </a:r>
          </a:p>
          <a:p>
            <a:pPr marL="285750" indent="-285750" algn="l">
              <a:buFontTx/>
              <a:buChar char="-"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You can make the green box bigger if you require more text, however we firmly believe less is more</a:t>
            </a:r>
          </a:p>
          <a:p>
            <a:pPr marL="285750" indent="-285750" algn="l">
              <a:buFontTx/>
              <a:buChar char="-"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Box should always be anchored to an edge of the page</a:t>
            </a:r>
          </a:p>
          <a:p>
            <a:pPr marL="285750" indent="-285750" algn="l">
              <a:buFontTx/>
              <a:buChar char="-"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Body copy should always be left aligned, never centred. </a:t>
            </a:r>
          </a:p>
          <a:p>
            <a:pPr marL="0" indent="0" algn="l">
              <a:buFontTx/>
              <a:buNone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COLOURS</a:t>
            </a:r>
          </a:p>
          <a:p>
            <a:pPr marL="285750" indent="-285750" algn="l">
              <a:buFontTx/>
              <a:buChar char="-"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Please do not change the colours</a:t>
            </a:r>
          </a:p>
          <a:p>
            <a:pPr marL="0" indent="0" algn="l">
              <a:buFontTx/>
              <a:buNone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IMAGE</a:t>
            </a:r>
          </a:p>
          <a:p>
            <a:pPr marL="285750" indent="-285750" algn="l">
              <a:buFontTx/>
              <a:buChar char="-"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Use an image of your choice, but make sure you have the rights to it</a:t>
            </a:r>
          </a:p>
          <a:p>
            <a:pPr marL="0" indent="0" algn="l">
              <a:buFontTx/>
              <a:buNone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BANNER</a:t>
            </a:r>
          </a:p>
          <a:p>
            <a:pPr marL="285750" indent="-285750" algn="l">
              <a:buFontTx/>
              <a:buChar char="-"/>
            </a:pPr>
            <a:r>
              <a:rPr lang="en-GB" sz="1800" b="0" i="0" u="none" strike="noStrike" baseline="0" dirty="0">
                <a:latin typeface="Helvetica" panose="020B0604020202020204" pitchFamily="34" charset="0"/>
              </a:rPr>
              <a:t>Don’t forget to edit the ‘Department Name’ text with your department name!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AD8D5-5F39-5045-94CD-2A1E16C1A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6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13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20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AD7294C-3F93-E54B-96F1-93235809F45A}"/>
              </a:ext>
            </a:extLst>
          </p:cNvPr>
          <p:cNvSpPr/>
          <p:nvPr/>
        </p:nvSpPr>
        <p:spPr>
          <a:xfrm>
            <a:off x="-4360" y="-1"/>
            <a:ext cx="7632900" cy="10786821"/>
          </a:xfrm>
          <a:prstGeom prst="rect">
            <a:avLst/>
          </a:prstGeom>
          <a:solidFill>
            <a:srgbClr val="FF4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5EF6513-73A9-4449-B8CB-4C98ED550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3" y="3028363"/>
            <a:ext cx="4036644" cy="4469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B66BE2-8A21-084B-92B7-ECA1FF5FD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0"/>
            <a:ext cx="7556500" cy="144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B8A407-9D61-1040-8074-378985A953AC}"/>
              </a:ext>
            </a:extLst>
          </p:cNvPr>
          <p:cNvSpPr txBox="1"/>
          <p:nvPr/>
        </p:nvSpPr>
        <p:spPr>
          <a:xfrm>
            <a:off x="170688" y="268224"/>
            <a:ext cx="1585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87D973-7913-E443-8CB2-14489B918201}"/>
              </a:ext>
            </a:extLst>
          </p:cNvPr>
          <p:cNvSpPr/>
          <p:nvPr/>
        </p:nvSpPr>
        <p:spPr>
          <a:xfrm>
            <a:off x="-133004" y="7871106"/>
            <a:ext cx="7007519" cy="2374917"/>
          </a:xfrm>
          <a:prstGeom prst="rect">
            <a:avLst/>
          </a:prstGeom>
          <a:solidFill>
            <a:srgbClr val="B5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D00"/>
              </a:solidFill>
              <a:highlight>
                <a:srgbClr val="00FFFF"/>
              </a:highligh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9C5D1B-65AF-1C4C-8BBA-D46D355A0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470" y="9594134"/>
            <a:ext cx="3657600" cy="884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44FBED-6E5B-BD45-BA84-1577D1DC2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793">
            <a:off x="565804" y="7236414"/>
            <a:ext cx="3851852" cy="21733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26F05AF-F3DA-B344-9BFD-3565A045EBD3}"/>
              </a:ext>
            </a:extLst>
          </p:cNvPr>
          <p:cNvSpPr txBox="1"/>
          <p:nvPr/>
        </p:nvSpPr>
        <p:spPr>
          <a:xfrm>
            <a:off x="3608355" y="8127473"/>
            <a:ext cx="2962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Helvetica" panose="020B0604020202020204" pitchFamily="34" charset="0"/>
              </a:rPr>
              <a:t>Body copy is always in a coloured box with</a:t>
            </a:r>
          </a:p>
          <a:p>
            <a:pPr algn="l"/>
            <a:r>
              <a:rPr lang="en-GB" sz="1800" b="0" i="0" u="none" strike="noStrike" baseline="0" dirty="0">
                <a:latin typeface="Helvetica" panose="020B0604020202020204" pitchFamily="34" charset="0"/>
              </a:rPr>
              <a:t>black type. The coloured box must be anchored</a:t>
            </a:r>
          </a:p>
          <a:p>
            <a:pPr algn="l"/>
            <a:r>
              <a:rPr lang="en-GB" sz="1800" b="0" i="0" u="none" strike="noStrike" baseline="0" dirty="0">
                <a:latin typeface="Helvetica" panose="020B0604020202020204" pitchFamily="34" charset="0"/>
              </a:rPr>
              <a:t>left aligned, never centred.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31CBB-3936-4E46-BCB8-014514154881}"/>
              </a:ext>
            </a:extLst>
          </p:cNvPr>
          <p:cNvSpPr txBox="1"/>
          <p:nvPr/>
        </p:nvSpPr>
        <p:spPr>
          <a:xfrm rot="21427446">
            <a:off x="485457" y="1779378"/>
            <a:ext cx="5315879" cy="132343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99E7D-8FA4-4860-8DE1-A4A65B494253}"/>
              </a:ext>
            </a:extLst>
          </p:cNvPr>
          <p:cNvSpPr txBox="1"/>
          <p:nvPr/>
        </p:nvSpPr>
        <p:spPr>
          <a:xfrm>
            <a:off x="4021141" y="3228732"/>
            <a:ext cx="2978701" cy="132343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5092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171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Lovelock</dc:creator>
  <cp:lastModifiedBy>Biggs, Hannah</cp:lastModifiedBy>
  <cp:revision>40</cp:revision>
  <dcterms:created xsi:type="dcterms:W3CDTF">2021-09-03T07:38:29Z</dcterms:created>
  <dcterms:modified xsi:type="dcterms:W3CDTF">2021-09-06T10:23:47Z</dcterms:modified>
</cp:coreProperties>
</file>