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69" r:id="rId3"/>
    <p:sldId id="278" r:id="rId4"/>
    <p:sldId id="258" r:id="rId5"/>
    <p:sldId id="274" r:id="rId6"/>
    <p:sldId id="270" r:id="rId7"/>
    <p:sldId id="271" r:id="rId8"/>
    <p:sldId id="272" r:id="rId9"/>
    <p:sldId id="264" r:id="rId10"/>
    <p:sldId id="277" r:id="rId11"/>
    <p:sldId id="27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C"/>
    <a:srgbClr val="4C4C4B"/>
    <a:srgbClr val="60605F"/>
    <a:srgbClr val="91918F"/>
    <a:srgbClr val="BBC592"/>
    <a:srgbClr val="EE2F26"/>
    <a:srgbClr val="F6BE00"/>
    <a:srgbClr val="009FE3"/>
    <a:srgbClr val="D6003E"/>
    <a:srgbClr val="0554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DCF431-8FBA-459C-8B9B-C27100A19C98}" v="191" dt="2020-03-18T18:47:53.0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7" autoAdjust="0"/>
    <p:restoredTop sz="94660"/>
  </p:normalViewPr>
  <p:slideViewPr>
    <p:cSldViewPr snapToGrid="0">
      <p:cViewPr varScale="1">
        <p:scale>
          <a:sx n="114" d="100"/>
          <a:sy n="114" d="100"/>
        </p:scale>
        <p:origin x="56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Lo" userId="20c62f966a76613b" providerId="LiveId" clId="{9FDCF431-8FBA-459C-8B9B-C27100A19C98}"/>
    <pc:docChg chg="undo redo custSel mod addSld delSld modSld sldOrd modMainMaster">
      <pc:chgData name="Martin Lo" userId="20c62f966a76613b" providerId="LiveId" clId="{9FDCF431-8FBA-459C-8B9B-C27100A19C98}" dt="2020-03-18T18:47:53.066" v="2004" actId="20577"/>
      <pc:docMkLst>
        <pc:docMk/>
      </pc:docMkLst>
      <pc:sldChg chg="modSp mod">
        <pc:chgData name="Martin Lo" userId="20c62f966a76613b" providerId="LiveId" clId="{9FDCF431-8FBA-459C-8B9B-C27100A19C98}" dt="2020-03-18T16:19:20.835" v="1962" actId="20577"/>
        <pc:sldMkLst>
          <pc:docMk/>
          <pc:sldMk cId="3153775235" sldId="256"/>
        </pc:sldMkLst>
        <pc:spChg chg="mod">
          <ac:chgData name="Martin Lo" userId="20c62f966a76613b" providerId="LiveId" clId="{9FDCF431-8FBA-459C-8B9B-C27100A19C98}" dt="2020-03-18T16:19:20.835" v="1962" actId="20577"/>
          <ac:spMkLst>
            <pc:docMk/>
            <pc:sldMk cId="3153775235" sldId="256"/>
            <ac:spMk id="2" creationId="{68C46EDA-D9DC-4652-8926-21F1CD2D7984}"/>
          </ac:spMkLst>
        </pc:spChg>
        <pc:spChg chg="mod">
          <ac:chgData name="Martin Lo" userId="20c62f966a76613b" providerId="LiveId" clId="{9FDCF431-8FBA-459C-8B9B-C27100A19C98}" dt="2020-03-11T18:04:04.557" v="20" actId="1076"/>
          <ac:spMkLst>
            <pc:docMk/>
            <pc:sldMk cId="3153775235" sldId="256"/>
            <ac:spMk id="3" creationId="{E5390982-611C-4816-B101-C2A8AE27F5E2}"/>
          </ac:spMkLst>
        </pc:spChg>
        <pc:picChg chg="mod">
          <ac:chgData name="Martin Lo" userId="20c62f966a76613b" providerId="LiveId" clId="{9FDCF431-8FBA-459C-8B9B-C27100A19C98}" dt="2020-03-18T11:55:41.575" v="1846" actId="14100"/>
          <ac:picMkLst>
            <pc:docMk/>
            <pc:sldMk cId="3153775235" sldId="256"/>
            <ac:picMk id="9" creationId="{201E5D42-18BF-475E-A9D3-A168F25A6712}"/>
          </ac:picMkLst>
        </pc:picChg>
        <pc:cxnChg chg="mod">
          <ac:chgData name="Martin Lo" userId="20c62f966a76613b" providerId="LiveId" clId="{9FDCF431-8FBA-459C-8B9B-C27100A19C98}" dt="2020-03-11T18:04:04.557" v="20" actId="1076"/>
          <ac:cxnSpMkLst>
            <pc:docMk/>
            <pc:sldMk cId="3153775235" sldId="256"/>
            <ac:cxnSpMk id="13" creationId="{1FB691EA-5FF5-403A-83B1-FE2FD4EF253C}"/>
          </ac:cxnSpMkLst>
        </pc:cxnChg>
      </pc:sldChg>
      <pc:sldChg chg="addSp delSp modSp add del mod setBg delDesignElem">
        <pc:chgData name="Martin Lo" userId="20c62f966a76613b" providerId="LiveId" clId="{9FDCF431-8FBA-459C-8B9B-C27100A19C98}" dt="2020-03-16T20:02:30.437" v="1694" actId="47"/>
        <pc:sldMkLst>
          <pc:docMk/>
          <pc:sldMk cId="1324706168" sldId="257"/>
        </pc:sldMkLst>
        <pc:spChg chg="add del mod">
          <ac:chgData name="Martin Lo" userId="20c62f966a76613b" providerId="LiveId" clId="{9FDCF431-8FBA-459C-8B9B-C27100A19C98}" dt="2020-03-16T19:59:21.282" v="1443" actId="478"/>
          <ac:spMkLst>
            <pc:docMk/>
            <pc:sldMk cId="1324706168" sldId="257"/>
            <ac:spMk id="2" creationId="{6C50B34D-7E47-4E63-BC24-1E734DAC306B}"/>
          </ac:spMkLst>
        </pc:spChg>
        <pc:spChg chg="add del mod">
          <ac:chgData name="Martin Lo" userId="20c62f966a76613b" providerId="LiveId" clId="{9FDCF431-8FBA-459C-8B9B-C27100A19C98}" dt="2020-03-16T19:59:21.282" v="1443" actId="478"/>
          <ac:spMkLst>
            <pc:docMk/>
            <pc:sldMk cId="1324706168" sldId="257"/>
            <ac:spMk id="4" creationId="{041F9D86-B14E-4963-B202-724234684008}"/>
          </ac:spMkLst>
        </pc:spChg>
        <pc:spChg chg="add mod">
          <ac:chgData name="Martin Lo" userId="20c62f966a76613b" providerId="LiveId" clId="{9FDCF431-8FBA-459C-8B9B-C27100A19C98}" dt="2020-03-16T20:00:00.558" v="1609" actId="403"/>
          <ac:spMkLst>
            <pc:docMk/>
            <pc:sldMk cId="1324706168" sldId="257"/>
            <ac:spMk id="12" creationId="{EB51BE78-0103-4AA2-A13D-34AAE7480ADF}"/>
          </ac:spMkLst>
        </pc:spChg>
        <pc:spChg chg="add mod ord">
          <ac:chgData name="Martin Lo" userId="20c62f966a76613b" providerId="LiveId" clId="{9FDCF431-8FBA-459C-8B9B-C27100A19C98}" dt="2020-03-16T19:58:55.269" v="1435" actId="26606"/>
          <ac:spMkLst>
            <pc:docMk/>
            <pc:sldMk cId="1324706168" sldId="257"/>
            <ac:spMk id="34" creationId="{8D27FC07-A154-48CD-906F-F2A7B032D3E7}"/>
          </ac:spMkLst>
        </pc:spChg>
        <pc:spChg chg="add del">
          <ac:chgData name="Martin Lo" userId="20c62f966a76613b" providerId="LiveId" clId="{9FDCF431-8FBA-459C-8B9B-C27100A19C98}" dt="2020-03-11T18:34:07.347" v="440"/>
          <ac:spMkLst>
            <pc:docMk/>
            <pc:sldMk cId="1324706168" sldId="257"/>
            <ac:spMk id="36" creationId="{63F5877B-98C7-49DD-83AB-0F6F57CB6543}"/>
          </ac:spMkLst>
        </pc:spChg>
        <pc:spChg chg="add del">
          <ac:chgData name="Martin Lo" userId="20c62f966a76613b" providerId="LiveId" clId="{9FDCF431-8FBA-459C-8B9B-C27100A19C98}" dt="2020-03-11T18:34:07.347" v="440"/>
          <ac:spMkLst>
            <pc:docMk/>
            <pc:sldMk cId="1324706168" sldId="257"/>
            <ac:spMk id="37" creationId="{4EA91930-66BC-4C41-B4F5-C31EB216F64B}"/>
          </ac:spMkLst>
        </pc:spChg>
        <pc:spChg chg="add del">
          <ac:chgData name="Martin Lo" userId="20c62f966a76613b" providerId="LiveId" clId="{9FDCF431-8FBA-459C-8B9B-C27100A19C98}" dt="2020-03-11T18:34:07.347" v="440"/>
          <ac:spMkLst>
            <pc:docMk/>
            <pc:sldMk cId="1324706168" sldId="257"/>
            <ac:spMk id="38" creationId="{6313CF8F-B436-401E-9575-DE0F8E8B5B17}"/>
          </ac:spMkLst>
        </pc:spChg>
        <pc:spChg chg="add del">
          <ac:chgData name="Martin Lo" userId="20c62f966a76613b" providerId="LiveId" clId="{9FDCF431-8FBA-459C-8B9B-C27100A19C98}" dt="2020-03-11T18:30:55.597" v="371" actId="26606"/>
          <ac:spMkLst>
            <pc:docMk/>
            <pc:sldMk cId="1324706168" sldId="257"/>
            <ac:spMk id="39" creationId="{63F5877B-98C7-49DD-83AB-0F6F57CB6543}"/>
          </ac:spMkLst>
        </pc:spChg>
        <pc:spChg chg="add del">
          <ac:chgData name="Martin Lo" userId="20c62f966a76613b" providerId="LiveId" clId="{9FDCF431-8FBA-459C-8B9B-C27100A19C98}" dt="2020-03-11T18:34:07.347" v="440"/>
          <ac:spMkLst>
            <pc:docMk/>
            <pc:sldMk cId="1324706168" sldId="257"/>
            <ac:spMk id="40" creationId="{2A38CFE9-C30A-4551-ACCB-D5808FBC39CD}"/>
          </ac:spMkLst>
        </pc:spChg>
        <pc:spChg chg="add del">
          <ac:chgData name="Martin Lo" userId="20c62f966a76613b" providerId="LiveId" clId="{9FDCF431-8FBA-459C-8B9B-C27100A19C98}" dt="2020-03-11T18:30:55.597" v="371" actId="26606"/>
          <ac:spMkLst>
            <pc:docMk/>
            <pc:sldMk cId="1324706168" sldId="257"/>
            <ac:spMk id="41" creationId="{4EA91930-66BC-4C41-B4F5-C31EB216F64B}"/>
          </ac:spMkLst>
        </pc:spChg>
        <pc:spChg chg="add del">
          <ac:chgData name="Martin Lo" userId="20c62f966a76613b" providerId="LiveId" clId="{9FDCF431-8FBA-459C-8B9B-C27100A19C98}" dt="2020-03-11T18:34:07.347" v="440"/>
          <ac:spMkLst>
            <pc:docMk/>
            <pc:sldMk cId="1324706168" sldId="257"/>
            <ac:spMk id="42" creationId="{67EF550F-47CE-4FB2-9DAC-12AD835C833D}"/>
          </ac:spMkLst>
        </pc:spChg>
        <pc:spChg chg="add del">
          <ac:chgData name="Martin Lo" userId="20c62f966a76613b" providerId="LiveId" clId="{9FDCF431-8FBA-459C-8B9B-C27100A19C98}" dt="2020-03-11T18:30:55.597" v="371" actId="26606"/>
          <ac:spMkLst>
            <pc:docMk/>
            <pc:sldMk cId="1324706168" sldId="257"/>
            <ac:spMk id="43" creationId="{6313CF8F-B436-401E-9575-DE0F8E8B5B17}"/>
          </ac:spMkLst>
        </pc:spChg>
        <pc:spChg chg="add mod">
          <ac:chgData name="Martin Lo" userId="20c62f966a76613b" providerId="LiveId" clId="{9FDCF431-8FBA-459C-8B9B-C27100A19C98}" dt="2020-03-11T18:32:03.572" v="377" actId="571"/>
          <ac:spMkLst>
            <pc:docMk/>
            <pc:sldMk cId="1324706168" sldId="257"/>
            <ac:spMk id="44" creationId="{D85563F1-4E53-4F6B-B590-DD913F9C1DAF}"/>
          </ac:spMkLst>
        </pc:spChg>
        <pc:spChg chg="add del">
          <ac:chgData name="Martin Lo" userId="20c62f966a76613b" providerId="LiveId" clId="{9FDCF431-8FBA-459C-8B9B-C27100A19C98}" dt="2020-03-11T18:30:55.597" v="371" actId="26606"/>
          <ac:spMkLst>
            <pc:docMk/>
            <pc:sldMk cId="1324706168" sldId="257"/>
            <ac:spMk id="45" creationId="{2A38CFE9-C30A-4551-ACCB-D5808FBC39CD}"/>
          </ac:spMkLst>
        </pc:spChg>
        <pc:spChg chg="add">
          <ac:chgData name="Martin Lo" userId="20c62f966a76613b" providerId="LiveId" clId="{9FDCF431-8FBA-459C-8B9B-C27100A19C98}" dt="2020-03-16T19:58:55.269" v="1435" actId="26606"/>
          <ac:spMkLst>
            <pc:docMk/>
            <pc:sldMk cId="1324706168" sldId="257"/>
            <ac:spMk id="46" creationId="{63AB00AE-4340-440F-82E1-9F69D1D5519F}"/>
          </ac:spMkLst>
        </pc:spChg>
        <pc:spChg chg="add del">
          <ac:chgData name="Martin Lo" userId="20c62f966a76613b" providerId="LiveId" clId="{9FDCF431-8FBA-459C-8B9B-C27100A19C98}" dt="2020-03-11T18:30:55.597" v="371" actId="26606"/>
          <ac:spMkLst>
            <pc:docMk/>
            <pc:sldMk cId="1324706168" sldId="257"/>
            <ac:spMk id="47" creationId="{67EF550F-47CE-4FB2-9DAC-12AD835C833D}"/>
          </ac:spMkLst>
        </pc:spChg>
        <pc:picChg chg="mod">
          <ac:chgData name="Martin Lo" userId="20c62f966a76613b" providerId="LiveId" clId="{9FDCF431-8FBA-459C-8B9B-C27100A19C98}" dt="2020-03-16T19:58:55.269" v="1435" actId="26606"/>
          <ac:picMkLst>
            <pc:docMk/>
            <pc:sldMk cId="1324706168" sldId="257"/>
            <ac:picMk id="24" creationId="{CD2F011B-641E-4A43-9CB7-063911E06558}"/>
          </ac:picMkLst>
        </pc:picChg>
        <pc:picChg chg="mod ord">
          <ac:chgData name="Martin Lo" userId="20c62f966a76613b" providerId="LiveId" clId="{9FDCF431-8FBA-459C-8B9B-C27100A19C98}" dt="2020-03-16T19:58:55.269" v="1435" actId="26606"/>
          <ac:picMkLst>
            <pc:docMk/>
            <pc:sldMk cId="1324706168" sldId="257"/>
            <ac:picMk id="26" creationId="{C5A5CDC2-9CB3-49C9-B58E-BB6F76B81890}"/>
          </ac:picMkLst>
        </pc:picChg>
        <pc:picChg chg="add">
          <ac:chgData name="Martin Lo" userId="20c62f966a76613b" providerId="LiveId" clId="{9FDCF431-8FBA-459C-8B9B-C27100A19C98}" dt="2020-03-16T19:58:55.269" v="1435" actId="26606"/>
          <ac:picMkLst>
            <pc:docMk/>
            <pc:sldMk cId="1324706168" sldId="257"/>
            <ac:picMk id="48" creationId="{22901FED-4FC9-4ED5-8123-C98BCD1616BA}"/>
          </ac:picMkLst>
        </pc:picChg>
      </pc:sldChg>
      <pc:sldChg chg="addSp delSp modSp mod">
        <pc:chgData name="Martin Lo" userId="20c62f966a76613b" providerId="LiveId" clId="{9FDCF431-8FBA-459C-8B9B-C27100A19C98}" dt="2020-03-17T17:28:20.449" v="1772" actId="20577"/>
        <pc:sldMkLst>
          <pc:docMk/>
          <pc:sldMk cId="1214752134" sldId="258"/>
        </pc:sldMkLst>
        <pc:spChg chg="del mod">
          <ac:chgData name="Martin Lo" userId="20c62f966a76613b" providerId="LiveId" clId="{9FDCF431-8FBA-459C-8B9B-C27100A19C98}" dt="2020-03-11T18:24:54.296" v="208" actId="478"/>
          <ac:spMkLst>
            <pc:docMk/>
            <pc:sldMk cId="1214752134" sldId="258"/>
            <ac:spMk id="2" creationId="{5F3203A2-C04E-48B7-8CFE-935B962190EC}"/>
          </ac:spMkLst>
        </pc:spChg>
        <pc:spChg chg="add del">
          <ac:chgData name="Martin Lo" userId="20c62f966a76613b" providerId="LiveId" clId="{9FDCF431-8FBA-459C-8B9B-C27100A19C98}" dt="2020-03-11T18:26:39.959" v="226" actId="21"/>
          <ac:spMkLst>
            <pc:docMk/>
            <pc:sldMk cId="1214752134" sldId="258"/>
            <ac:spMk id="14" creationId="{68B01409-8CFD-424F-A63C-4765FA8FB0D8}"/>
          </ac:spMkLst>
        </pc:spChg>
        <pc:spChg chg="add mod">
          <ac:chgData name="Martin Lo" userId="20c62f966a76613b" providerId="LiveId" clId="{9FDCF431-8FBA-459C-8B9B-C27100A19C98}" dt="2020-03-11T18:34:43.051" v="447" actId="1076"/>
          <ac:spMkLst>
            <pc:docMk/>
            <pc:sldMk cId="1214752134" sldId="258"/>
            <ac:spMk id="24" creationId="{BD2587F1-0C07-4B1B-BD9B-FF97B18306AE}"/>
          </ac:spMkLst>
        </pc:spChg>
        <pc:spChg chg="add del mod">
          <ac:chgData name="Martin Lo" userId="20c62f966a76613b" providerId="LiveId" clId="{9FDCF431-8FBA-459C-8B9B-C27100A19C98}" dt="2020-03-11T18:34:33.351" v="445" actId="478"/>
          <ac:spMkLst>
            <pc:docMk/>
            <pc:sldMk cId="1214752134" sldId="258"/>
            <ac:spMk id="25" creationId="{DCB8AE6A-13A9-4427-9B34-2C4A2B494646}"/>
          </ac:spMkLst>
        </pc:spChg>
        <pc:spChg chg="add del">
          <ac:chgData name="Martin Lo" userId="20c62f966a76613b" providerId="LiveId" clId="{9FDCF431-8FBA-459C-8B9B-C27100A19C98}" dt="2020-03-11T18:34:32.352" v="444" actId="478"/>
          <ac:spMkLst>
            <pc:docMk/>
            <pc:sldMk cId="1214752134" sldId="258"/>
            <ac:spMk id="26" creationId="{9703E842-27A6-4534-957F-F64CEFDF0EF7}"/>
          </ac:spMkLst>
        </pc:spChg>
        <pc:spChg chg="add del mod">
          <ac:chgData name="Martin Lo" userId="20c62f966a76613b" providerId="LiveId" clId="{9FDCF431-8FBA-459C-8B9B-C27100A19C98}" dt="2020-03-11T18:44:22.325" v="478" actId="478"/>
          <ac:spMkLst>
            <pc:docMk/>
            <pc:sldMk cId="1214752134" sldId="258"/>
            <ac:spMk id="27" creationId="{EC8D158C-41EB-43C8-8EBC-5860F4723539}"/>
          </ac:spMkLst>
        </pc:spChg>
        <pc:spChg chg="add mod">
          <ac:chgData name="Martin Lo" userId="20c62f966a76613b" providerId="LiveId" clId="{9FDCF431-8FBA-459C-8B9B-C27100A19C98}" dt="2020-03-17T17:28:20.449" v="1772" actId="20577"/>
          <ac:spMkLst>
            <pc:docMk/>
            <pc:sldMk cId="1214752134" sldId="258"/>
            <ac:spMk id="30" creationId="{D5C01CF3-3693-46C5-B9E6-2BE995A454F8}"/>
          </ac:spMkLst>
        </pc:spChg>
        <pc:picChg chg="mod">
          <ac:chgData name="Martin Lo" userId="20c62f966a76613b" providerId="LiveId" clId="{9FDCF431-8FBA-459C-8B9B-C27100A19C98}" dt="2020-03-11T18:57:51.157" v="975" actId="1076"/>
          <ac:picMkLst>
            <pc:docMk/>
            <pc:sldMk cId="1214752134" sldId="258"/>
            <ac:picMk id="7" creationId="{8F537ED6-F220-4ACB-9769-94EEF4C7D9B2}"/>
          </ac:picMkLst>
        </pc:picChg>
        <pc:picChg chg="del">
          <ac:chgData name="Martin Lo" userId="20c62f966a76613b" providerId="LiveId" clId="{9FDCF431-8FBA-459C-8B9B-C27100A19C98}" dt="2020-03-11T18:26:39.959" v="226" actId="21"/>
          <ac:picMkLst>
            <pc:docMk/>
            <pc:sldMk cId="1214752134" sldId="258"/>
            <ac:picMk id="13" creationId="{D848BE15-C446-42EB-A4BF-F7B7F3B0CE14}"/>
          </ac:picMkLst>
        </pc:picChg>
        <pc:picChg chg="add del">
          <ac:chgData name="Martin Lo" userId="20c62f966a76613b" providerId="LiveId" clId="{9FDCF431-8FBA-459C-8B9B-C27100A19C98}" dt="2020-03-11T18:26:39.959" v="226" actId="21"/>
          <ac:picMkLst>
            <pc:docMk/>
            <pc:sldMk cId="1214752134" sldId="258"/>
            <ac:picMk id="17" creationId="{F2131ECB-B6DC-41FE-B829-02FA8FDB0AD8}"/>
          </ac:picMkLst>
        </pc:picChg>
        <pc:picChg chg="mod ord">
          <ac:chgData name="Martin Lo" userId="20c62f966a76613b" providerId="LiveId" clId="{9FDCF431-8FBA-459C-8B9B-C27100A19C98}" dt="2020-03-11T18:54:59.693" v="828" actId="29295"/>
          <ac:picMkLst>
            <pc:docMk/>
            <pc:sldMk cId="1214752134" sldId="258"/>
            <ac:picMk id="19" creationId="{0D624856-4C1F-4B65-A254-26784326B65B}"/>
          </ac:picMkLst>
        </pc:picChg>
        <pc:picChg chg="add del mod ord">
          <ac:chgData name="Martin Lo" userId="20c62f966a76613b" providerId="LiveId" clId="{9FDCF431-8FBA-459C-8B9B-C27100A19C98}" dt="2020-03-11T18:26:23.526" v="225" actId="167"/>
          <ac:picMkLst>
            <pc:docMk/>
            <pc:sldMk cId="1214752134" sldId="258"/>
            <ac:picMk id="23" creationId="{AF442529-7B7F-44C4-90C9-3681F5271623}"/>
          </ac:picMkLst>
        </pc:picChg>
        <pc:picChg chg="add del mod">
          <ac:chgData name="Martin Lo" userId="20c62f966a76613b" providerId="LiveId" clId="{9FDCF431-8FBA-459C-8B9B-C27100A19C98}" dt="2020-03-11T18:45:48.505" v="491" actId="478"/>
          <ac:picMkLst>
            <pc:docMk/>
            <pc:sldMk cId="1214752134" sldId="258"/>
            <ac:picMk id="29" creationId="{E1C92B59-6FCA-4961-8E35-C5DF6F525830}"/>
          </ac:picMkLst>
        </pc:picChg>
      </pc:sldChg>
      <pc:sldChg chg="del">
        <pc:chgData name="Martin Lo" userId="20c62f966a76613b" providerId="LiveId" clId="{9FDCF431-8FBA-459C-8B9B-C27100A19C98}" dt="2020-03-12T10:48:01.195" v="1048" actId="47"/>
        <pc:sldMkLst>
          <pc:docMk/>
          <pc:sldMk cId="1548895708" sldId="259"/>
        </pc:sldMkLst>
      </pc:sldChg>
      <pc:sldChg chg="addSp delSp del mod delAnim modAnim">
        <pc:chgData name="Martin Lo" userId="20c62f966a76613b" providerId="LiveId" clId="{9FDCF431-8FBA-459C-8B9B-C27100A19C98}" dt="2020-03-12T14:32:36.060" v="1434" actId="47"/>
        <pc:sldMkLst>
          <pc:docMk/>
          <pc:sldMk cId="584181611" sldId="260"/>
        </pc:sldMkLst>
        <pc:picChg chg="add del">
          <ac:chgData name="Martin Lo" userId="20c62f966a76613b" providerId="LiveId" clId="{9FDCF431-8FBA-459C-8B9B-C27100A19C98}" dt="2020-03-12T12:16:52.243" v="1234" actId="21"/>
          <ac:picMkLst>
            <pc:docMk/>
            <pc:sldMk cId="584181611" sldId="260"/>
            <ac:picMk id="4" creationId="{6107AD93-918A-4631-90F3-AE1CCF0921D2}"/>
          </ac:picMkLst>
        </pc:picChg>
      </pc:sldChg>
      <pc:sldChg chg="addSp delSp modSp del mod ord">
        <pc:chgData name="Martin Lo" userId="20c62f966a76613b" providerId="LiveId" clId="{9FDCF431-8FBA-459C-8B9B-C27100A19C98}" dt="2020-03-11T19:17:34.595" v="1001" actId="47"/>
        <pc:sldMkLst>
          <pc:docMk/>
          <pc:sldMk cId="82577360" sldId="261"/>
        </pc:sldMkLst>
        <pc:spChg chg="del">
          <ac:chgData name="Martin Lo" userId="20c62f966a76613b" providerId="LiveId" clId="{9FDCF431-8FBA-459C-8B9B-C27100A19C98}" dt="2020-03-11T18:11:16.933" v="31"/>
          <ac:spMkLst>
            <pc:docMk/>
            <pc:sldMk cId="82577360" sldId="261"/>
            <ac:spMk id="3" creationId="{DD482BEC-D531-4DFC-94D0-ECBB86EBB546}"/>
          </ac:spMkLst>
        </pc:spChg>
        <pc:picChg chg="add del mod">
          <ac:chgData name="Martin Lo" userId="20c62f966a76613b" providerId="LiveId" clId="{9FDCF431-8FBA-459C-8B9B-C27100A19C98}" dt="2020-03-11T18:11:18.831" v="32" actId="478"/>
          <ac:picMkLst>
            <pc:docMk/>
            <pc:sldMk cId="82577360" sldId="261"/>
            <ac:picMk id="4" creationId="{920C1402-6E81-4556-90BC-3B3967CA75B2}"/>
          </ac:picMkLst>
        </pc:picChg>
        <pc:picChg chg="add mod">
          <ac:chgData name="Martin Lo" userId="20c62f966a76613b" providerId="LiveId" clId="{9FDCF431-8FBA-459C-8B9B-C27100A19C98}" dt="2020-03-11T18:11:16.933" v="31"/>
          <ac:picMkLst>
            <pc:docMk/>
            <pc:sldMk cId="82577360" sldId="261"/>
            <ac:picMk id="5" creationId="{50AE8C44-FC2F-4CF2-AF09-028D1A4C1E19}"/>
          </ac:picMkLst>
        </pc:picChg>
      </pc:sldChg>
      <pc:sldChg chg="modSp add del mod">
        <pc:chgData name="Martin Lo" userId="20c62f966a76613b" providerId="LiveId" clId="{9FDCF431-8FBA-459C-8B9B-C27100A19C98}" dt="2020-03-12T11:55:21.681" v="1120" actId="47"/>
        <pc:sldMkLst>
          <pc:docMk/>
          <pc:sldMk cId="1978807725" sldId="262"/>
        </pc:sldMkLst>
        <pc:spChg chg="mod">
          <ac:chgData name="Martin Lo" userId="20c62f966a76613b" providerId="LiveId" clId="{9FDCF431-8FBA-459C-8B9B-C27100A19C98}" dt="2020-03-12T10:55:39.881" v="1050" actId="1076"/>
          <ac:spMkLst>
            <pc:docMk/>
            <pc:sldMk cId="1978807725" sldId="262"/>
            <ac:spMk id="3" creationId="{DD482BEC-D531-4DFC-94D0-ECBB86EBB546}"/>
          </ac:spMkLst>
        </pc:spChg>
      </pc:sldChg>
      <pc:sldChg chg="addSp delSp modSp mod ord setBg delDesignElem">
        <pc:chgData name="Martin Lo" userId="20c62f966a76613b" providerId="LiveId" clId="{9FDCF431-8FBA-459C-8B9B-C27100A19C98}" dt="2020-03-18T15:50:40.218" v="1910" actId="20577"/>
        <pc:sldMkLst>
          <pc:docMk/>
          <pc:sldMk cId="2128913738" sldId="264"/>
        </pc:sldMkLst>
        <pc:spChg chg="mod">
          <ac:chgData name="Martin Lo" userId="20c62f966a76613b" providerId="LiveId" clId="{9FDCF431-8FBA-459C-8B9B-C27100A19C98}" dt="2020-03-17T14:44:57.437" v="1730" actId="26606"/>
          <ac:spMkLst>
            <pc:docMk/>
            <pc:sldMk cId="2128913738" sldId="264"/>
            <ac:spMk id="2" creationId="{770FB718-C250-48FE-A212-E3D135C0A874}"/>
          </ac:spMkLst>
        </pc:spChg>
        <pc:spChg chg="add del mod">
          <ac:chgData name="Martin Lo" userId="20c62f966a76613b" providerId="LiveId" clId="{9FDCF431-8FBA-459C-8B9B-C27100A19C98}" dt="2020-03-18T15:50:40.218" v="1910" actId="20577"/>
          <ac:spMkLst>
            <pc:docMk/>
            <pc:sldMk cId="2128913738" sldId="264"/>
            <ac:spMk id="3" creationId="{DD482BEC-D531-4DFC-94D0-ECBB86EBB546}"/>
          </ac:spMkLst>
        </pc:spChg>
        <pc:spChg chg="add del mod">
          <ac:chgData name="Martin Lo" userId="20c62f966a76613b" providerId="LiveId" clId="{9FDCF431-8FBA-459C-8B9B-C27100A19C98}" dt="2020-03-12T12:27:10.152" v="1336" actId="478"/>
          <ac:spMkLst>
            <pc:docMk/>
            <pc:sldMk cId="2128913738" sldId="264"/>
            <ac:spMk id="4" creationId="{716E48A6-00EC-4298-9487-3BD44209B3D9}"/>
          </ac:spMkLst>
        </pc:spChg>
        <pc:spChg chg="add del mod">
          <ac:chgData name="Martin Lo" userId="20c62f966a76613b" providerId="LiveId" clId="{9FDCF431-8FBA-459C-8B9B-C27100A19C98}" dt="2020-03-12T12:27:26.805" v="1338" actId="478"/>
          <ac:spMkLst>
            <pc:docMk/>
            <pc:sldMk cId="2128913738" sldId="264"/>
            <ac:spMk id="5" creationId="{52A49C19-1C9C-428E-B738-F45D44A98BC7}"/>
          </ac:spMkLst>
        </pc:spChg>
        <pc:spChg chg="add del">
          <ac:chgData name="Martin Lo" userId="20c62f966a76613b" providerId="LiveId" clId="{9FDCF431-8FBA-459C-8B9B-C27100A19C98}" dt="2020-03-12T12:29:12.970" v="1352"/>
          <ac:spMkLst>
            <pc:docMk/>
            <pc:sldMk cId="2128913738" sldId="264"/>
            <ac:spMk id="73" creationId="{D2B783EE-0239-4717-BBEA-8C9EAC61C824}"/>
          </ac:spMkLst>
        </pc:spChg>
        <pc:spChg chg="add del">
          <ac:chgData name="Martin Lo" userId="20c62f966a76613b" providerId="LiveId" clId="{9FDCF431-8FBA-459C-8B9B-C27100A19C98}" dt="2020-03-12T12:29:12.970" v="1352"/>
          <ac:spMkLst>
            <pc:docMk/>
            <pc:sldMk cId="2128913738" sldId="264"/>
            <ac:spMk id="75" creationId="{A7B99495-F43F-4D80-A44F-2CB4764EB90B}"/>
          </ac:spMkLst>
        </pc:spChg>
        <pc:spChg chg="add del">
          <ac:chgData name="Martin Lo" userId="20c62f966a76613b" providerId="LiveId" clId="{9FDCF431-8FBA-459C-8B9B-C27100A19C98}" dt="2020-03-12T12:29:12.970" v="1352"/>
          <ac:spMkLst>
            <pc:docMk/>
            <pc:sldMk cId="2128913738" sldId="264"/>
            <ac:spMk id="77" creationId="{70BEB1E7-2F88-40BC-B73D-42E5B6F80BFC}"/>
          </ac:spMkLst>
        </pc:spChg>
        <pc:spChg chg="add del">
          <ac:chgData name="Martin Lo" userId="20c62f966a76613b" providerId="LiveId" clId="{9FDCF431-8FBA-459C-8B9B-C27100A19C98}" dt="2020-03-17T14:44:57.437" v="1730" actId="26606"/>
          <ac:spMkLst>
            <pc:docMk/>
            <pc:sldMk cId="2128913738" sldId="264"/>
            <ac:spMk id="79" creationId="{1778637B-5DB8-4A75-B2E6-FC2B1BB9A7DB}"/>
          </ac:spMkLst>
        </pc:spChg>
        <pc:spChg chg="add del">
          <ac:chgData name="Martin Lo" userId="20c62f966a76613b" providerId="LiveId" clId="{9FDCF431-8FBA-459C-8B9B-C27100A19C98}" dt="2020-03-17T14:44:57.437" v="1730" actId="26606"/>
          <ac:spMkLst>
            <pc:docMk/>
            <pc:sldMk cId="2128913738" sldId="264"/>
            <ac:spMk id="81" creationId="{0035A30C-45F3-4EFB-B2E8-6E2A11843D39}"/>
          </ac:spMkLst>
        </pc:spChg>
        <pc:spChg chg="add del">
          <ac:chgData name="Martin Lo" userId="20c62f966a76613b" providerId="LiveId" clId="{9FDCF431-8FBA-459C-8B9B-C27100A19C98}" dt="2020-03-17T14:44:57.437" v="1730" actId="26606"/>
          <ac:spMkLst>
            <pc:docMk/>
            <pc:sldMk cId="2128913738" sldId="264"/>
            <ac:spMk id="2054" creationId="{799A8B4F-0FED-46C0-9186-5A8E116D8744}"/>
          </ac:spMkLst>
        </pc:spChg>
        <pc:spChg chg="add del">
          <ac:chgData name="Martin Lo" userId="20c62f966a76613b" providerId="LiveId" clId="{9FDCF431-8FBA-459C-8B9B-C27100A19C98}" dt="2020-03-17T14:44:57.437" v="1730" actId="26606"/>
          <ac:spMkLst>
            <pc:docMk/>
            <pc:sldMk cId="2128913738" sldId="264"/>
            <ac:spMk id="2056" creationId="{38A69B74-22E3-47CC-823F-18BE7930C814}"/>
          </ac:spMkLst>
        </pc:spChg>
        <pc:picChg chg="add mod">
          <ac:chgData name="Martin Lo" userId="20c62f966a76613b" providerId="LiveId" clId="{9FDCF431-8FBA-459C-8B9B-C27100A19C98}" dt="2020-03-18T11:54:48.914" v="1844" actId="1076"/>
          <ac:picMkLst>
            <pc:docMk/>
            <pc:sldMk cId="2128913738" sldId="264"/>
            <ac:picMk id="6" creationId="{C3C56425-3111-48F5-A1E7-5AAB3DE32E30}"/>
          </ac:picMkLst>
        </pc:picChg>
        <pc:picChg chg="add mod">
          <ac:chgData name="Martin Lo" userId="20c62f966a76613b" providerId="LiveId" clId="{9FDCF431-8FBA-459C-8B9B-C27100A19C98}" dt="2020-03-17T14:44:57.437" v="1730" actId="26606"/>
          <ac:picMkLst>
            <pc:docMk/>
            <pc:sldMk cId="2128913738" sldId="264"/>
            <ac:picMk id="7" creationId="{FCB7008A-C5E2-4BBB-9D31-E2002F4C4AD8}"/>
          </ac:picMkLst>
        </pc:picChg>
        <pc:picChg chg="add del">
          <ac:chgData name="Martin Lo" userId="20c62f966a76613b" providerId="LiveId" clId="{9FDCF431-8FBA-459C-8B9B-C27100A19C98}" dt="2020-03-12T12:27:28.317" v="1339" actId="478"/>
          <ac:picMkLst>
            <pc:docMk/>
            <pc:sldMk cId="2128913738" sldId="264"/>
            <ac:picMk id="2050" creationId="{31BBEDFA-66CE-432B-9759-0125DE69E458}"/>
          </ac:picMkLst>
        </pc:picChg>
        <pc:picChg chg="add mod ord">
          <ac:chgData name="Martin Lo" userId="20c62f966a76613b" providerId="LiveId" clId="{9FDCF431-8FBA-459C-8B9B-C27100A19C98}" dt="2020-03-17T14:44:57.437" v="1730" actId="26606"/>
          <ac:picMkLst>
            <pc:docMk/>
            <pc:sldMk cId="2128913738" sldId="264"/>
            <ac:picMk id="2052" creationId="{0ECB13A8-BA33-49CB-AE7A-A9232D942291}"/>
          </ac:picMkLst>
        </pc:picChg>
        <pc:picChg chg="add del">
          <ac:chgData name="Martin Lo" userId="20c62f966a76613b" providerId="LiveId" clId="{9FDCF431-8FBA-459C-8B9B-C27100A19C98}" dt="2020-03-17T14:44:57.437" v="1730" actId="26606"/>
          <ac:picMkLst>
            <pc:docMk/>
            <pc:sldMk cId="2128913738" sldId="264"/>
            <ac:picMk id="2055" creationId="{DA6861EE-7660-46C9-80BD-173B8F7454B8}"/>
          </ac:picMkLst>
        </pc:picChg>
      </pc:sldChg>
      <pc:sldChg chg="addSp delSp modSp mod delAnim modAnim">
        <pc:chgData name="Martin Lo" userId="20c62f966a76613b" providerId="LiveId" clId="{9FDCF431-8FBA-459C-8B9B-C27100A19C98}" dt="2020-03-18T18:47:53.066" v="2004" actId="20577"/>
        <pc:sldMkLst>
          <pc:docMk/>
          <pc:sldMk cId="343187026" sldId="269"/>
        </pc:sldMkLst>
        <pc:spChg chg="add del mod">
          <ac:chgData name="Martin Lo" userId="20c62f966a76613b" providerId="LiveId" clId="{9FDCF431-8FBA-459C-8B9B-C27100A19C98}" dt="2020-03-18T11:56:09.892" v="1852" actId="478"/>
          <ac:spMkLst>
            <pc:docMk/>
            <pc:sldMk cId="343187026" sldId="269"/>
            <ac:spMk id="2" creationId="{00000000-0000-0000-0000-000000000000}"/>
          </ac:spMkLst>
        </pc:spChg>
        <pc:spChg chg="add del mod">
          <ac:chgData name="Martin Lo" userId="20c62f966a76613b" providerId="LiveId" clId="{9FDCF431-8FBA-459C-8B9B-C27100A19C98}" dt="2020-03-18T11:56:12.579" v="1854" actId="478"/>
          <ac:spMkLst>
            <pc:docMk/>
            <pc:sldMk cId="343187026" sldId="269"/>
            <ac:spMk id="4" creationId="{98FD90FF-9CBF-4AF3-AD1C-77A764572EBF}"/>
          </ac:spMkLst>
        </pc:spChg>
        <pc:spChg chg="mod">
          <ac:chgData name="Martin Lo" userId="20c62f966a76613b" providerId="LiveId" clId="{9FDCF431-8FBA-459C-8B9B-C27100A19C98}" dt="2020-03-12T10:48:50.220" v="1049" actId="14100"/>
          <ac:spMkLst>
            <pc:docMk/>
            <pc:sldMk cId="343187026" sldId="269"/>
            <ac:spMk id="15" creationId="{00000000-0000-0000-0000-000000000000}"/>
          </ac:spMkLst>
        </pc:spChg>
        <pc:spChg chg="del">
          <ac:chgData name="Martin Lo" userId="20c62f966a76613b" providerId="LiveId" clId="{9FDCF431-8FBA-459C-8B9B-C27100A19C98}" dt="2020-03-18T11:56:09.892" v="1852" actId="478"/>
          <ac:spMkLst>
            <pc:docMk/>
            <pc:sldMk cId="343187026" sldId="269"/>
            <ac:spMk id="46" creationId="{00000000-0000-0000-0000-000000000000}"/>
          </ac:spMkLst>
        </pc:spChg>
        <pc:spChg chg="del">
          <ac:chgData name="Martin Lo" userId="20c62f966a76613b" providerId="LiveId" clId="{9FDCF431-8FBA-459C-8B9B-C27100A19C98}" dt="2020-03-18T11:56:09.892" v="1852" actId="478"/>
          <ac:spMkLst>
            <pc:docMk/>
            <pc:sldMk cId="343187026" sldId="269"/>
            <ac:spMk id="47" creationId="{00000000-0000-0000-0000-000000000000}"/>
          </ac:spMkLst>
        </pc:spChg>
        <pc:spChg chg="del">
          <ac:chgData name="Martin Lo" userId="20c62f966a76613b" providerId="LiveId" clId="{9FDCF431-8FBA-459C-8B9B-C27100A19C98}" dt="2020-03-18T11:56:09.892" v="1852" actId="478"/>
          <ac:spMkLst>
            <pc:docMk/>
            <pc:sldMk cId="343187026" sldId="269"/>
            <ac:spMk id="48" creationId="{00000000-0000-0000-0000-000000000000}"/>
          </ac:spMkLst>
        </pc:spChg>
        <pc:spChg chg="del">
          <ac:chgData name="Martin Lo" userId="20c62f966a76613b" providerId="LiveId" clId="{9FDCF431-8FBA-459C-8B9B-C27100A19C98}" dt="2020-03-18T11:56:09.892" v="1852" actId="478"/>
          <ac:spMkLst>
            <pc:docMk/>
            <pc:sldMk cId="343187026" sldId="269"/>
            <ac:spMk id="49" creationId="{00000000-0000-0000-0000-000000000000}"/>
          </ac:spMkLst>
        </pc:spChg>
        <pc:spChg chg="del">
          <ac:chgData name="Martin Lo" userId="20c62f966a76613b" providerId="LiveId" clId="{9FDCF431-8FBA-459C-8B9B-C27100A19C98}" dt="2020-03-18T11:56:09.892" v="1852" actId="478"/>
          <ac:spMkLst>
            <pc:docMk/>
            <pc:sldMk cId="343187026" sldId="269"/>
            <ac:spMk id="50" creationId="{00000000-0000-0000-0000-000000000000}"/>
          </ac:spMkLst>
        </pc:spChg>
        <pc:spChg chg="del">
          <ac:chgData name="Martin Lo" userId="20c62f966a76613b" providerId="LiveId" clId="{9FDCF431-8FBA-459C-8B9B-C27100A19C98}" dt="2020-03-18T11:56:09.892" v="1852" actId="478"/>
          <ac:spMkLst>
            <pc:docMk/>
            <pc:sldMk cId="343187026" sldId="269"/>
            <ac:spMk id="51" creationId="{00000000-0000-0000-0000-000000000000}"/>
          </ac:spMkLst>
        </pc:spChg>
        <pc:spChg chg="del">
          <ac:chgData name="Martin Lo" userId="20c62f966a76613b" providerId="LiveId" clId="{9FDCF431-8FBA-459C-8B9B-C27100A19C98}" dt="2020-03-18T11:56:09.892" v="1852" actId="478"/>
          <ac:spMkLst>
            <pc:docMk/>
            <pc:sldMk cId="343187026" sldId="269"/>
            <ac:spMk id="53" creationId="{00000000-0000-0000-0000-000000000000}"/>
          </ac:spMkLst>
        </pc:spChg>
        <pc:spChg chg="del">
          <ac:chgData name="Martin Lo" userId="20c62f966a76613b" providerId="LiveId" clId="{9FDCF431-8FBA-459C-8B9B-C27100A19C98}" dt="2020-03-18T11:56:09.892" v="1852" actId="478"/>
          <ac:spMkLst>
            <pc:docMk/>
            <pc:sldMk cId="343187026" sldId="269"/>
            <ac:spMk id="54" creationId="{00000000-0000-0000-0000-000000000000}"/>
          </ac:spMkLst>
        </pc:spChg>
        <pc:spChg chg="del">
          <ac:chgData name="Martin Lo" userId="20c62f966a76613b" providerId="LiveId" clId="{9FDCF431-8FBA-459C-8B9B-C27100A19C98}" dt="2020-03-18T11:56:09.892" v="1852" actId="478"/>
          <ac:spMkLst>
            <pc:docMk/>
            <pc:sldMk cId="343187026" sldId="269"/>
            <ac:spMk id="55" creationId="{00000000-0000-0000-0000-000000000000}"/>
          </ac:spMkLst>
        </pc:spChg>
        <pc:spChg chg="del mod">
          <ac:chgData name="Martin Lo" userId="20c62f966a76613b" providerId="LiveId" clId="{9FDCF431-8FBA-459C-8B9B-C27100A19C98}" dt="2020-03-18T11:56:09.892" v="1852" actId="478"/>
          <ac:spMkLst>
            <pc:docMk/>
            <pc:sldMk cId="343187026" sldId="269"/>
            <ac:spMk id="56" creationId="{00000000-0000-0000-0000-000000000000}"/>
          </ac:spMkLst>
        </pc:spChg>
        <pc:spChg chg="add del mod">
          <ac:chgData name="Martin Lo" userId="20c62f966a76613b" providerId="LiveId" clId="{9FDCF431-8FBA-459C-8B9B-C27100A19C98}" dt="2020-03-16T19:59:20.999" v="1441"/>
          <ac:spMkLst>
            <pc:docMk/>
            <pc:sldMk cId="343187026" sldId="269"/>
            <ac:spMk id="57" creationId="{6A0594F7-04DD-42C0-8A35-2F3AE2719BFA}"/>
          </ac:spMkLst>
        </pc:spChg>
        <pc:spChg chg="add del mod">
          <ac:chgData name="Martin Lo" userId="20c62f966a76613b" providerId="LiveId" clId="{9FDCF431-8FBA-459C-8B9B-C27100A19C98}" dt="2020-03-18T11:56:08.511" v="1851" actId="21"/>
          <ac:spMkLst>
            <pc:docMk/>
            <pc:sldMk cId="343187026" sldId="269"/>
            <ac:spMk id="58" creationId="{F455734D-6B7A-4E5B-A023-75CC2229289E}"/>
          </ac:spMkLst>
        </pc:spChg>
        <pc:spChg chg="add mod">
          <ac:chgData name="Martin Lo" userId="20c62f966a76613b" providerId="LiveId" clId="{9FDCF431-8FBA-459C-8B9B-C27100A19C98}" dt="2020-03-18T18:47:53.066" v="2004" actId="20577"/>
          <ac:spMkLst>
            <pc:docMk/>
            <pc:sldMk cId="343187026" sldId="269"/>
            <ac:spMk id="60" creationId="{4B1DDA59-C852-47F4-8CF0-34AC23D0019F}"/>
          </ac:spMkLst>
        </pc:spChg>
        <pc:spChg chg="del">
          <ac:chgData name="Martin Lo" userId="20c62f966a76613b" providerId="LiveId" clId="{9FDCF431-8FBA-459C-8B9B-C27100A19C98}" dt="2020-03-18T11:56:09.892" v="1852" actId="478"/>
          <ac:spMkLst>
            <pc:docMk/>
            <pc:sldMk cId="343187026" sldId="269"/>
            <ac:spMk id="81" creationId="{5E942F28-BF9A-4FF9-85CB-C217ADBBB59F}"/>
          </ac:spMkLst>
        </pc:spChg>
        <pc:spChg chg="del">
          <ac:chgData name="Martin Lo" userId="20c62f966a76613b" providerId="LiveId" clId="{9FDCF431-8FBA-459C-8B9B-C27100A19C98}" dt="2020-03-18T11:56:09.892" v="1852" actId="478"/>
          <ac:spMkLst>
            <pc:docMk/>
            <pc:sldMk cId="343187026" sldId="269"/>
            <ac:spMk id="83" creationId="{DEE82F3D-D369-4F67-B5A7-A62F40632FCD}"/>
          </ac:spMkLst>
        </pc:spChg>
        <pc:spChg chg="add del mod">
          <ac:chgData name="Martin Lo" userId="20c62f966a76613b" providerId="LiveId" clId="{9FDCF431-8FBA-459C-8B9B-C27100A19C98}" dt="2020-03-11T18:24:09.455" v="196" actId="478"/>
          <ac:spMkLst>
            <pc:docMk/>
            <pc:sldMk cId="343187026" sldId="269"/>
            <ac:spMk id="91" creationId="{EBCE4910-9E86-495E-A472-90C6BA9F33D2}"/>
          </ac:spMkLst>
        </pc:spChg>
        <pc:spChg chg="add del mod">
          <ac:chgData name="Martin Lo" userId="20c62f966a76613b" providerId="LiveId" clId="{9FDCF431-8FBA-459C-8B9B-C27100A19C98}" dt="2020-03-11T18:34:22.586" v="442" actId="478"/>
          <ac:spMkLst>
            <pc:docMk/>
            <pc:sldMk cId="343187026" sldId="269"/>
            <ac:spMk id="92" creationId="{B222BFB2-A190-424E-BED9-C2014D7FAA9C}"/>
          </ac:spMkLst>
        </pc:spChg>
        <pc:spChg chg="add del mod">
          <ac:chgData name="Martin Lo" userId="20c62f966a76613b" providerId="LiveId" clId="{9FDCF431-8FBA-459C-8B9B-C27100A19C98}" dt="2020-03-11T18:34:21.190" v="441" actId="478"/>
          <ac:spMkLst>
            <pc:docMk/>
            <pc:sldMk cId="343187026" sldId="269"/>
            <ac:spMk id="93" creationId="{88B7E35C-FF51-4F56-8AF2-CAD47DA1F335}"/>
          </ac:spMkLst>
        </pc:spChg>
        <pc:spChg chg="add del mod">
          <ac:chgData name="Martin Lo" userId="20c62f966a76613b" providerId="LiveId" clId="{9FDCF431-8FBA-459C-8B9B-C27100A19C98}" dt="2020-03-11T18:24:39.411" v="203" actId="21"/>
          <ac:spMkLst>
            <pc:docMk/>
            <pc:sldMk cId="343187026" sldId="269"/>
            <ac:spMk id="94" creationId="{AB128E9A-79CA-4159-BECB-E4D3B26C8F8B}"/>
          </ac:spMkLst>
        </pc:spChg>
        <pc:grpChg chg="del">
          <ac:chgData name="Martin Lo" userId="20c62f966a76613b" providerId="LiveId" clId="{9FDCF431-8FBA-459C-8B9B-C27100A19C98}" dt="2020-03-18T11:56:09.892" v="1852" actId="478"/>
          <ac:grpSpMkLst>
            <pc:docMk/>
            <pc:sldMk cId="343187026" sldId="269"/>
            <ac:grpSpMk id="8" creationId="{00000000-0000-0000-0000-000000000000}"/>
          </ac:grpSpMkLst>
        </pc:grpChg>
        <pc:grpChg chg="del mod">
          <ac:chgData name="Martin Lo" userId="20c62f966a76613b" providerId="LiveId" clId="{9FDCF431-8FBA-459C-8B9B-C27100A19C98}" dt="2020-03-18T11:56:09.892" v="1852" actId="478"/>
          <ac:grpSpMkLst>
            <pc:docMk/>
            <pc:sldMk cId="343187026" sldId="269"/>
            <ac:grpSpMk id="17" creationId="{00000000-0000-0000-0000-000000000000}"/>
          </ac:grpSpMkLst>
        </pc:grpChg>
        <pc:grpChg chg="del">
          <ac:chgData name="Martin Lo" userId="20c62f966a76613b" providerId="LiveId" clId="{9FDCF431-8FBA-459C-8B9B-C27100A19C98}" dt="2020-03-18T11:56:09.892" v="1852" actId="478"/>
          <ac:grpSpMkLst>
            <pc:docMk/>
            <pc:sldMk cId="343187026" sldId="269"/>
            <ac:grpSpMk id="18" creationId="{00000000-0000-0000-0000-000000000000}"/>
          </ac:grpSpMkLst>
        </pc:grpChg>
        <pc:grpChg chg="del">
          <ac:chgData name="Martin Lo" userId="20c62f966a76613b" providerId="LiveId" clId="{9FDCF431-8FBA-459C-8B9B-C27100A19C98}" dt="2020-03-18T11:56:09.892" v="1852" actId="478"/>
          <ac:grpSpMkLst>
            <pc:docMk/>
            <pc:sldMk cId="343187026" sldId="269"/>
            <ac:grpSpMk id="22" creationId="{00000000-0000-0000-0000-000000000000}"/>
          </ac:grpSpMkLst>
        </pc:grpChg>
        <pc:grpChg chg="del">
          <ac:chgData name="Martin Lo" userId="20c62f966a76613b" providerId="LiveId" clId="{9FDCF431-8FBA-459C-8B9B-C27100A19C98}" dt="2020-03-18T11:56:09.892" v="1852" actId="478"/>
          <ac:grpSpMkLst>
            <pc:docMk/>
            <pc:sldMk cId="343187026" sldId="269"/>
            <ac:grpSpMk id="25" creationId="{00000000-0000-0000-0000-000000000000}"/>
          </ac:grpSpMkLst>
        </pc:grpChg>
        <pc:grpChg chg="del">
          <ac:chgData name="Martin Lo" userId="20c62f966a76613b" providerId="LiveId" clId="{9FDCF431-8FBA-459C-8B9B-C27100A19C98}" dt="2020-03-18T11:56:09.892" v="1852" actId="478"/>
          <ac:grpSpMkLst>
            <pc:docMk/>
            <pc:sldMk cId="343187026" sldId="269"/>
            <ac:grpSpMk id="28" creationId="{00000000-0000-0000-0000-000000000000}"/>
          </ac:grpSpMkLst>
        </pc:grpChg>
        <pc:grpChg chg="del">
          <ac:chgData name="Martin Lo" userId="20c62f966a76613b" providerId="LiveId" clId="{9FDCF431-8FBA-459C-8B9B-C27100A19C98}" dt="2020-03-18T11:56:09.892" v="1852" actId="478"/>
          <ac:grpSpMkLst>
            <pc:docMk/>
            <pc:sldMk cId="343187026" sldId="269"/>
            <ac:grpSpMk id="32" creationId="{00000000-0000-0000-0000-000000000000}"/>
          </ac:grpSpMkLst>
        </pc:grpChg>
        <pc:grpChg chg="del">
          <ac:chgData name="Martin Lo" userId="20c62f966a76613b" providerId="LiveId" clId="{9FDCF431-8FBA-459C-8B9B-C27100A19C98}" dt="2020-03-18T11:56:09.892" v="1852" actId="478"/>
          <ac:grpSpMkLst>
            <pc:docMk/>
            <pc:sldMk cId="343187026" sldId="269"/>
            <ac:grpSpMk id="36" creationId="{00000000-0000-0000-0000-000000000000}"/>
          </ac:grpSpMkLst>
        </pc:grpChg>
        <pc:grpChg chg="del">
          <ac:chgData name="Martin Lo" userId="20c62f966a76613b" providerId="LiveId" clId="{9FDCF431-8FBA-459C-8B9B-C27100A19C98}" dt="2020-03-18T11:56:09.892" v="1852" actId="478"/>
          <ac:grpSpMkLst>
            <pc:docMk/>
            <pc:sldMk cId="343187026" sldId="269"/>
            <ac:grpSpMk id="39" creationId="{00000000-0000-0000-0000-000000000000}"/>
          </ac:grpSpMkLst>
        </pc:grpChg>
        <pc:grpChg chg="del">
          <ac:chgData name="Martin Lo" userId="20c62f966a76613b" providerId="LiveId" clId="{9FDCF431-8FBA-459C-8B9B-C27100A19C98}" dt="2020-03-18T11:56:09.892" v="1852" actId="478"/>
          <ac:grpSpMkLst>
            <pc:docMk/>
            <pc:sldMk cId="343187026" sldId="269"/>
            <ac:grpSpMk id="42" creationId="{00000000-0000-0000-0000-000000000000}"/>
          </ac:grpSpMkLst>
        </pc:grpChg>
        <pc:picChg chg="del">
          <ac:chgData name="Martin Lo" userId="20c62f966a76613b" providerId="LiveId" clId="{9FDCF431-8FBA-459C-8B9B-C27100A19C98}" dt="2020-03-18T11:56:09.892" v="1852" actId="478"/>
          <ac:picMkLst>
            <pc:docMk/>
            <pc:sldMk cId="343187026" sldId="269"/>
            <ac:picMk id="12" creationId="{3ACCF8F0-C57A-4FCF-B0B1-0439F76E2788}"/>
          </ac:picMkLst>
        </pc:picChg>
        <pc:picChg chg="add del">
          <ac:chgData name="Martin Lo" userId="20c62f966a76613b" providerId="LiveId" clId="{9FDCF431-8FBA-459C-8B9B-C27100A19C98}" dt="2020-03-18T11:56:00.425" v="1848"/>
          <ac:picMkLst>
            <pc:docMk/>
            <pc:sldMk cId="343187026" sldId="269"/>
            <ac:picMk id="57" creationId="{5FE0FBDD-F267-4497-BAB3-C6EC25D63791}"/>
          </ac:picMkLst>
        </pc:picChg>
        <pc:picChg chg="add del">
          <ac:chgData name="Martin Lo" userId="20c62f966a76613b" providerId="LiveId" clId="{9FDCF431-8FBA-459C-8B9B-C27100A19C98}" dt="2020-03-18T11:56:00.425" v="1848"/>
          <ac:picMkLst>
            <pc:docMk/>
            <pc:sldMk cId="343187026" sldId="269"/>
            <ac:picMk id="59" creationId="{5F9CCFF2-30F8-4539-80A8-A32BADD7E613}"/>
          </ac:picMkLst>
        </pc:picChg>
        <pc:picChg chg="del">
          <ac:chgData name="Martin Lo" userId="20c62f966a76613b" providerId="LiveId" clId="{9FDCF431-8FBA-459C-8B9B-C27100A19C98}" dt="2020-03-18T11:56:09.892" v="1852" actId="478"/>
          <ac:picMkLst>
            <pc:docMk/>
            <pc:sldMk cId="343187026" sldId="269"/>
            <ac:picMk id="68" creationId="{61838929-AA73-45E5-BA32-83375A3A2332}"/>
          </ac:picMkLst>
        </pc:picChg>
        <pc:picChg chg="del">
          <ac:chgData name="Martin Lo" userId="20c62f966a76613b" providerId="LiveId" clId="{9FDCF431-8FBA-459C-8B9B-C27100A19C98}" dt="2020-03-18T11:56:09.892" v="1852" actId="478"/>
          <ac:picMkLst>
            <pc:docMk/>
            <pc:sldMk cId="343187026" sldId="269"/>
            <ac:picMk id="70" creationId="{71C46BB3-F590-498D-BF0C-ED3E27E11A29}"/>
          </ac:picMkLst>
        </pc:picChg>
        <pc:picChg chg="del">
          <ac:chgData name="Martin Lo" userId="20c62f966a76613b" providerId="LiveId" clId="{9FDCF431-8FBA-459C-8B9B-C27100A19C98}" dt="2020-03-18T11:56:09.892" v="1852" actId="478"/>
          <ac:picMkLst>
            <pc:docMk/>
            <pc:sldMk cId="343187026" sldId="269"/>
            <ac:picMk id="76" creationId="{CD21B34B-7534-42DF-9EC1-009E95D33AB9}"/>
          </ac:picMkLst>
        </pc:picChg>
        <pc:picChg chg="del">
          <ac:chgData name="Martin Lo" userId="20c62f966a76613b" providerId="LiveId" clId="{9FDCF431-8FBA-459C-8B9B-C27100A19C98}" dt="2020-03-18T11:56:09.892" v="1852" actId="478"/>
          <ac:picMkLst>
            <pc:docMk/>
            <pc:sldMk cId="343187026" sldId="269"/>
            <ac:picMk id="78" creationId="{55A52397-FDC5-4F7F-AC02-444D8646A2C0}"/>
          </ac:picMkLst>
        </pc:picChg>
      </pc:sldChg>
      <pc:sldChg chg="addSp delSp modSp mod modAnim">
        <pc:chgData name="Martin Lo" userId="20c62f966a76613b" providerId="LiveId" clId="{9FDCF431-8FBA-459C-8B9B-C27100A19C98}" dt="2020-03-11T18:23:54.101" v="195"/>
        <pc:sldMkLst>
          <pc:docMk/>
          <pc:sldMk cId="3703417545" sldId="270"/>
        </pc:sldMkLst>
        <pc:spChg chg="mod">
          <ac:chgData name="Martin Lo" userId="20c62f966a76613b" providerId="LiveId" clId="{9FDCF431-8FBA-459C-8B9B-C27100A19C98}" dt="2020-03-11T18:16:45.247" v="151" actId="20577"/>
          <ac:spMkLst>
            <pc:docMk/>
            <pc:sldMk cId="3703417545" sldId="270"/>
            <ac:spMk id="2" creationId="{5F3203A2-C04E-48B7-8CFE-935B962190EC}"/>
          </ac:spMkLst>
        </pc:spChg>
        <pc:spChg chg="del">
          <ac:chgData name="Martin Lo" userId="20c62f966a76613b" providerId="LiveId" clId="{9FDCF431-8FBA-459C-8B9B-C27100A19C98}" dt="2020-03-11T18:21:45.621" v="176"/>
          <ac:spMkLst>
            <pc:docMk/>
            <pc:sldMk cId="3703417545" sldId="270"/>
            <ac:spMk id="3" creationId="{802D700B-426D-4E84-8E02-1BC3B21AAE00}"/>
          </ac:spMkLst>
        </pc:spChg>
        <pc:picChg chg="add mod">
          <ac:chgData name="Martin Lo" userId="20c62f966a76613b" providerId="LiveId" clId="{9FDCF431-8FBA-459C-8B9B-C27100A19C98}" dt="2020-03-11T18:22:00.433" v="180" actId="1076"/>
          <ac:picMkLst>
            <pc:docMk/>
            <pc:sldMk cId="3703417545" sldId="270"/>
            <ac:picMk id="5" creationId="{EA50D8A7-F126-4FBF-8BED-1D04550666D7}"/>
          </ac:picMkLst>
        </pc:picChg>
        <pc:picChg chg="add del mod">
          <ac:chgData name="Martin Lo" userId="20c62f966a76613b" providerId="LiveId" clId="{9FDCF431-8FBA-459C-8B9B-C27100A19C98}" dt="2020-03-11T18:21:43.788" v="175" actId="21"/>
          <ac:picMkLst>
            <pc:docMk/>
            <pc:sldMk cId="3703417545" sldId="270"/>
            <ac:picMk id="3074" creationId="{947C191E-3526-4B6A-873B-E7E85FFBE7D9}"/>
          </ac:picMkLst>
        </pc:picChg>
        <pc:picChg chg="add mod">
          <ac:chgData name="Martin Lo" userId="20c62f966a76613b" providerId="LiveId" clId="{9FDCF431-8FBA-459C-8B9B-C27100A19C98}" dt="2020-03-11T18:23:31.066" v="190" actId="1076"/>
          <ac:picMkLst>
            <pc:docMk/>
            <pc:sldMk cId="3703417545" sldId="270"/>
            <ac:picMk id="3076" creationId="{9311C980-995E-4F80-9B10-1BF022EA28A6}"/>
          </ac:picMkLst>
        </pc:picChg>
      </pc:sldChg>
      <pc:sldChg chg="addSp delSp modSp mod setBg">
        <pc:chgData name="Martin Lo" userId="20c62f966a76613b" providerId="LiveId" clId="{9FDCF431-8FBA-459C-8B9B-C27100A19C98}" dt="2020-03-18T11:53:34.470" v="1840"/>
        <pc:sldMkLst>
          <pc:docMk/>
          <pc:sldMk cId="749905712" sldId="271"/>
        </pc:sldMkLst>
        <pc:spChg chg="mod">
          <ac:chgData name="Martin Lo" userId="20c62f966a76613b" providerId="LiveId" clId="{9FDCF431-8FBA-459C-8B9B-C27100A19C98}" dt="2020-03-11T18:13:20.723" v="49" actId="207"/>
          <ac:spMkLst>
            <pc:docMk/>
            <pc:sldMk cId="749905712" sldId="271"/>
            <ac:spMk id="2" creationId="{5F3203A2-C04E-48B7-8CFE-935B962190EC}"/>
          </ac:spMkLst>
        </pc:spChg>
        <pc:spChg chg="del mod">
          <ac:chgData name="Martin Lo" userId="20c62f966a76613b" providerId="LiveId" clId="{9FDCF431-8FBA-459C-8B9B-C27100A19C98}" dt="2020-03-11T18:11:42.848" v="38"/>
          <ac:spMkLst>
            <pc:docMk/>
            <pc:sldMk cId="749905712" sldId="271"/>
            <ac:spMk id="3" creationId="{802D700B-426D-4E84-8E02-1BC3B21AAE00}"/>
          </ac:spMkLst>
        </pc:spChg>
        <pc:spChg chg="add mod">
          <ac:chgData name="Martin Lo" userId="20c62f966a76613b" providerId="LiveId" clId="{9FDCF431-8FBA-459C-8B9B-C27100A19C98}" dt="2020-03-12T09:58:42.898" v="1046" actId="1076"/>
          <ac:spMkLst>
            <pc:docMk/>
            <pc:sldMk cId="749905712" sldId="271"/>
            <ac:spMk id="6" creationId="{3993A79A-89BA-4BF9-9A1F-09F9883C8BF5}"/>
          </ac:spMkLst>
        </pc:spChg>
        <pc:spChg chg="add mod">
          <ac:chgData name="Martin Lo" userId="20c62f966a76613b" providerId="LiveId" clId="{9FDCF431-8FBA-459C-8B9B-C27100A19C98}" dt="2020-03-11T18:12:55.306" v="48" actId="1076"/>
          <ac:spMkLst>
            <pc:docMk/>
            <pc:sldMk cId="749905712" sldId="271"/>
            <ac:spMk id="7" creationId="{6DB8496A-F232-447C-BE73-F49B61C4691F}"/>
          </ac:spMkLst>
        </pc:spChg>
        <pc:picChg chg="add del mod">
          <ac:chgData name="Martin Lo" userId="20c62f966a76613b" providerId="LiveId" clId="{9FDCF431-8FBA-459C-8B9B-C27100A19C98}" dt="2020-03-11T18:11:49.500" v="40" actId="478"/>
          <ac:picMkLst>
            <pc:docMk/>
            <pc:sldMk cId="749905712" sldId="271"/>
            <ac:picMk id="4" creationId="{9690DE1D-6D85-4F9E-8919-8610D95A5166}"/>
          </ac:picMkLst>
        </pc:picChg>
        <pc:picChg chg="add mod">
          <ac:chgData name="Martin Lo" userId="20c62f966a76613b" providerId="LiveId" clId="{9FDCF431-8FBA-459C-8B9B-C27100A19C98}" dt="2020-03-12T09:58:43.237" v="1047" actId="1076"/>
          <ac:picMkLst>
            <pc:docMk/>
            <pc:sldMk cId="749905712" sldId="271"/>
            <ac:picMk id="5" creationId="{96305D7D-4633-4BB0-BE4D-A6005F2B2BF1}"/>
          </ac:picMkLst>
        </pc:picChg>
      </pc:sldChg>
      <pc:sldChg chg="addSp delSp modSp mod addAnim delAnim modAnim">
        <pc:chgData name="Martin Lo" userId="20c62f966a76613b" providerId="LiveId" clId="{9FDCF431-8FBA-459C-8B9B-C27100A19C98}" dt="2020-03-18T16:38:13.864" v="1990"/>
        <pc:sldMkLst>
          <pc:docMk/>
          <pc:sldMk cId="2215151516" sldId="272"/>
        </pc:sldMkLst>
        <pc:spChg chg="add del mod ord">
          <ac:chgData name="Martin Lo" userId="20c62f966a76613b" providerId="LiveId" clId="{9FDCF431-8FBA-459C-8B9B-C27100A19C98}" dt="2020-03-18T16:37:12.862" v="1979" actId="478"/>
          <ac:spMkLst>
            <pc:docMk/>
            <pc:sldMk cId="2215151516" sldId="272"/>
            <ac:spMk id="2" creationId="{5F3203A2-C04E-48B7-8CFE-935B962190EC}"/>
          </ac:spMkLst>
        </pc:spChg>
        <pc:spChg chg="del">
          <ac:chgData name="Martin Lo" userId="20c62f966a76613b" providerId="LiveId" clId="{9FDCF431-8FBA-459C-8B9B-C27100A19C98}" dt="2020-03-11T19:18:17.822" v="1004"/>
          <ac:spMkLst>
            <pc:docMk/>
            <pc:sldMk cId="2215151516" sldId="272"/>
            <ac:spMk id="3" creationId="{802D700B-426D-4E84-8E02-1BC3B21AAE00}"/>
          </ac:spMkLst>
        </pc:spChg>
        <pc:spChg chg="add mod ord">
          <ac:chgData name="Martin Lo" userId="20c62f966a76613b" providerId="LiveId" clId="{9FDCF431-8FBA-459C-8B9B-C27100A19C98}" dt="2020-03-12T11:05:34.370" v="1104" actId="120"/>
          <ac:spMkLst>
            <pc:docMk/>
            <pc:sldMk cId="2215151516" sldId="272"/>
            <ac:spMk id="3" creationId="{D8F174B8-C2B0-4742-85A7-329A7FCDDE8A}"/>
          </ac:spMkLst>
        </pc:spChg>
        <pc:spChg chg="add del mod">
          <ac:chgData name="Martin Lo" userId="20c62f966a76613b" providerId="LiveId" clId="{9FDCF431-8FBA-459C-8B9B-C27100A19C98}" dt="2020-03-12T11:03:13.028" v="1088" actId="478"/>
          <ac:spMkLst>
            <pc:docMk/>
            <pc:sldMk cId="2215151516" sldId="272"/>
            <ac:spMk id="6" creationId="{0F657652-C6D1-40E9-8548-AFBE44A0ECEA}"/>
          </ac:spMkLst>
        </pc:spChg>
        <pc:spChg chg="add del mod">
          <ac:chgData name="Martin Lo" userId="20c62f966a76613b" providerId="LiveId" clId="{9FDCF431-8FBA-459C-8B9B-C27100A19C98}" dt="2020-03-18T16:36:45.501" v="1973" actId="478"/>
          <ac:spMkLst>
            <pc:docMk/>
            <pc:sldMk cId="2215151516" sldId="272"/>
            <ac:spMk id="7" creationId="{4C8C7548-A63C-4967-A400-325730FCD302}"/>
          </ac:spMkLst>
        </pc:spChg>
        <pc:spChg chg="add del mod">
          <ac:chgData name="Martin Lo" userId="20c62f966a76613b" providerId="LiveId" clId="{9FDCF431-8FBA-459C-8B9B-C27100A19C98}" dt="2020-03-12T12:10:27.425" v="1152" actId="478"/>
          <ac:spMkLst>
            <pc:docMk/>
            <pc:sldMk cId="2215151516" sldId="272"/>
            <ac:spMk id="9" creationId="{E6DA661F-1460-486F-9093-35F77FBCC82C}"/>
          </ac:spMkLst>
        </pc:spChg>
        <pc:spChg chg="add del mod">
          <ac:chgData name="Martin Lo" userId="20c62f966a76613b" providerId="LiveId" clId="{9FDCF431-8FBA-459C-8B9B-C27100A19C98}" dt="2020-03-18T16:37:15.254" v="1980" actId="478"/>
          <ac:spMkLst>
            <pc:docMk/>
            <pc:sldMk cId="2215151516" sldId="272"/>
            <ac:spMk id="11" creationId="{6A27649C-A683-48B2-B21A-F3E8D69A476D}"/>
          </ac:spMkLst>
        </pc:spChg>
        <pc:grpChg chg="add mod">
          <ac:chgData name="Martin Lo" userId="20c62f966a76613b" providerId="LiveId" clId="{9FDCF431-8FBA-459C-8B9B-C27100A19C98}" dt="2020-03-18T16:36:56.383" v="1976" actId="164"/>
          <ac:grpSpMkLst>
            <pc:docMk/>
            <pc:sldMk cId="2215151516" sldId="272"/>
            <ac:grpSpMk id="8" creationId="{FA393C1C-96AA-4E93-BCF3-EED755AC4D18}"/>
          </ac:grpSpMkLst>
        </pc:grpChg>
        <pc:picChg chg="add del">
          <ac:chgData name="Martin Lo" userId="20c62f966a76613b" providerId="LiveId" clId="{9FDCF431-8FBA-459C-8B9B-C27100A19C98}" dt="2020-03-11T19:18:16.127" v="1003" actId="478"/>
          <ac:picMkLst>
            <pc:docMk/>
            <pc:sldMk cId="2215151516" sldId="272"/>
            <ac:picMk id="4" creationId="{69BB2E35-973B-41A2-888E-E2FBFF833A9B}"/>
          </ac:picMkLst>
        </pc:picChg>
        <pc:picChg chg="add mod ord">
          <ac:chgData name="Martin Lo" userId="20c62f966a76613b" providerId="LiveId" clId="{9FDCF431-8FBA-459C-8B9B-C27100A19C98}" dt="2020-03-18T16:36:56.383" v="1976" actId="164"/>
          <ac:picMkLst>
            <pc:docMk/>
            <pc:sldMk cId="2215151516" sldId="272"/>
            <ac:picMk id="5" creationId="{26EBC6D2-0A5B-49CB-A0B9-65A14AA3732A}"/>
          </ac:picMkLst>
        </pc:picChg>
        <pc:picChg chg="add del mod">
          <ac:chgData name="Martin Lo" userId="20c62f966a76613b" providerId="LiveId" clId="{9FDCF431-8FBA-459C-8B9B-C27100A19C98}" dt="2020-03-12T11:03:09.426" v="1087" actId="478"/>
          <ac:picMkLst>
            <pc:docMk/>
            <pc:sldMk cId="2215151516" sldId="272"/>
            <ac:picMk id="5" creationId="{5B7F6743-8302-4449-A662-9424E42DBF0E}"/>
          </ac:picMkLst>
        </pc:picChg>
        <pc:picChg chg="add mod ord">
          <ac:chgData name="Martin Lo" userId="20c62f966a76613b" providerId="LiveId" clId="{9FDCF431-8FBA-459C-8B9B-C27100A19C98}" dt="2020-03-18T16:36:56.383" v="1976" actId="164"/>
          <ac:picMkLst>
            <pc:docMk/>
            <pc:sldMk cId="2215151516" sldId="272"/>
            <ac:picMk id="6" creationId="{FE5614A3-1D2D-497B-8B12-DB3B8C616D24}"/>
          </ac:picMkLst>
        </pc:picChg>
        <pc:picChg chg="add del mod">
          <ac:chgData name="Martin Lo" userId="20c62f966a76613b" providerId="LiveId" clId="{9FDCF431-8FBA-459C-8B9B-C27100A19C98}" dt="2020-03-12T12:10:06.048" v="1148" actId="21"/>
          <ac:picMkLst>
            <pc:docMk/>
            <pc:sldMk cId="2215151516" sldId="272"/>
            <ac:picMk id="7" creationId="{B58A85A8-FDEC-486A-B470-23E0D72CEE5E}"/>
          </ac:picMkLst>
        </pc:picChg>
        <pc:picChg chg="add mod">
          <ac:chgData name="Martin Lo" userId="20c62f966a76613b" providerId="LiveId" clId="{9FDCF431-8FBA-459C-8B9B-C27100A19C98}" dt="2020-03-18T16:36:44.319" v="1970" actId="1076"/>
          <ac:picMkLst>
            <pc:docMk/>
            <pc:sldMk cId="2215151516" sldId="272"/>
            <ac:picMk id="10" creationId="{BD3566ED-D624-4B2D-9762-8EBC085C17A0}"/>
          </ac:picMkLst>
        </pc:picChg>
      </pc:sldChg>
      <pc:sldChg chg="addSp delSp modSp del mod">
        <pc:chgData name="Martin Lo" userId="20c62f966a76613b" providerId="LiveId" clId="{9FDCF431-8FBA-459C-8B9B-C27100A19C98}" dt="2020-03-17T14:45:57.914" v="1749" actId="47"/>
        <pc:sldMkLst>
          <pc:docMk/>
          <pc:sldMk cId="2194758867" sldId="273"/>
        </pc:sldMkLst>
        <pc:spChg chg="del mod">
          <ac:chgData name="Martin Lo" userId="20c62f966a76613b" providerId="LiveId" clId="{9FDCF431-8FBA-459C-8B9B-C27100A19C98}" dt="2020-03-12T12:30:20.494" v="1400" actId="478"/>
          <ac:spMkLst>
            <pc:docMk/>
            <pc:sldMk cId="2194758867" sldId="273"/>
            <ac:spMk id="2" creationId="{5F3203A2-C04E-48B7-8CFE-935B962190EC}"/>
          </ac:spMkLst>
        </pc:spChg>
        <pc:spChg chg="add mod">
          <ac:chgData name="Martin Lo" userId="20c62f966a76613b" providerId="LiveId" clId="{9FDCF431-8FBA-459C-8B9B-C27100A19C98}" dt="2020-03-17T14:44:41.370" v="1727" actId="21"/>
          <ac:spMkLst>
            <pc:docMk/>
            <pc:sldMk cId="2194758867" sldId="273"/>
            <ac:spMk id="3" creationId="{01694A4A-C291-45D4-BF68-69F07497D40D}"/>
          </ac:spMkLst>
        </pc:spChg>
        <pc:spChg chg="del">
          <ac:chgData name="Martin Lo" userId="20c62f966a76613b" providerId="LiveId" clId="{9FDCF431-8FBA-459C-8B9B-C27100A19C98}" dt="2020-03-12T12:30:13.902" v="1396"/>
          <ac:spMkLst>
            <pc:docMk/>
            <pc:sldMk cId="2194758867" sldId="273"/>
            <ac:spMk id="7" creationId="{14DBE3BF-CB60-4A05-ADF4-BEA2114147DD}"/>
          </ac:spMkLst>
        </pc:spChg>
        <pc:picChg chg="add del mod modCrop">
          <ac:chgData name="Martin Lo" userId="20c62f966a76613b" providerId="LiveId" clId="{9FDCF431-8FBA-459C-8B9B-C27100A19C98}" dt="2020-03-17T14:44:41.370" v="1727" actId="21"/>
          <ac:picMkLst>
            <pc:docMk/>
            <pc:sldMk cId="2194758867" sldId="273"/>
            <ac:picMk id="4" creationId="{25F85B13-4EB4-4108-8365-0C2B2BAA720F}"/>
          </ac:picMkLst>
        </pc:picChg>
      </pc:sldChg>
      <pc:sldChg chg="addSp delSp modSp add mod ord">
        <pc:chgData name="Martin Lo" userId="20c62f966a76613b" providerId="LiveId" clId="{9FDCF431-8FBA-459C-8B9B-C27100A19C98}" dt="2020-03-11T19:02:05.433" v="1000" actId="1076"/>
        <pc:sldMkLst>
          <pc:docMk/>
          <pc:sldMk cId="856155329" sldId="274"/>
        </pc:sldMkLst>
        <pc:spChg chg="del">
          <ac:chgData name="Martin Lo" userId="20c62f966a76613b" providerId="LiveId" clId="{9FDCF431-8FBA-459C-8B9B-C27100A19C98}" dt="2020-03-11T18:26:54.072" v="232" actId="478"/>
          <ac:spMkLst>
            <pc:docMk/>
            <pc:sldMk cId="856155329" sldId="274"/>
            <ac:spMk id="2" creationId="{2F11A36F-F829-487E-912B-9FA104547D8A}"/>
          </ac:spMkLst>
        </pc:spChg>
        <pc:spChg chg="del">
          <ac:chgData name="Martin Lo" userId="20c62f966a76613b" providerId="LiveId" clId="{9FDCF431-8FBA-459C-8B9B-C27100A19C98}" dt="2020-03-11T18:26:53.569" v="231" actId="478"/>
          <ac:spMkLst>
            <pc:docMk/>
            <pc:sldMk cId="856155329" sldId="274"/>
            <ac:spMk id="3" creationId="{5DC9BBB1-D693-462F-84EA-B8020642AAE8}"/>
          </ac:spMkLst>
        </pc:spChg>
        <pc:spChg chg="add mod">
          <ac:chgData name="Martin Lo" userId="20c62f966a76613b" providerId="LiveId" clId="{9FDCF431-8FBA-459C-8B9B-C27100A19C98}" dt="2020-03-11T19:01:10.794" v="995" actId="122"/>
          <ac:spMkLst>
            <pc:docMk/>
            <pc:sldMk cId="856155329" sldId="274"/>
            <ac:spMk id="5" creationId="{6B4AA358-88A9-453F-8CA6-C9DA3EDF009E}"/>
          </ac:spMkLst>
        </pc:spChg>
        <pc:spChg chg="add del">
          <ac:chgData name="Martin Lo" userId="20c62f966a76613b" providerId="LiveId" clId="{9FDCF431-8FBA-459C-8B9B-C27100A19C98}" dt="2020-03-11T18:58:31.588" v="980"/>
          <ac:spMkLst>
            <pc:docMk/>
            <pc:sldMk cId="856155329" sldId="274"/>
            <ac:spMk id="7" creationId="{1BFFA0B6-ABDF-4D48-85AF-5651C2498819}"/>
          </ac:spMkLst>
        </pc:spChg>
        <pc:spChg chg="add">
          <ac:chgData name="Martin Lo" userId="20c62f966a76613b" providerId="LiveId" clId="{9FDCF431-8FBA-459C-8B9B-C27100A19C98}" dt="2020-03-11T18:58:35.157" v="981"/>
          <ac:spMkLst>
            <pc:docMk/>
            <pc:sldMk cId="856155329" sldId="274"/>
            <ac:spMk id="8" creationId="{F0B95B66-71D6-4797-B573-1720B1404A81}"/>
          </ac:spMkLst>
        </pc:spChg>
        <pc:spChg chg="add mod">
          <ac:chgData name="Martin Lo" userId="20c62f966a76613b" providerId="LiveId" clId="{9FDCF431-8FBA-459C-8B9B-C27100A19C98}" dt="2020-03-11T19:00:50.532" v="991" actId="164"/>
          <ac:spMkLst>
            <pc:docMk/>
            <pc:sldMk cId="856155329" sldId="274"/>
            <ac:spMk id="9" creationId="{C329CA42-EED7-44C2-A08F-B683827F8F51}"/>
          </ac:spMkLst>
        </pc:spChg>
        <pc:grpChg chg="add mod">
          <ac:chgData name="Martin Lo" userId="20c62f966a76613b" providerId="LiveId" clId="{9FDCF431-8FBA-459C-8B9B-C27100A19C98}" dt="2020-03-11T19:01:55.773" v="999" actId="1076"/>
          <ac:grpSpMkLst>
            <pc:docMk/>
            <pc:sldMk cId="856155329" sldId="274"/>
            <ac:grpSpMk id="10" creationId="{94546087-8AE2-4D85-BEE8-A71DC6EF74CC}"/>
          </ac:grpSpMkLst>
        </pc:grpChg>
        <pc:grpChg chg="add mod">
          <ac:chgData name="Martin Lo" userId="20c62f966a76613b" providerId="LiveId" clId="{9FDCF431-8FBA-459C-8B9B-C27100A19C98}" dt="2020-03-11T19:02:05.433" v="1000" actId="1076"/>
          <ac:grpSpMkLst>
            <pc:docMk/>
            <pc:sldMk cId="856155329" sldId="274"/>
            <ac:grpSpMk id="11" creationId="{C4A60D16-24EC-4E57-94D4-DE0A12A316BF}"/>
          </ac:grpSpMkLst>
        </pc:grpChg>
        <pc:picChg chg="add mod">
          <ac:chgData name="Martin Lo" userId="20c62f966a76613b" providerId="LiveId" clId="{9FDCF431-8FBA-459C-8B9B-C27100A19C98}" dt="2020-03-11T19:00:50.532" v="991" actId="164"/>
          <ac:picMkLst>
            <pc:docMk/>
            <pc:sldMk cId="856155329" sldId="274"/>
            <ac:picMk id="4" creationId="{5AD576BB-9506-4C0F-B9D4-7CA59BD06C25}"/>
          </ac:picMkLst>
        </pc:picChg>
        <pc:picChg chg="add mod">
          <ac:chgData name="Martin Lo" userId="20c62f966a76613b" providerId="LiveId" clId="{9FDCF431-8FBA-459C-8B9B-C27100A19C98}" dt="2020-03-11T19:00:42.485" v="990" actId="164"/>
          <ac:picMkLst>
            <pc:docMk/>
            <pc:sldMk cId="856155329" sldId="274"/>
            <ac:picMk id="6" creationId="{0F704A68-3C7C-4582-9F44-46D3CD5EC61E}"/>
          </ac:picMkLst>
        </pc:picChg>
      </pc:sldChg>
      <pc:sldChg chg="addSp delSp modSp add del mod ord setBg addAnim delAnim modAnim">
        <pc:chgData name="Martin Lo" userId="20c62f966a76613b" providerId="LiveId" clId="{9FDCF431-8FBA-459C-8B9B-C27100A19C98}" dt="2020-03-18T11:52:41.068" v="1838" actId="47"/>
        <pc:sldMkLst>
          <pc:docMk/>
          <pc:sldMk cId="2766846526" sldId="275"/>
        </pc:sldMkLst>
        <pc:spChg chg="del">
          <ac:chgData name="Martin Lo" userId="20c62f966a76613b" providerId="LiveId" clId="{9FDCF431-8FBA-459C-8B9B-C27100A19C98}" dt="2020-03-12T11:04:06.705" v="1096" actId="478"/>
          <ac:spMkLst>
            <pc:docMk/>
            <pc:sldMk cId="2766846526" sldId="275"/>
            <ac:spMk id="2" creationId="{5F3203A2-C04E-48B7-8CFE-935B962190EC}"/>
          </ac:spMkLst>
        </pc:spChg>
        <pc:spChg chg="del">
          <ac:chgData name="Martin Lo" userId="20c62f966a76613b" providerId="LiveId" clId="{9FDCF431-8FBA-459C-8B9B-C27100A19C98}" dt="2020-03-12T11:04:04.036" v="1095" actId="478"/>
          <ac:spMkLst>
            <pc:docMk/>
            <pc:sldMk cId="2766846526" sldId="275"/>
            <ac:spMk id="3" creationId="{D8F174B8-C2B0-4742-85A7-329A7FCDDE8A}"/>
          </ac:spMkLst>
        </pc:spChg>
        <pc:spChg chg="add del mod">
          <ac:chgData name="Martin Lo" userId="20c62f966a76613b" providerId="LiveId" clId="{9FDCF431-8FBA-459C-8B9B-C27100A19C98}" dt="2020-03-12T11:04:09.409" v="1097" actId="478"/>
          <ac:spMkLst>
            <pc:docMk/>
            <pc:sldMk cId="2766846526" sldId="275"/>
            <ac:spMk id="6" creationId="{B385AB6A-F294-4DA3-A430-3162DA9A7C85}"/>
          </ac:spMkLst>
        </pc:spChg>
        <pc:spChg chg="add del mod">
          <ac:chgData name="Martin Lo" userId="20c62f966a76613b" providerId="LiveId" clId="{9FDCF431-8FBA-459C-8B9B-C27100A19C98}" dt="2020-03-12T11:55:19.260" v="1118" actId="478"/>
          <ac:spMkLst>
            <pc:docMk/>
            <pc:sldMk cId="2766846526" sldId="275"/>
            <ac:spMk id="12" creationId="{6739FC6D-17F7-4EB9-9515-D3B108824F56}"/>
          </ac:spMkLst>
        </pc:spChg>
        <pc:spChg chg="add del">
          <ac:chgData name="Martin Lo" userId="20c62f966a76613b" providerId="LiveId" clId="{9FDCF431-8FBA-459C-8B9B-C27100A19C98}" dt="2020-03-12T12:02:09.351" v="1131" actId="478"/>
          <ac:spMkLst>
            <pc:docMk/>
            <pc:sldMk cId="2766846526" sldId="275"/>
            <ac:spMk id="13" creationId="{9BC14CB7-0392-4393-A12F-D878295755EA}"/>
          </ac:spMkLst>
        </pc:spChg>
        <pc:spChg chg="add del mod">
          <ac:chgData name="Martin Lo" userId="20c62f966a76613b" providerId="LiveId" clId="{9FDCF431-8FBA-459C-8B9B-C27100A19C98}" dt="2020-03-12T12:07:10.825" v="1144" actId="478"/>
          <ac:spMkLst>
            <pc:docMk/>
            <pc:sldMk cId="2766846526" sldId="275"/>
            <ac:spMk id="23" creationId="{F0DF9FBE-C608-431B-B276-0992E3147453}"/>
          </ac:spMkLst>
        </pc:spChg>
        <pc:spChg chg="add del mod">
          <ac:chgData name="Martin Lo" userId="20c62f966a76613b" providerId="LiveId" clId="{9FDCF431-8FBA-459C-8B9B-C27100A19C98}" dt="2020-03-12T12:10:40.578" v="1153" actId="478"/>
          <ac:spMkLst>
            <pc:docMk/>
            <pc:sldMk cId="2766846526" sldId="275"/>
            <ac:spMk id="27" creationId="{88B0ED68-FE29-4892-8CB4-2C7783E7116E}"/>
          </ac:spMkLst>
        </pc:spChg>
        <pc:spChg chg="add del">
          <ac:chgData name="Martin Lo" userId="20c62f966a76613b" providerId="LiveId" clId="{9FDCF431-8FBA-459C-8B9B-C27100A19C98}" dt="2020-03-12T12:10:55.395" v="1155" actId="26606"/>
          <ac:spMkLst>
            <pc:docMk/>
            <pc:sldMk cId="2766846526" sldId="275"/>
            <ac:spMk id="29" creationId="{E1750109-3B91-4506-B997-0CD8E35A1488}"/>
          </ac:spMkLst>
        </pc:spChg>
        <pc:spChg chg="add del">
          <ac:chgData name="Martin Lo" userId="20c62f966a76613b" providerId="LiveId" clId="{9FDCF431-8FBA-459C-8B9B-C27100A19C98}" dt="2020-03-12T12:10:55.395" v="1155" actId="26606"/>
          <ac:spMkLst>
            <pc:docMk/>
            <pc:sldMk cId="2766846526" sldId="275"/>
            <ac:spMk id="31" creationId="{E72D8D1B-59F6-4FF3-8547-9BBB6129F2FA}"/>
          </ac:spMkLst>
        </pc:spChg>
        <pc:spChg chg="add del">
          <ac:chgData name="Martin Lo" userId="20c62f966a76613b" providerId="LiveId" clId="{9FDCF431-8FBA-459C-8B9B-C27100A19C98}" dt="2020-03-12T12:13:55.850" v="1180" actId="26606"/>
          <ac:spMkLst>
            <pc:docMk/>
            <pc:sldMk cId="2766846526" sldId="275"/>
            <ac:spMk id="32" creationId="{56651B3B-2F8A-4E48-BEA0-5D35421CE7B5}"/>
          </ac:spMkLst>
        </pc:spChg>
        <pc:spChg chg="add del">
          <ac:chgData name="Martin Lo" userId="20c62f966a76613b" providerId="LiveId" clId="{9FDCF431-8FBA-459C-8B9B-C27100A19C98}" dt="2020-03-12T12:10:55.395" v="1155" actId="26606"/>
          <ac:spMkLst>
            <pc:docMk/>
            <pc:sldMk cId="2766846526" sldId="275"/>
            <ac:spMk id="33" creationId="{8FC8C21F-9484-4A71-ABFA-6C10682FAC3E}"/>
          </ac:spMkLst>
        </pc:spChg>
        <pc:spChg chg="add del">
          <ac:chgData name="Martin Lo" userId="20c62f966a76613b" providerId="LiveId" clId="{9FDCF431-8FBA-459C-8B9B-C27100A19C98}" dt="2020-03-12T12:13:55.850" v="1180" actId="26606"/>
          <ac:spMkLst>
            <pc:docMk/>
            <pc:sldMk cId="2766846526" sldId="275"/>
            <ac:spMk id="34" creationId="{112839B5-6527-4FE1-B5CA-71D5FFC47C0E}"/>
          </ac:spMkLst>
        </pc:spChg>
        <pc:spChg chg="add del">
          <ac:chgData name="Martin Lo" userId="20c62f966a76613b" providerId="LiveId" clId="{9FDCF431-8FBA-459C-8B9B-C27100A19C98}" dt="2020-03-12T12:10:55.395" v="1155" actId="26606"/>
          <ac:spMkLst>
            <pc:docMk/>
            <pc:sldMk cId="2766846526" sldId="275"/>
            <ac:spMk id="35" creationId="{2C444748-5A8D-4B53-89FE-42B455DFA2D1}"/>
          </ac:spMkLst>
        </pc:spChg>
        <pc:spChg chg="add del">
          <ac:chgData name="Martin Lo" userId="20c62f966a76613b" providerId="LiveId" clId="{9FDCF431-8FBA-459C-8B9B-C27100A19C98}" dt="2020-03-12T12:13:59.853" v="1186" actId="26606"/>
          <ac:spMkLst>
            <pc:docMk/>
            <pc:sldMk cId="2766846526" sldId="275"/>
            <ac:spMk id="36" creationId="{25414FA1-2D4C-41DB-83DE-4F3E38C10A63}"/>
          </ac:spMkLst>
        </pc:spChg>
        <pc:spChg chg="add del">
          <ac:chgData name="Martin Lo" userId="20c62f966a76613b" providerId="LiveId" clId="{9FDCF431-8FBA-459C-8B9B-C27100A19C98}" dt="2020-03-12T12:10:55.395" v="1155" actId="26606"/>
          <ac:spMkLst>
            <pc:docMk/>
            <pc:sldMk cId="2766846526" sldId="275"/>
            <ac:spMk id="37" creationId="{14044C96-7CFD-44DB-A579-D77B0D37C681}"/>
          </ac:spMkLst>
        </pc:spChg>
        <pc:spChg chg="add del">
          <ac:chgData name="Martin Lo" userId="20c62f966a76613b" providerId="LiveId" clId="{9FDCF431-8FBA-459C-8B9B-C27100A19C98}" dt="2020-03-12T12:13:55.850" v="1180" actId="26606"/>
          <ac:spMkLst>
            <pc:docMk/>
            <pc:sldMk cId="2766846526" sldId="275"/>
            <ac:spMk id="39" creationId="{BE12D8E2-6088-4997-A8C6-1794DA9E1D48}"/>
          </ac:spMkLst>
        </pc:spChg>
        <pc:spChg chg="add del">
          <ac:chgData name="Martin Lo" userId="20c62f966a76613b" providerId="LiveId" clId="{9FDCF431-8FBA-459C-8B9B-C27100A19C98}" dt="2020-03-12T12:13:55.850" v="1180" actId="26606"/>
          <ac:spMkLst>
            <pc:docMk/>
            <pc:sldMk cId="2766846526" sldId="275"/>
            <ac:spMk id="41" creationId="{FAF10F47-1605-47C5-AE58-9062909ADA42}"/>
          </ac:spMkLst>
        </pc:spChg>
        <pc:grpChg chg="add del mod">
          <ac:chgData name="Martin Lo" userId="20c62f966a76613b" providerId="LiveId" clId="{9FDCF431-8FBA-459C-8B9B-C27100A19C98}" dt="2020-03-12T12:17:56.997" v="1250" actId="165"/>
          <ac:grpSpMkLst>
            <pc:docMk/>
            <pc:sldMk cId="2766846526" sldId="275"/>
            <ac:grpSpMk id="38" creationId="{DAF92B93-0274-4A41-AA85-C267EE435823}"/>
          </ac:grpSpMkLst>
        </pc:grpChg>
        <pc:picChg chg="add del mod">
          <ac:chgData name="Martin Lo" userId="20c62f966a76613b" providerId="LiveId" clId="{9FDCF431-8FBA-459C-8B9B-C27100A19C98}" dt="2020-03-12T12:07:04.946" v="1142" actId="21"/>
          <ac:picMkLst>
            <pc:docMk/>
            <pc:sldMk cId="2766846526" sldId="275"/>
            <ac:picMk id="5" creationId="{5B7F6743-8302-4449-A662-9424E42DBF0E}"/>
          </ac:picMkLst>
        </pc:picChg>
        <pc:picChg chg="add del mod">
          <ac:chgData name="Martin Lo" userId="20c62f966a76613b" providerId="LiveId" clId="{9FDCF431-8FBA-459C-8B9B-C27100A19C98}" dt="2020-03-12T11:59:08.234" v="1129" actId="478"/>
          <ac:picMkLst>
            <pc:docMk/>
            <pc:sldMk cId="2766846526" sldId="275"/>
            <ac:picMk id="8" creationId="{34D76FAF-DF60-485C-B8FC-34EF8451F602}"/>
          </ac:picMkLst>
        </pc:picChg>
        <pc:picChg chg="add del mod ord">
          <ac:chgData name="Martin Lo" userId="20c62f966a76613b" providerId="LiveId" clId="{9FDCF431-8FBA-459C-8B9B-C27100A19C98}" dt="2020-03-12T12:25:01.673" v="1322" actId="21"/>
          <ac:picMkLst>
            <pc:docMk/>
            <pc:sldMk cId="2766846526" sldId="275"/>
            <ac:picMk id="10" creationId="{14837B86-A00B-4BD8-A99E-36482C306FC2}"/>
          </ac:picMkLst>
        </pc:picChg>
        <pc:picChg chg="add del mod ord topLvl">
          <ac:chgData name="Martin Lo" userId="20c62f966a76613b" providerId="LiveId" clId="{9FDCF431-8FBA-459C-8B9B-C27100A19C98}" dt="2020-03-18T11:52:20.946" v="1830" actId="21"/>
          <ac:picMkLst>
            <pc:docMk/>
            <pc:sldMk cId="2766846526" sldId="275"/>
            <ac:picMk id="16" creationId="{D6109853-75E9-48DD-87E5-B89251A4CFC3}"/>
          </ac:picMkLst>
        </pc:picChg>
        <pc:picChg chg="add del mod ord topLvl">
          <ac:chgData name="Martin Lo" userId="20c62f966a76613b" providerId="LiveId" clId="{9FDCF431-8FBA-459C-8B9B-C27100A19C98}" dt="2020-03-18T11:52:20.946" v="1830" actId="21"/>
          <ac:picMkLst>
            <pc:docMk/>
            <pc:sldMk cId="2766846526" sldId="275"/>
            <ac:picMk id="19" creationId="{F1454C3F-E82A-414E-B30B-F4AF0B4569CE}"/>
          </ac:picMkLst>
        </pc:picChg>
        <pc:picChg chg="add del mod">
          <ac:chgData name="Martin Lo" userId="20c62f966a76613b" providerId="LiveId" clId="{9FDCF431-8FBA-459C-8B9B-C27100A19C98}" dt="2020-03-12T12:08:20.108" v="1145" actId="21"/>
          <ac:picMkLst>
            <pc:docMk/>
            <pc:sldMk cId="2766846526" sldId="275"/>
            <ac:picMk id="21" creationId="{DC82BAF9-720D-4B40-8990-AE51DC27BB8A}"/>
          </ac:picMkLst>
        </pc:picChg>
        <pc:picChg chg="add del mod">
          <ac:chgData name="Martin Lo" userId="20c62f966a76613b" providerId="LiveId" clId="{9FDCF431-8FBA-459C-8B9B-C27100A19C98}" dt="2020-03-12T12:11:25.575" v="1167" actId="478"/>
          <ac:picMkLst>
            <pc:docMk/>
            <pc:sldMk cId="2766846526" sldId="275"/>
            <ac:picMk id="24" creationId="{F15A8ED4-60D4-410C-9485-B412CEF4A9A0}"/>
          </ac:picMkLst>
        </pc:picChg>
        <pc:picChg chg="add del">
          <ac:chgData name="Martin Lo" userId="20c62f966a76613b" providerId="LiveId" clId="{9FDCF431-8FBA-459C-8B9B-C27100A19C98}" dt="2020-03-12T12:10:18.308" v="1150" actId="21"/>
          <ac:picMkLst>
            <pc:docMk/>
            <pc:sldMk cId="2766846526" sldId="275"/>
            <ac:picMk id="25" creationId="{CD452347-8A76-4BDD-BDA1-6B1F1A3A14F6}"/>
          </ac:picMkLst>
        </pc:picChg>
        <pc:picChg chg="add del mod ord">
          <ac:chgData name="Martin Lo" userId="20c62f966a76613b" providerId="LiveId" clId="{9FDCF431-8FBA-459C-8B9B-C27100A19C98}" dt="2020-03-12T12:15:52.729" v="1221" actId="21"/>
          <ac:picMkLst>
            <pc:docMk/>
            <pc:sldMk cId="2766846526" sldId="275"/>
            <ac:picMk id="30" creationId="{115B5634-47C4-413D-87DB-FD826475BFE7}"/>
          </ac:picMkLst>
        </pc:picChg>
        <pc:picChg chg="add del mod">
          <ac:chgData name="Martin Lo" userId="20c62f966a76613b" providerId="LiveId" clId="{9FDCF431-8FBA-459C-8B9B-C27100A19C98}" dt="2020-03-18T11:52:15.196" v="1827" actId="21"/>
          <ac:picMkLst>
            <pc:docMk/>
            <pc:sldMk cId="2766846526" sldId="275"/>
            <ac:picMk id="42" creationId="{8A100169-297A-4AF5-9A86-DF6BD120A360}"/>
          </ac:picMkLst>
        </pc:picChg>
        <pc:picChg chg="add del">
          <ac:chgData name="Martin Lo" userId="20c62f966a76613b" providerId="LiveId" clId="{9FDCF431-8FBA-459C-8B9B-C27100A19C98}" dt="2020-03-12T12:15:57.314" v="1225" actId="21"/>
          <ac:picMkLst>
            <pc:docMk/>
            <pc:sldMk cId="2766846526" sldId="275"/>
            <ac:picMk id="43" creationId="{22AC76E1-F8BB-4E96-9118-D6422AE50935}"/>
          </ac:picMkLst>
        </pc:picChg>
        <pc:picChg chg="add del mod">
          <ac:chgData name="Martin Lo" userId="20c62f966a76613b" providerId="LiveId" clId="{9FDCF431-8FBA-459C-8B9B-C27100A19C98}" dt="2020-03-18T11:52:02.912" v="1822" actId="21"/>
          <ac:picMkLst>
            <pc:docMk/>
            <pc:sldMk cId="2766846526" sldId="275"/>
            <ac:picMk id="44" creationId="{1E996E0B-529E-4530-9B8C-0933B20F9A61}"/>
          </ac:picMkLst>
        </pc:picChg>
        <pc:picChg chg="add del mod">
          <ac:chgData name="Martin Lo" userId="20c62f966a76613b" providerId="LiveId" clId="{9FDCF431-8FBA-459C-8B9B-C27100A19C98}" dt="2020-03-18T11:52:02.912" v="1822" actId="21"/>
          <ac:picMkLst>
            <pc:docMk/>
            <pc:sldMk cId="2766846526" sldId="275"/>
            <ac:picMk id="46" creationId="{A55F3AF4-949F-4ABA-92E7-9439B754C05F}"/>
          </ac:picMkLst>
        </pc:picChg>
        <pc:cxnChg chg="add del">
          <ac:chgData name="Martin Lo" userId="20c62f966a76613b" providerId="LiveId" clId="{9FDCF431-8FBA-459C-8B9B-C27100A19C98}" dt="2020-03-12T12:10:57.344" v="1158" actId="26606"/>
          <ac:cxnSpMkLst>
            <pc:docMk/>
            <pc:sldMk cId="2766846526" sldId="275"/>
            <ac:cxnSpMk id="15" creationId="{DCD67800-37AC-4E14-89B0-F79DCB3FB86D}"/>
          </ac:cxnSpMkLst>
        </pc:cxnChg>
        <pc:cxnChg chg="add del">
          <ac:chgData name="Martin Lo" userId="20c62f966a76613b" providerId="LiveId" clId="{9FDCF431-8FBA-459C-8B9B-C27100A19C98}" dt="2020-03-12T12:10:57.344" v="1158" actId="26606"/>
          <ac:cxnSpMkLst>
            <pc:docMk/>
            <pc:sldMk cId="2766846526" sldId="275"/>
            <ac:cxnSpMk id="17" creationId="{20F1788F-A5AE-4188-8274-F7F2E3833ECD}"/>
          </ac:cxnSpMkLst>
        </pc:cxnChg>
      </pc:sldChg>
      <pc:sldChg chg="addSp delSp modSp add del mod setBg">
        <pc:chgData name="Martin Lo" userId="20c62f966a76613b" providerId="LiveId" clId="{9FDCF431-8FBA-459C-8B9B-C27100A19C98}" dt="2020-03-18T11:51:17.522" v="1812" actId="47"/>
        <pc:sldMkLst>
          <pc:docMk/>
          <pc:sldMk cId="761519863" sldId="276"/>
        </pc:sldMkLst>
        <pc:spChg chg="del">
          <ac:chgData name="Martin Lo" userId="20c62f966a76613b" providerId="LiveId" clId="{9FDCF431-8FBA-459C-8B9B-C27100A19C98}" dt="2020-03-18T11:48:25.072" v="1782" actId="478"/>
          <ac:spMkLst>
            <pc:docMk/>
            <pc:sldMk cId="761519863" sldId="276"/>
            <ac:spMk id="2" creationId="{7B475EBC-F176-4BD6-8E61-2493299AC729}"/>
          </ac:spMkLst>
        </pc:spChg>
        <pc:spChg chg="del">
          <ac:chgData name="Martin Lo" userId="20c62f966a76613b" providerId="LiveId" clId="{9FDCF431-8FBA-459C-8B9B-C27100A19C98}" dt="2020-03-18T11:46:11.281" v="1774"/>
          <ac:spMkLst>
            <pc:docMk/>
            <pc:sldMk cId="761519863" sldId="276"/>
            <ac:spMk id="3" creationId="{A2BB1DF8-EAEC-4143-9F23-545394AD3CE1}"/>
          </ac:spMkLst>
        </pc:spChg>
        <pc:spChg chg="add del">
          <ac:chgData name="Martin Lo" userId="20c62f966a76613b" providerId="LiveId" clId="{9FDCF431-8FBA-459C-8B9B-C27100A19C98}" dt="2020-03-18T11:50:46.955" v="1809" actId="26606"/>
          <ac:spMkLst>
            <pc:docMk/>
            <pc:sldMk cId="761519863" sldId="276"/>
            <ac:spMk id="15" creationId="{25414FA1-2D4C-41DB-83DE-4F3E38C10A63}"/>
          </ac:spMkLst>
        </pc:spChg>
        <pc:spChg chg="add">
          <ac:chgData name="Martin Lo" userId="20c62f966a76613b" providerId="LiveId" clId="{9FDCF431-8FBA-459C-8B9B-C27100A19C98}" dt="2020-03-18T11:50:46.955" v="1809" actId="26606"/>
          <ac:spMkLst>
            <pc:docMk/>
            <pc:sldMk cId="761519863" sldId="276"/>
            <ac:spMk id="20" creationId="{E1750109-3B91-4506-B997-0CD8E35A1488}"/>
          </ac:spMkLst>
        </pc:spChg>
        <pc:spChg chg="add">
          <ac:chgData name="Martin Lo" userId="20c62f966a76613b" providerId="LiveId" clId="{9FDCF431-8FBA-459C-8B9B-C27100A19C98}" dt="2020-03-18T11:50:46.955" v="1809" actId="26606"/>
          <ac:spMkLst>
            <pc:docMk/>
            <pc:sldMk cId="761519863" sldId="276"/>
            <ac:spMk id="22" creationId="{E72D8D1B-59F6-4FF3-8547-9BBB6129F2FA}"/>
          </ac:spMkLst>
        </pc:spChg>
        <pc:spChg chg="add">
          <ac:chgData name="Martin Lo" userId="20c62f966a76613b" providerId="LiveId" clId="{9FDCF431-8FBA-459C-8B9B-C27100A19C98}" dt="2020-03-18T11:50:46.955" v="1809" actId="26606"/>
          <ac:spMkLst>
            <pc:docMk/>
            <pc:sldMk cId="761519863" sldId="276"/>
            <ac:spMk id="24" creationId="{8FC8C21F-9484-4A71-ABFA-6C10682FAC3E}"/>
          </ac:spMkLst>
        </pc:spChg>
        <pc:spChg chg="add">
          <ac:chgData name="Martin Lo" userId="20c62f966a76613b" providerId="LiveId" clId="{9FDCF431-8FBA-459C-8B9B-C27100A19C98}" dt="2020-03-18T11:50:46.955" v="1809" actId="26606"/>
          <ac:spMkLst>
            <pc:docMk/>
            <pc:sldMk cId="761519863" sldId="276"/>
            <ac:spMk id="26" creationId="{2C444748-5A8D-4B53-89FE-42B455DFA2D1}"/>
          </ac:spMkLst>
        </pc:spChg>
        <pc:spChg chg="add">
          <ac:chgData name="Martin Lo" userId="20c62f966a76613b" providerId="LiveId" clId="{9FDCF431-8FBA-459C-8B9B-C27100A19C98}" dt="2020-03-18T11:50:46.955" v="1809" actId="26606"/>
          <ac:spMkLst>
            <pc:docMk/>
            <pc:sldMk cId="761519863" sldId="276"/>
            <ac:spMk id="28" creationId="{14044C96-7CFD-44DB-A579-D77B0D37C681}"/>
          </ac:spMkLst>
        </pc:spChg>
        <pc:picChg chg="add mod ord">
          <ac:chgData name="Martin Lo" userId="20c62f966a76613b" providerId="LiveId" clId="{9FDCF431-8FBA-459C-8B9B-C27100A19C98}" dt="2020-03-18T11:50:46.955" v="1809" actId="26606"/>
          <ac:picMkLst>
            <pc:docMk/>
            <pc:sldMk cId="761519863" sldId="276"/>
            <ac:picMk id="5" creationId="{BFFBE099-3B51-468A-9FCB-A81741B3324D}"/>
          </ac:picMkLst>
        </pc:picChg>
        <pc:picChg chg="add mod ord">
          <ac:chgData name="Martin Lo" userId="20c62f966a76613b" providerId="LiveId" clId="{9FDCF431-8FBA-459C-8B9B-C27100A19C98}" dt="2020-03-18T11:50:46.955" v="1809" actId="26606"/>
          <ac:picMkLst>
            <pc:docMk/>
            <pc:sldMk cId="761519863" sldId="276"/>
            <ac:picMk id="7" creationId="{7C00C05A-61CF-45AC-BEAD-9AA53AC69FF4}"/>
          </ac:picMkLst>
        </pc:picChg>
        <pc:picChg chg="add del mod ord">
          <ac:chgData name="Martin Lo" userId="20c62f966a76613b" providerId="LiveId" clId="{9FDCF431-8FBA-459C-8B9B-C27100A19C98}" dt="2020-03-18T11:48:48.804" v="1794" actId="478"/>
          <ac:picMkLst>
            <pc:docMk/>
            <pc:sldMk cId="761519863" sldId="276"/>
            <ac:picMk id="9" creationId="{A332DCA4-9327-4BE6-BD66-02D37BE6DB96}"/>
          </ac:picMkLst>
        </pc:picChg>
        <pc:picChg chg="add mod ord">
          <ac:chgData name="Martin Lo" userId="20c62f966a76613b" providerId="LiveId" clId="{9FDCF431-8FBA-459C-8B9B-C27100A19C98}" dt="2020-03-18T11:50:46.955" v="1809" actId="26606"/>
          <ac:picMkLst>
            <pc:docMk/>
            <pc:sldMk cId="761519863" sldId="276"/>
            <ac:picMk id="10" creationId="{8719D9F4-0A35-490E-814C-E76D1F13E9AA}"/>
          </ac:picMkLst>
        </pc:picChg>
        <pc:picChg chg="add mod modCrop">
          <ac:chgData name="Martin Lo" userId="20c62f966a76613b" providerId="LiveId" clId="{9FDCF431-8FBA-459C-8B9B-C27100A19C98}" dt="2020-03-18T11:50:46.955" v="1809" actId="26606"/>
          <ac:picMkLst>
            <pc:docMk/>
            <pc:sldMk cId="761519863" sldId="276"/>
            <ac:picMk id="12" creationId="{93BE818E-F000-4B49-9092-0D53619AC0AA}"/>
          </ac:picMkLst>
        </pc:picChg>
      </pc:sldChg>
      <pc:sldChg chg="addSp delSp modSp add mod setBg delDesignElem">
        <pc:chgData name="Martin Lo" userId="20c62f966a76613b" providerId="LiveId" clId="{9FDCF431-8FBA-459C-8B9B-C27100A19C98}" dt="2020-03-18T11:54:39.102" v="1843"/>
        <pc:sldMkLst>
          <pc:docMk/>
          <pc:sldMk cId="3246116916" sldId="277"/>
        </pc:sldMkLst>
        <pc:spChg chg="del">
          <ac:chgData name="Martin Lo" userId="20c62f966a76613b" providerId="LiveId" clId="{9FDCF431-8FBA-459C-8B9B-C27100A19C98}" dt="2020-03-18T11:51:03.419" v="1811" actId="478"/>
          <ac:spMkLst>
            <pc:docMk/>
            <pc:sldMk cId="3246116916" sldId="277"/>
            <ac:spMk id="2" creationId="{E74C0F36-DAC8-464A-AEBF-34B91C845F59}"/>
          </ac:spMkLst>
        </pc:spChg>
        <pc:spChg chg="del">
          <ac:chgData name="Martin Lo" userId="20c62f966a76613b" providerId="LiveId" clId="{9FDCF431-8FBA-459C-8B9B-C27100A19C98}" dt="2020-03-18T11:51:03.419" v="1811" actId="478"/>
          <ac:spMkLst>
            <pc:docMk/>
            <pc:sldMk cId="3246116916" sldId="277"/>
            <ac:spMk id="3" creationId="{D34F64A7-2A6F-4B3F-8739-2EE758630ABC}"/>
          </ac:spMkLst>
        </pc:spChg>
        <pc:spChg chg="add del">
          <ac:chgData name="Martin Lo" userId="20c62f966a76613b" providerId="LiveId" clId="{9FDCF431-8FBA-459C-8B9B-C27100A19C98}" dt="2020-03-18T11:51:43.662" v="1815" actId="478"/>
          <ac:spMkLst>
            <pc:docMk/>
            <pc:sldMk cId="3246116916" sldId="277"/>
            <ac:spMk id="11" creationId="{7C2C0361-1465-407A-9C7A-0B20B498B810}"/>
          </ac:spMkLst>
        </pc:spChg>
        <pc:spChg chg="add del">
          <ac:chgData name="Martin Lo" userId="20c62f966a76613b" providerId="LiveId" clId="{9FDCF431-8FBA-459C-8B9B-C27100A19C98}" dt="2020-03-18T11:52:32.963" v="1836" actId="26606"/>
          <ac:spMkLst>
            <pc:docMk/>
            <pc:sldMk cId="3246116916" sldId="277"/>
            <ac:spMk id="14" creationId="{57F7809F-7E6F-43AA-B5BD-969F9DECBDEF}"/>
          </ac:spMkLst>
        </pc:spChg>
        <pc:spChg chg="add del">
          <ac:chgData name="Martin Lo" userId="20c62f966a76613b" providerId="LiveId" clId="{9FDCF431-8FBA-459C-8B9B-C27100A19C98}" dt="2020-03-18T11:52:32.963" v="1836" actId="26606"/>
          <ac:spMkLst>
            <pc:docMk/>
            <pc:sldMk cId="3246116916" sldId="277"/>
            <ac:spMk id="16" creationId="{9073D962-D3D2-4A72-8593-65C213CBFFC3}"/>
          </ac:spMkLst>
        </pc:spChg>
        <pc:spChg chg="add del">
          <ac:chgData name="Martin Lo" userId="20c62f966a76613b" providerId="LiveId" clId="{9FDCF431-8FBA-459C-8B9B-C27100A19C98}" dt="2020-03-18T11:52:32.963" v="1836" actId="26606"/>
          <ac:spMkLst>
            <pc:docMk/>
            <pc:sldMk cId="3246116916" sldId="277"/>
            <ac:spMk id="18" creationId="{2387511B-F6E1-4929-AC90-94FB8B6B0F41}"/>
          </ac:spMkLst>
        </pc:spChg>
        <pc:spChg chg="add del">
          <ac:chgData name="Martin Lo" userId="20c62f966a76613b" providerId="LiveId" clId="{9FDCF431-8FBA-459C-8B9B-C27100A19C98}" dt="2020-03-18T11:52:32.963" v="1836" actId="26606"/>
          <ac:spMkLst>
            <pc:docMk/>
            <pc:sldMk cId="3246116916" sldId="277"/>
            <ac:spMk id="20" creationId="{AA58F78C-27AB-465F-AA33-15E08AF267F9}"/>
          </ac:spMkLst>
        </pc:spChg>
        <pc:spChg chg="add del">
          <ac:chgData name="Martin Lo" userId="20c62f966a76613b" providerId="LiveId" clId="{9FDCF431-8FBA-459C-8B9B-C27100A19C98}" dt="2020-03-18T11:52:32.102" v="1833" actId="26606"/>
          <ac:spMkLst>
            <pc:docMk/>
            <pc:sldMk cId="3246116916" sldId="277"/>
            <ac:spMk id="25" creationId="{6FF0F0B8-5B06-4174-9742-1FD7ABE712A7}"/>
          </ac:spMkLst>
        </pc:spChg>
        <pc:spChg chg="add del">
          <ac:chgData name="Martin Lo" userId="20c62f966a76613b" providerId="LiveId" clId="{9FDCF431-8FBA-459C-8B9B-C27100A19C98}" dt="2020-03-18T11:52:32.958" v="1835" actId="26606"/>
          <ac:spMkLst>
            <pc:docMk/>
            <pc:sldMk cId="3246116916" sldId="277"/>
            <ac:spMk id="27" creationId="{1855405F-37A2-4869-9154-F8BE3BECE6C3}"/>
          </ac:spMkLst>
        </pc:spChg>
        <pc:spChg chg="add del">
          <ac:chgData name="Martin Lo" userId="20c62f966a76613b" providerId="LiveId" clId="{9FDCF431-8FBA-459C-8B9B-C27100A19C98}" dt="2020-03-18T11:52:32.958" v="1835" actId="26606"/>
          <ac:spMkLst>
            <pc:docMk/>
            <pc:sldMk cId="3246116916" sldId="277"/>
            <ac:spMk id="28" creationId="{01D0AF59-99C3-4251-AB9A-C966C6AD4400}"/>
          </ac:spMkLst>
        </pc:spChg>
        <pc:spChg chg="add del">
          <ac:chgData name="Martin Lo" userId="20c62f966a76613b" providerId="LiveId" clId="{9FDCF431-8FBA-459C-8B9B-C27100A19C98}" dt="2020-03-18T11:54:33.636" v="1842"/>
          <ac:spMkLst>
            <pc:docMk/>
            <pc:sldMk cId="3246116916" sldId="277"/>
            <ac:spMk id="30" creationId="{6FF0F0B8-5B06-4174-9742-1FD7ABE712A7}"/>
          </ac:spMkLst>
        </pc:spChg>
        <pc:picChg chg="add mod">
          <ac:chgData name="Martin Lo" userId="20c62f966a76613b" providerId="LiveId" clId="{9FDCF431-8FBA-459C-8B9B-C27100A19C98}" dt="2020-03-18T11:52:32.963" v="1836" actId="26606"/>
          <ac:picMkLst>
            <pc:docMk/>
            <pc:sldMk cId="3246116916" sldId="277"/>
            <ac:picMk id="4" creationId="{9609D457-8422-4457-87DD-E298A99A6063}"/>
          </ac:picMkLst>
        </pc:picChg>
        <pc:picChg chg="add mod ord">
          <ac:chgData name="Martin Lo" userId="20c62f966a76613b" providerId="LiveId" clId="{9FDCF431-8FBA-459C-8B9B-C27100A19C98}" dt="2020-03-18T11:52:32.963" v="1836" actId="26606"/>
          <ac:picMkLst>
            <pc:docMk/>
            <pc:sldMk cId="3246116916" sldId="277"/>
            <ac:picMk id="5" creationId="{3291B8DB-6EBF-4EFB-9FD2-96753B7F76AC}"/>
          </ac:picMkLst>
        </pc:picChg>
        <pc:picChg chg="add mod">
          <ac:chgData name="Martin Lo" userId="20c62f966a76613b" providerId="LiveId" clId="{9FDCF431-8FBA-459C-8B9B-C27100A19C98}" dt="2020-03-18T11:52:32.963" v="1836" actId="26606"/>
          <ac:picMkLst>
            <pc:docMk/>
            <pc:sldMk cId="3246116916" sldId="277"/>
            <ac:picMk id="6" creationId="{02D8B3F6-4960-4D65-BBAA-9EE80E5A2176}"/>
          </ac:picMkLst>
        </pc:picChg>
        <pc:picChg chg="add mod">
          <ac:chgData name="Martin Lo" userId="20c62f966a76613b" providerId="LiveId" clId="{9FDCF431-8FBA-459C-8B9B-C27100A19C98}" dt="2020-03-18T11:52:38.603" v="1837" actId="27614"/>
          <ac:picMkLst>
            <pc:docMk/>
            <pc:sldMk cId="3246116916" sldId="277"/>
            <ac:picMk id="7" creationId="{BAA58903-162E-45B7-8CB2-08C0521153B5}"/>
          </ac:picMkLst>
        </pc:picChg>
        <pc:picChg chg="add mod">
          <ac:chgData name="Martin Lo" userId="20c62f966a76613b" providerId="LiveId" clId="{9FDCF431-8FBA-459C-8B9B-C27100A19C98}" dt="2020-03-18T11:52:32.963" v="1836" actId="26606"/>
          <ac:picMkLst>
            <pc:docMk/>
            <pc:sldMk cId="3246116916" sldId="277"/>
            <ac:picMk id="13" creationId="{3DA60D89-7A6A-42EA-8664-6F6B232601C3}"/>
          </ac:picMkLst>
        </pc:picChg>
        <pc:picChg chg="add mod">
          <ac:chgData name="Martin Lo" userId="20c62f966a76613b" providerId="LiveId" clId="{9FDCF431-8FBA-459C-8B9B-C27100A19C98}" dt="2020-03-18T11:52:32.963" v="1836" actId="26606"/>
          <ac:picMkLst>
            <pc:docMk/>
            <pc:sldMk cId="3246116916" sldId="277"/>
            <ac:picMk id="15" creationId="{F3C624CA-81C1-4725-832C-1EA66798744D}"/>
          </ac:picMkLst>
        </pc:picChg>
        <pc:picChg chg="add mod">
          <ac:chgData name="Martin Lo" userId="20c62f966a76613b" providerId="LiveId" clId="{9FDCF431-8FBA-459C-8B9B-C27100A19C98}" dt="2020-03-18T11:52:32.963" v="1836" actId="26606"/>
          <ac:picMkLst>
            <pc:docMk/>
            <pc:sldMk cId="3246116916" sldId="277"/>
            <ac:picMk id="17" creationId="{E2252AC2-D992-4F19-BE53-DFFC051E6A64}"/>
          </ac:picMkLst>
        </pc:picChg>
      </pc:sldChg>
      <pc:sldChg chg="delSp modSp add mod delAnim">
        <pc:chgData name="Martin Lo" userId="20c62f966a76613b" providerId="LiveId" clId="{9FDCF431-8FBA-459C-8B9B-C27100A19C98}" dt="2020-03-18T18:15:00.046" v="1997" actId="6549"/>
        <pc:sldMkLst>
          <pc:docMk/>
          <pc:sldMk cId="3512755503" sldId="278"/>
        </pc:sldMkLst>
        <pc:spChg chg="mod">
          <ac:chgData name="Martin Lo" userId="20c62f966a76613b" providerId="LiveId" clId="{9FDCF431-8FBA-459C-8B9B-C27100A19C98}" dt="2020-03-18T18:15:00.046" v="1997" actId="6549"/>
          <ac:spMkLst>
            <pc:docMk/>
            <pc:sldMk cId="3512755503" sldId="278"/>
            <ac:spMk id="55" creationId="{00000000-0000-0000-0000-000000000000}"/>
          </ac:spMkLst>
        </pc:spChg>
        <pc:spChg chg="del">
          <ac:chgData name="Martin Lo" userId="20c62f966a76613b" providerId="LiveId" clId="{9FDCF431-8FBA-459C-8B9B-C27100A19C98}" dt="2020-03-18T11:56:04.207" v="1850" actId="478"/>
          <ac:spMkLst>
            <pc:docMk/>
            <pc:sldMk cId="3512755503" sldId="278"/>
            <ac:spMk id="58" creationId="{F455734D-6B7A-4E5B-A023-75CC2229289E}"/>
          </ac:spMkLst>
        </pc:spChg>
      </pc:sldChg>
      <pc:sldChg chg="modSp add del mod">
        <pc:chgData name="Martin Lo" userId="20c62f966a76613b" providerId="LiveId" clId="{9FDCF431-8FBA-459C-8B9B-C27100A19C98}" dt="2020-03-18T15:40:37.996" v="1895" actId="2696"/>
        <pc:sldMkLst>
          <pc:docMk/>
          <pc:sldMk cId="1578404880" sldId="279"/>
        </pc:sldMkLst>
        <pc:spChg chg="mod">
          <ac:chgData name="Martin Lo" userId="20c62f966a76613b" providerId="LiveId" clId="{9FDCF431-8FBA-459C-8B9B-C27100A19C98}" dt="2020-03-18T15:40:31.092" v="1894" actId="20577"/>
          <ac:spMkLst>
            <pc:docMk/>
            <pc:sldMk cId="1578404880" sldId="279"/>
            <ac:spMk id="2" creationId="{E86090FA-0C59-445B-BE0D-CEA6705BED05}"/>
          </ac:spMkLst>
        </pc:spChg>
      </pc:sldChg>
      <pc:sldChg chg="addSp delSp add mod">
        <pc:chgData name="Martin Lo" userId="20c62f966a76613b" providerId="LiveId" clId="{9FDCF431-8FBA-459C-8B9B-C27100A19C98}" dt="2020-03-18T18:26:40.142" v="2000"/>
        <pc:sldMkLst>
          <pc:docMk/>
          <pc:sldMk cId="1655185486" sldId="279"/>
        </pc:sldMkLst>
        <pc:spChg chg="del">
          <ac:chgData name="Martin Lo" userId="20c62f966a76613b" providerId="LiveId" clId="{9FDCF431-8FBA-459C-8B9B-C27100A19C98}" dt="2020-03-18T18:26:38.411" v="1998" actId="478"/>
          <ac:spMkLst>
            <pc:docMk/>
            <pc:sldMk cId="1655185486" sldId="279"/>
            <ac:spMk id="2" creationId="{6AE592CB-9ADF-4A5A-BE95-410E4F2A947A}"/>
          </ac:spMkLst>
        </pc:spChg>
        <pc:spChg chg="del">
          <ac:chgData name="Martin Lo" userId="20c62f966a76613b" providerId="LiveId" clId="{9FDCF431-8FBA-459C-8B9B-C27100A19C98}" dt="2020-03-18T18:26:39.333" v="1999" actId="478"/>
          <ac:spMkLst>
            <pc:docMk/>
            <pc:sldMk cId="1655185486" sldId="279"/>
            <ac:spMk id="3" creationId="{7FC2E005-D5C5-4673-8FA7-37204E0C282E}"/>
          </ac:spMkLst>
        </pc:spChg>
        <pc:picChg chg="add">
          <ac:chgData name="Martin Lo" userId="20c62f966a76613b" providerId="LiveId" clId="{9FDCF431-8FBA-459C-8B9B-C27100A19C98}" dt="2020-03-18T18:26:40.142" v="2000"/>
          <ac:picMkLst>
            <pc:docMk/>
            <pc:sldMk cId="1655185486" sldId="279"/>
            <ac:picMk id="4" creationId="{7FC7D267-3214-4341-9503-DC082E979117}"/>
          </ac:picMkLst>
        </pc:picChg>
      </pc:sldChg>
      <pc:sldMasterChg chg="setBg">
        <pc:chgData name="Martin Lo" userId="20c62f966a76613b" providerId="LiveId" clId="{9FDCF431-8FBA-459C-8B9B-C27100A19C98}" dt="2020-03-12T12:29:10.714" v="1350"/>
        <pc:sldMasterMkLst>
          <pc:docMk/>
          <pc:sldMasterMk cId="2529709362" sldId="2147483696"/>
        </pc:sldMasterMkLst>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380E95-051D-475E-90A8-817F5BC13FFD}"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E4FAD-AC8C-405B-9710-206F4206EBC0}" type="slidenum">
              <a:rPr lang="en-GB" smtClean="0"/>
              <a:t>‹#›</a:t>
            </a:fld>
            <a:endParaRPr lang="en-GB"/>
          </a:p>
        </p:txBody>
      </p:sp>
    </p:spTree>
    <p:extLst>
      <p:ext uri="{BB962C8B-B14F-4D97-AF65-F5344CB8AC3E}">
        <p14:creationId xmlns:p14="http://schemas.microsoft.com/office/powerpoint/2010/main" val="1938344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380E95-051D-475E-90A8-817F5BC13FFD}"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E4FAD-AC8C-405B-9710-206F4206EBC0}" type="slidenum">
              <a:rPr lang="en-GB" smtClean="0"/>
              <a:t>‹#›</a:t>
            </a:fld>
            <a:endParaRPr lang="en-GB"/>
          </a:p>
        </p:txBody>
      </p:sp>
    </p:spTree>
    <p:extLst>
      <p:ext uri="{BB962C8B-B14F-4D97-AF65-F5344CB8AC3E}">
        <p14:creationId xmlns:p14="http://schemas.microsoft.com/office/powerpoint/2010/main" val="1474655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380E95-051D-475E-90A8-817F5BC13FFD}"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E4FAD-AC8C-405B-9710-206F4206EBC0}" type="slidenum">
              <a:rPr lang="en-GB" smtClean="0"/>
              <a:t>‹#›</a:t>
            </a:fld>
            <a:endParaRPr lang="en-GB"/>
          </a:p>
        </p:txBody>
      </p:sp>
    </p:spTree>
    <p:extLst>
      <p:ext uri="{BB962C8B-B14F-4D97-AF65-F5344CB8AC3E}">
        <p14:creationId xmlns:p14="http://schemas.microsoft.com/office/powerpoint/2010/main" val="332550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380E95-051D-475E-90A8-817F5BC13FFD}"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E4FAD-AC8C-405B-9710-206F4206EBC0}" type="slidenum">
              <a:rPr lang="en-GB" smtClean="0"/>
              <a:t>‹#›</a:t>
            </a:fld>
            <a:endParaRPr lang="en-GB"/>
          </a:p>
        </p:txBody>
      </p:sp>
    </p:spTree>
    <p:extLst>
      <p:ext uri="{BB962C8B-B14F-4D97-AF65-F5344CB8AC3E}">
        <p14:creationId xmlns:p14="http://schemas.microsoft.com/office/powerpoint/2010/main" val="282273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380E95-051D-475E-90A8-817F5BC13FFD}"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E4FAD-AC8C-405B-9710-206F4206EBC0}" type="slidenum">
              <a:rPr lang="en-GB" smtClean="0"/>
              <a:t>‹#›</a:t>
            </a:fld>
            <a:endParaRPr lang="en-GB"/>
          </a:p>
        </p:txBody>
      </p:sp>
    </p:spTree>
    <p:extLst>
      <p:ext uri="{BB962C8B-B14F-4D97-AF65-F5344CB8AC3E}">
        <p14:creationId xmlns:p14="http://schemas.microsoft.com/office/powerpoint/2010/main" val="3825933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380E95-051D-475E-90A8-817F5BC13FFD}"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CE4FAD-AC8C-405B-9710-206F4206EBC0}" type="slidenum">
              <a:rPr lang="en-GB" smtClean="0"/>
              <a:t>‹#›</a:t>
            </a:fld>
            <a:endParaRPr lang="en-GB"/>
          </a:p>
        </p:txBody>
      </p:sp>
    </p:spTree>
    <p:extLst>
      <p:ext uri="{BB962C8B-B14F-4D97-AF65-F5344CB8AC3E}">
        <p14:creationId xmlns:p14="http://schemas.microsoft.com/office/powerpoint/2010/main" val="187632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380E95-051D-475E-90A8-817F5BC13FFD}" type="datetimeFigureOut">
              <a:rPr lang="en-GB" smtClean="0"/>
              <a:t>17/03/2020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CE4FAD-AC8C-405B-9710-206F4206EBC0}" type="slidenum">
              <a:rPr lang="en-GB" smtClean="0"/>
              <a:t>‹#›</a:t>
            </a:fld>
            <a:endParaRPr lang="en-GB"/>
          </a:p>
        </p:txBody>
      </p:sp>
    </p:spTree>
    <p:extLst>
      <p:ext uri="{BB962C8B-B14F-4D97-AF65-F5344CB8AC3E}">
        <p14:creationId xmlns:p14="http://schemas.microsoft.com/office/powerpoint/2010/main" val="395410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380E95-051D-475E-90A8-817F5BC13FFD}" type="datetimeFigureOut">
              <a:rPr lang="en-GB" smtClean="0"/>
              <a:t>17/03/2020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6CE4FAD-AC8C-405B-9710-206F4206EBC0}" type="slidenum">
              <a:rPr lang="en-GB" smtClean="0"/>
              <a:t>‹#›</a:t>
            </a:fld>
            <a:endParaRPr lang="en-GB"/>
          </a:p>
        </p:txBody>
      </p:sp>
    </p:spTree>
    <p:extLst>
      <p:ext uri="{BB962C8B-B14F-4D97-AF65-F5344CB8AC3E}">
        <p14:creationId xmlns:p14="http://schemas.microsoft.com/office/powerpoint/2010/main" val="3075004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80E95-051D-475E-90A8-817F5BC13FFD}" type="datetimeFigureOut">
              <a:rPr lang="en-GB" smtClean="0"/>
              <a:t>17/03/2020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6CE4FAD-AC8C-405B-9710-206F4206EBC0}" type="slidenum">
              <a:rPr lang="en-GB" smtClean="0"/>
              <a:t>‹#›</a:t>
            </a:fld>
            <a:endParaRPr lang="en-GB"/>
          </a:p>
        </p:txBody>
      </p:sp>
    </p:spTree>
    <p:extLst>
      <p:ext uri="{BB962C8B-B14F-4D97-AF65-F5344CB8AC3E}">
        <p14:creationId xmlns:p14="http://schemas.microsoft.com/office/powerpoint/2010/main" val="1855234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380E95-051D-475E-90A8-817F5BC13FFD}"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CE4FAD-AC8C-405B-9710-206F4206EBC0}" type="slidenum">
              <a:rPr lang="en-GB" smtClean="0"/>
              <a:t>‹#›</a:t>
            </a:fld>
            <a:endParaRPr lang="en-GB"/>
          </a:p>
        </p:txBody>
      </p:sp>
    </p:spTree>
    <p:extLst>
      <p:ext uri="{BB962C8B-B14F-4D97-AF65-F5344CB8AC3E}">
        <p14:creationId xmlns:p14="http://schemas.microsoft.com/office/powerpoint/2010/main" val="49515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380E95-051D-475E-90A8-817F5BC13FFD}"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CE4FAD-AC8C-405B-9710-206F4206EBC0}" type="slidenum">
              <a:rPr lang="en-GB" smtClean="0"/>
              <a:t>‹#›</a:t>
            </a:fld>
            <a:endParaRPr lang="en-GB"/>
          </a:p>
        </p:txBody>
      </p:sp>
    </p:spTree>
    <p:extLst>
      <p:ext uri="{BB962C8B-B14F-4D97-AF65-F5344CB8AC3E}">
        <p14:creationId xmlns:p14="http://schemas.microsoft.com/office/powerpoint/2010/main" val="2010328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80E95-051D-475E-90A8-817F5BC13FFD}" type="datetimeFigureOut">
              <a:rPr lang="en-GB" smtClean="0"/>
              <a:t>17/03/2020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E4FAD-AC8C-405B-9710-206F4206EBC0}" type="slidenum">
              <a:rPr lang="en-GB" smtClean="0"/>
              <a:t>‹#›</a:t>
            </a:fld>
            <a:endParaRPr lang="en-GB"/>
          </a:p>
        </p:txBody>
      </p:sp>
    </p:spTree>
    <p:extLst>
      <p:ext uri="{BB962C8B-B14F-4D97-AF65-F5344CB8AC3E}">
        <p14:creationId xmlns:p14="http://schemas.microsoft.com/office/powerpoint/2010/main" val="262937720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6" Type="http://schemas.openxmlformats.org/officeDocument/2006/relationships/hyperlink" Target="https://doi.org/10.1007/s00414-014-1033-x" TargetMode="External"/><Relationship Id="rId117" Type="http://schemas.openxmlformats.org/officeDocument/2006/relationships/hyperlink" Target="https://doi.org/10.1080/20961790.2018.1488571" TargetMode="External"/><Relationship Id="rId21" Type="http://schemas.openxmlformats.org/officeDocument/2006/relationships/hyperlink" Target="https://doi.org/10.1037/0003-066X.60.2.170" TargetMode="External"/><Relationship Id="rId42" Type="http://schemas.openxmlformats.org/officeDocument/2006/relationships/hyperlink" Target="https://doi.org/10.1016/j.forsciint.2012.06.001" TargetMode="External"/><Relationship Id="rId47" Type="http://schemas.openxmlformats.org/officeDocument/2006/relationships/hyperlink" Target="https://doi.org/10.1016/j.jflm.2013.06.016" TargetMode="External"/><Relationship Id="rId63" Type="http://schemas.openxmlformats.org/officeDocument/2006/relationships/hyperlink" Target="https://doi.org/10.1016/0379-0738(95)01739-6" TargetMode="External"/><Relationship Id="rId68" Type="http://schemas.openxmlformats.org/officeDocument/2006/relationships/hyperlink" Target="https://doi.org/10.1520/JFS15376J" TargetMode="External"/><Relationship Id="rId84" Type="http://schemas.openxmlformats.org/officeDocument/2006/relationships/hyperlink" Target="https://doi.org/10.1002/ajpa.1330300214" TargetMode="External"/><Relationship Id="rId89" Type="http://schemas.openxmlformats.org/officeDocument/2006/relationships/hyperlink" Target="https://doi.org/10.1016/0734-189X(88)90022-9" TargetMode="External"/><Relationship Id="rId112" Type="http://schemas.openxmlformats.org/officeDocument/2006/relationships/hyperlink" Target="https://doi.org/10.1002/ajpa.10422" TargetMode="External"/><Relationship Id="rId16" Type="http://schemas.openxmlformats.org/officeDocument/2006/relationships/hyperlink" Target="https://doi.org/10.1111/j.1556-4029.2009.01176.x" TargetMode="External"/><Relationship Id="rId107" Type="http://schemas.openxmlformats.org/officeDocument/2006/relationships/hyperlink" Target="https://doi.org/10.1520/JFS15200J" TargetMode="External"/><Relationship Id="rId11" Type="http://schemas.openxmlformats.org/officeDocument/2006/relationships/hyperlink" Target="https://doi.org/10.1002/ajpa.10012" TargetMode="External"/><Relationship Id="rId32" Type="http://schemas.openxmlformats.org/officeDocument/2006/relationships/hyperlink" Target="https://doi.org/10.1002/9781118255377.ch12" TargetMode="External"/><Relationship Id="rId37" Type="http://schemas.openxmlformats.org/officeDocument/2006/relationships/hyperlink" Target="https://doi.org/10.1111/j.1556-4029.2008.00771.x" TargetMode="External"/><Relationship Id="rId53" Type="http://schemas.openxmlformats.org/officeDocument/2006/relationships/hyperlink" Target="https://doi.org/10.1016/j.jcm.2016.02.012" TargetMode="External"/><Relationship Id="rId58" Type="http://schemas.openxmlformats.org/officeDocument/2006/relationships/hyperlink" Target="https://doi.org/10.1111/1556-4029.13501" TargetMode="External"/><Relationship Id="rId74" Type="http://schemas.openxmlformats.org/officeDocument/2006/relationships/hyperlink" Target="https://doi.org/10.1016/j.scijus.2017.06.003" TargetMode="External"/><Relationship Id="rId79" Type="http://schemas.openxmlformats.org/officeDocument/2006/relationships/hyperlink" Target="https://doi.org/10.1002/9780470061589.fsa1118" TargetMode="External"/><Relationship Id="rId102" Type="http://schemas.openxmlformats.org/officeDocument/2006/relationships/hyperlink" Target="https://doi.org/10.1016/j.forsciint.2015.10.018" TargetMode="External"/><Relationship Id="rId123" Type="http://schemas.openxmlformats.org/officeDocument/2006/relationships/image" Target="../media/image15.jpeg"/><Relationship Id="rId5" Type="http://schemas.openxmlformats.org/officeDocument/2006/relationships/hyperlink" Target="https://doi.org/10.1016/S0379-0738(00)00444-8" TargetMode="External"/><Relationship Id="rId61" Type="http://schemas.openxmlformats.org/officeDocument/2006/relationships/hyperlink" Target="https://doi.org/10.1002/ajpa.22213" TargetMode="External"/><Relationship Id="rId82" Type="http://schemas.openxmlformats.org/officeDocument/2006/relationships/hyperlink" Target="https://doi.org/10.2307/1312930" TargetMode="External"/><Relationship Id="rId90" Type="http://schemas.openxmlformats.org/officeDocument/2006/relationships/hyperlink" Target="https://doi.org/10.1002/ca.10028" TargetMode="External"/><Relationship Id="rId95" Type="http://schemas.openxmlformats.org/officeDocument/2006/relationships/hyperlink" Target="https://doi.org/10.1111/j.1556-4029.2010.01635.x" TargetMode="External"/><Relationship Id="rId19" Type="http://schemas.openxmlformats.org/officeDocument/2006/relationships/hyperlink" Target="https://doi.org/10.1007/s00414-017-1548-z" TargetMode="External"/><Relationship Id="rId14" Type="http://schemas.openxmlformats.org/officeDocument/2006/relationships/hyperlink" Target="https://doi.org/10.1016/j.forsciint.2006.05.018" TargetMode="External"/><Relationship Id="rId22" Type="http://schemas.openxmlformats.org/officeDocument/2006/relationships/hyperlink" Target="https://doi.org/10.1111/j.1556-4029.2009.01232.x" TargetMode="External"/><Relationship Id="rId27" Type="http://schemas.openxmlformats.org/officeDocument/2006/relationships/hyperlink" Target="https://doi.org/10.3758/PBR.17.2.161" TargetMode="External"/><Relationship Id="rId30" Type="http://schemas.openxmlformats.org/officeDocument/2006/relationships/hyperlink" Target="https://doi.org/10.1016/j.mri.2012.05.001" TargetMode="External"/><Relationship Id="rId35" Type="http://schemas.openxmlformats.org/officeDocument/2006/relationships/hyperlink" Target="https://doi.org/10.2307/2983411" TargetMode="External"/><Relationship Id="rId43" Type="http://schemas.openxmlformats.org/officeDocument/2006/relationships/hyperlink" Target="https://doi.org/10.1002/ajpa.20135" TargetMode="External"/><Relationship Id="rId48" Type="http://schemas.openxmlformats.org/officeDocument/2006/relationships/hyperlink" Target="https://doi.org/10.1016/j.forsciint.2017.05.001" TargetMode="External"/><Relationship Id="rId56" Type="http://schemas.openxmlformats.org/officeDocument/2006/relationships/hyperlink" Target="https://doi.org/10.1111/1556-4029.13534" TargetMode="External"/><Relationship Id="rId64" Type="http://schemas.openxmlformats.org/officeDocument/2006/relationships/hyperlink" Target="https://doi.org/10.1007/BF02436580" TargetMode="External"/><Relationship Id="rId69" Type="http://schemas.openxmlformats.org/officeDocument/2006/relationships/hyperlink" Target="https://doi.org/10.1002/ase.1367" TargetMode="External"/><Relationship Id="rId77" Type="http://schemas.openxmlformats.org/officeDocument/2006/relationships/hyperlink" Target="https://doi.org/10.1016/j.scijus.2009.02.004" TargetMode="External"/><Relationship Id="rId100" Type="http://schemas.openxmlformats.org/officeDocument/2006/relationships/hyperlink" Target="https://doi.org/10.1002/ajpa.1330880102" TargetMode="External"/><Relationship Id="rId105" Type="http://schemas.openxmlformats.org/officeDocument/2006/relationships/hyperlink" Target="https://doi.org/10.1080/20961790.2018.1466384" TargetMode="External"/><Relationship Id="rId113" Type="http://schemas.openxmlformats.org/officeDocument/2006/relationships/hyperlink" Target="https://doi.org/10.4103/0975-1475.150304" TargetMode="External"/><Relationship Id="rId118" Type="http://schemas.openxmlformats.org/officeDocument/2006/relationships/hyperlink" Target="https://doi.org/10.1002/(SICI)1099-1212(1998090)8:5%3c311::AID-OA443%3e3.0.CO;2-E" TargetMode="External"/><Relationship Id="rId8" Type="http://schemas.openxmlformats.org/officeDocument/2006/relationships/hyperlink" Target="https://doi.org/10.1016/j.forsciint.2011.11.032" TargetMode="External"/><Relationship Id="rId51" Type="http://schemas.openxmlformats.org/officeDocument/2006/relationships/hyperlink" Target="https://doi.org/10.1111/1556-4029.12563" TargetMode="External"/><Relationship Id="rId72" Type="http://schemas.openxmlformats.org/officeDocument/2006/relationships/hyperlink" Target="https://doi.org/10.1016/j.forsciint.2005.12.022" TargetMode="External"/><Relationship Id="rId80" Type="http://schemas.openxmlformats.org/officeDocument/2006/relationships/hyperlink" Target="https://doi.org/10.1098/rstb.2015.0062" TargetMode="External"/><Relationship Id="rId85" Type="http://schemas.openxmlformats.org/officeDocument/2006/relationships/hyperlink" Target="https://doi.org/10.1002/ajpa.20251" TargetMode="External"/><Relationship Id="rId93" Type="http://schemas.openxmlformats.org/officeDocument/2006/relationships/hyperlink" Target="https://doi.org/10.1016/S0003-2778(10)80029-2" TargetMode="External"/><Relationship Id="rId98" Type="http://schemas.openxmlformats.org/officeDocument/2006/relationships/hyperlink" Target="https://doi.org/10.1016/j.forsciint.2014.03.005" TargetMode="External"/><Relationship Id="rId121" Type="http://schemas.openxmlformats.org/officeDocument/2006/relationships/hyperlink" Target="https://doi.org/10.7937/K9/TCIA.2016.YXOGLM4Y" TargetMode="External"/><Relationship Id="rId3" Type="http://schemas.openxmlformats.org/officeDocument/2006/relationships/hyperlink" Target="https://doi.org/10.1002/(SICI)1096-8644(199911)110:3%3c341::AID-AJPA6%3e3.0.CO;2-8" TargetMode="External"/><Relationship Id="rId12" Type="http://schemas.openxmlformats.org/officeDocument/2006/relationships/hyperlink" Target="https://doi.org/10.1002/ajpa.1330820109" TargetMode="External"/><Relationship Id="rId17" Type="http://schemas.openxmlformats.org/officeDocument/2006/relationships/hyperlink" Target="https://doi.org/10.1007/s10278-013-9622-7" TargetMode="External"/><Relationship Id="rId25" Type="http://schemas.openxmlformats.org/officeDocument/2006/relationships/hyperlink" Target="https://doi.org/10.1002/ajpa.20948" TargetMode="External"/><Relationship Id="rId33" Type="http://schemas.openxmlformats.org/officeDocument/2006/relationships/hyperlink" Target="https://doi.org/10.1002/ajpa.22502" TargetMode="External"/><Relationship Id="rId38" Type="http://schemas.openxmlformats.org/officeDocument/2006/relationships/hyperlink" Target="https://doi.org/10.1016/j.forsciint.2011.03.011" TargetMode="External"/><Relationship Id="rId46" Type="http://schemas.openxmlformats.org/officeDocument/2006/relationships/hyperlink" Target="https://doi.org/10.1007/s004140050208" TargetMode="External"/><Relationship Id="rId59" Type="http://schemas.openxmlformats.org/officeDocument/2006/relationships/hyperlink" Target="https://doi.org/10.1111/1556-4029.13013" TargetMode="External"/><Relationship Id="rId67" Type="http://schemas.openxmlformats.org/officeDocument/2006/relationships/hyperlink" Target="https://doi.org/10.5115/acb.2015.48.4.275" TargetMode="External"/><Relationship Id="rId103" Type="http://schemas.openxmlformats.org/officeDocument/2006/relationships/hyperlink" Target="https://doi.org/10.1016/j.forsciint.2004.10.003" TargetMode="External"/><Relationship Id="rId108" Type="http://schemas.openxmlformats.org/officeDocument/2006/relationships/hyperlink" Target="https://doi.org/10.1111/j.1556-4029.2012.02173.x" TargetMode="External"/><Relationship Id="rId116" Type="http://schemas.openxmlformats.org/officeDocument/2006/relationships/hyperlink" Target="https://doi.org/10.1016/j.ajodo.2012.07.015" TargetMode="External"/><Relationship Id="rId124" Type="http://schemas.openxmlformats.org/officeDocument/2006/relationships/image" Target="../media/image16.jpeg"/><Relationship Id="rId20" Type="http://schemas.openxmlformats.org/officeDocument/2006/relationships/hyperlink" Target="https://doi.org/10.1007/s00414-019-02002-7" TargetMode="External"/><Relationship Id="rId41" Type="http://schemas.openxmlformats.org/officeDocument/2006/relationships/hyperlink" Target="https://doi.org/10.1016/j.forsciint.2006.06.004" TargetMode="External"/><Relationship Id="rId54" Type="http://schemas.openxmlformats.org/officeDocument/2006/relationships/hyperlink" Target="https://doi.org/10.1002/oa.2462" TargetMode="External"/><Relationship Id="rId62" Type="http://schemas.openxmlformats.org/officeDocument/2006/relationships/hyperlink" Target="https://doi.org/10.1002/ajpa.1330790112" TargetMode="External"/><Relationship Id="rId70" Type="http://schemas.openxmlformats.org/officeDocument/2006/relationships/hyperlink" Target="https://doi.org/10.1002/ajpa.22839" TargetMode="External"/><Relationship Id="rId75" Type="http://schemas.openxmlformats.org/officeDocument/2006/relationships/hyperlink" Target="https://doi.org/10.1093/police/pan021" TargetMode="External"/><Relationship Id="rId83" Type="http://schemas.openxmlformats.org/officeDocument/2006/relationships/hyperlink" Target="https://doi.org/10.4040/jkan.2013.43.2.154" TargetMode="External"/><Relationship Id="rId88" Type="http://schemas.openxmlformats.org/officeDocument/2006/relationships/hyperlink" Target="https://doi.org/10.1513/pats.200612-184HT" TargetMode="External"/><Relationship Id="rId91" Type="http://schemas.openxmlformats.org/officeDocument/2006/relationships/hyperlink" Target="https://doi.org/10.3238/arztebl.2016.0044" TargetMode="External"/><Relationship Id="rId96" Type="http://schemas.openxmlformats.org/officeDocument/2006/relationships/hyperlink" Target="https://doi.org/10.1002/ajpa.1330450323" TargetMode="External"/><Relationship Id="rId111" Type="http://schemas.openxmlformats.org/officeDocument/2006/relationships/hyperlink" Target="https://doi.org/10.1002/ajpa.20776" TargetMode="External"/><Relationship Id="rId1" Type="http://schemas.openxmlformats.org/officeDocument/2006/relationships/slideLayout" Target="../slideLayouts/slideLayout2.xml"/><Relationship Id="rId6" Type="http://schemas.openxmlformats.org/officeDocument/2006/relationships/hyperlink" Target="https://doi.org/10.2307/2843994" TargetMode="External"/><Relationship Id="rId15" Type="http://schemas.openxmlformats.org/officeDocument/2006/relationships/hyperlink" Target="https://doi.org/10.1520/JFS2003185" TargetMode="External"/><Relationship Id="rId23" Type="http://schemas.openxmlformats.org/officeDocument/2006/relationships/hyperlink" Target="https://doi.org/10.1111/j.1556-4029.2011.01803.x" TargetMode="External"/><Relationship Id="rId28" Type="http://schemas.openxmlformats.org/officeDocument/2006/relationships/hyperlink" Target="https://doi.org/10.1016/j.forsciint.2004.09.111" TargetMode="External"/><Relationship Id="rId36" Type="http://schemas.openxmlformats.org/officeDocument/2006/relationships/hyperlink" Target="https://doi.org/10.1002/ar.1090720105" TargetMode="External"/><Relationship Id="rId49" Type="http://schemas.openxmlformats.org/officeDocument/2006/relationships/hyperlink" Target="https://doi.org/10.1111/j.1556-4029.2007.00627.x" TargetMode="External"/><Relationship Id="rId57" Type="http://schemas.openxmlformats.org/officeDocument/2006/relationships/hyperlink" Target="https://doi.org/10.1002/ajpa.1330980106" TargetMode="External"/><Relationship Id="rId106" Type="http://schemas.openxmlformats.org/officeDocument/2006/relationships/hyperlink" Target="https://doi.org/10.1080/20961790.2018.1523704" TargetMode="External"/><Relationship Id="rId114" Type="http://schemas.openxmlformats.org/officeDocument/2006/relationships/hyperlink" Target="https://doi.org/10.1002/ajpa.1330060210" TargetMode="External"/><Relationship Id="rId119" Type="http://schemas.openxmlformats.org/officeDocument/2006/relationships/hyperlink" Target="https://doi.org/10.1111/j.1556-4029.2006.00177.x" TargetMode="External"/><Relationship Id="rId10" Type="http://schemas.openxmlformats.org/officeDocument/2006/relationships/hyperlink" Target="https://doi.org/10.1007/s12024-014-9581-4" TargetMode="External"/><Relationship Id="rId31" Type="http://schemas.openxmlformats.org/officeDocument/2006/relationships/hyperlink" Target="https://doi.org/10.1016/j.forsciint.2008.03.014" TargetMode="External"/><Relationship Id="rId44" Type="http://schemas.openxmlformats.org/officeDocument/2006/relationships/hyperlink" Target="https://doi.org/10.1016/S0379-0738(02)00031-2" TargetMode="External"/><Relationship Id="rId52" Type="http://schemas.openxmlformats.org/officeDocument/2006/relationships/hyperlink" Target="https://doi.org/10.1002/ajpa.22102" TargetMode="External"/><Relationship Id="rId60" Type="http://schemas.openxmlformats.org/officeDocument/2006/relationships/hyperlink" Target="https://doi.org/10.1111/j.1556-4029.2006.00080.x" TargetMode="External"/><Relationship Id="rId65" Type="http://schemas.openxmlformats.org/officeDocument/2006/relationships/hyperlink" Target="https://doi.org/10.1520/JFS12974J" TargetMode="External"/><Relationship Id="rId73" Type="http://schemas.openxmlformats.org/officeDocument/2006/relationships/hyperlink" Target="https://doi.org/10.1016/j.scijus.2017.06.002" TargetMode="External"/><Relationship Id="rId78" Type="http://schemas.openxmlformats.org/officeDocument/2006/relationships/hyperlink" Target="https://doi.org/10.1016/j.scijus.2013.11.003" TargetMode="External"/><Relationship Id="rId81" Type="http://schemas.openxmlformats.org/officeDocument/2006/relationships/hyperlink" Target="https://doi.org/10.1007/s12024-007-9006-8" TargetMode="External"/><Relationship Id="rId86" Type="http://schemas.openxmlformats.org/officeDocument/2006/relationships/hyperlink" Target="https://doi.org/10.1016/j.forsciint.2009.12.010" TargetMode="External"/><Relationship Id="rId94" Type="http://schemas.openxmlformats.org/officeDocument/2006/relationships/hyperlink" Target="https://doi.org/10.1111/1556-4029.13081" TargetMode="External"/><Relationship Id="rId99" Type="http://schemas.openxmlformats.org/officeDocument/2006/relationships/hyperlink" Target="https://doi.org/10.1520/JFS13051J" TargetMode="External"/><Relationship Id="rId101" Type="http://schemas.openxmlformats.org/officeDocument/2006/relationships/hyperlink" Target="https://doi.org/10.1080/00450618.2010.541499" TargetMode="External"/><Relationship Id="rId122" Type="http://schemas.openxmlformats.org/officeDocument/2006/relationships/image" Target="../media/image14.jpeg"/><Relationship Id="rId4" Type="http://schemas.openxmlformats.org/officeDocument/2006/relationships/hyperlink" Target="https://doi.org/10.1002/ajpa.1330830406" TargetMode="External"/><Relationship Id="rId9" Type="http://schemas.openxmlformats.org/officeDocument/2006/relationships/hyperlink" Target="https://doi.org/10.1111/1556-4029.12126" TargetMode="External"/><Relationship Id="rId13" Type="http://schemas.openxmlformats.org/officeDocument/2006/relationships/hyperlink" Target="https://doi.org/10.1111/1556-4029.13917" TargetMode="External"/><Relationship Id="rId18" Type="http://schemas.openxmlformats.org/officeDocument/2006/relationships/hyperlink" Target="https://doi.org/10.1111/1556-4029.12910" TargetMode="External"/><Relationship Id="rId39" Type="http://schemas.openxmlformats.org/officeDocument/2006/relationships/hyperlink" Target="https://doi.org/10.1093/lpr/mgs021" TargetMode="External"/><Relationship Id="rId109" Type="http://schemas.openxmlformats.org/officeDocument/2006/relationships/hyperlink" Target="https://doi.org/10.1111/j.1556-4029.2011.01724.x" TargetMode="External"/><Relationship Id="rId34" Type="http://schemas.openxmlformats.org/officeDocument/2006/relationships/hyperlink" Target="https://doi.org/10.1002/ajpa.1330210108" TargetMode="External"/><Relationship Id="rId50" Type="http://schemas.openxmlformats.org/officeDocument/2006/relationships/hyperlink" Target="https://doi.org/10.7937/K9/TCIA.2016.8LNG8XDR" TargetMode="External"/><Relationship Id="rId55" Type="http://schemas.openxmlformats.org/officeDocument/2006/relationships/hyperlink" Target="https://doi.org/10.1016/j.forsciint.2016.02.007" TargetMode="External"/><Relationship Id="rId76" Type="http://schemas.openxmlformats.org/officeDocument/2006/relationships/hyperlink" Target="https://doi.org/10.1177/0309133307073881" TargetMode="External"/><Relationship Id="rId97" Type="http://schemas.openxmlformats.org/officeDocument/2006/relationships/hyperlink" Target="https://doi.org/10.1016/j.forsciint.2008.04.022" TargetMode="External"/><Relationship Id="rId104" Type="http://schemas.openxmlformats.org/officeDocument/2006/relationships/hyperlink" Target="https://doi.org/10.1016/j.jasrep.2015.06.018" TargetMode="External"/><Relationship Id="rId120" Type="http://schemas.openxmlformats.org/officeDocument/2006/relationships/hyperlink" Target="https://doi.org/10.1148/radiology.155.3.4001374" TargetMode="External"/><Relationship Id="rId7" Type="http://schemas.openxmlformats.org/officeDocument/2006/relationships/hyperlink" Target="https://doi.org/10.1111/j.1469-1809.1935.tb02117.x" TargetMode="External"/><Relationship Id="rId71" Type="http://schemas.openxmlformats.org/officeDocument/2006/relationships/hyperlink" Target="https://doi.org/10.1002/ajpa.1330680108" TargetMode="External"/><Relationship Id="rId92" Type="http://schemas.openxmlformats.org/officeDocument/2006/relationships/hyperlink" Target="https://doi.org/10.1111/1556-4029.12617" TargetMode="External"/><Relationship Id="rId2" Type="http://schemas.openxmlformats.org/officeDocument/2006/relationships/hyperlink" Target="https://doi.org/10.1016/j.forsciint.2008.02.006" TargetMode="External"/><Relationship Id="rId29" Type="http://schemas.openxmlformats.org/officeDocument/2006/relationships/hyperlink" Target="https://doi.org/10.7937/K9/TCIA.2016.GKJ0ZWAC" TargetMode="External"/><Relationship Id="rId24" Type="http://schemas.openxmlformats.org/officeDocument/2006/relationships/hyperlink" Target="https://doi.org/10.1016/j.forsciint.2014.08.019" TargetMode="External"/><Relationship Id="rId40" Type="http://schemas.openxmlformats.org/officeDocument/2006/relationships/hyperlink" Target="https://doi.org/10.1016/j.forsciint.2014.10.008" TargetMode="External"/><Relationship Id="rId45" Type="http://schemas.openxmlformats.org/officeDocument/2006/relationships/hyperlink" Target="https://doi.org/10.1002/ajpa.1330310510" TargetMode="External"/><Relationship Id="rId66" Type="http://schemas.openxmlformats.org/officeDocument/2006/relationships/hyperlink" Target="https://doi.org/10.1080/03014469200002152" TargetMode="External"/><Relationship Id="rId87" Type="http://schemas.openxmlformats.org/officeDocument/2006/relationships/hyperlink" Target="https://doi.org/10.1111/j.1556-4029.2008.00875.x" TargetMode="External"/><Relationship Id="rId110" Type="http://schemas.openxmlformats.org/officeDocument/2006/relationships/hyperlink" Target="https://doi.org/10.1520/JFS2002166" TargetMode="External"/><Relationship Id="rId115" Type="http://schemas.openxmlformats.org/officeDocument/2006/relationships/hyperlink" Target="https://doi.org/10.2176/nmc.oa.2013-028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6EDA-D9DC-4652-8926-21F1CD2D7984}"/>
              </a:ext>
            </a:extLst>
          </p:cNvPr>
          <p:cNvSpPr>
            <a:spLocks noGrp="1"/>
          </p:cNvSpPr>
          <p:nvPr>
            <p:ph type="ctrTitle"/>
          </p:nvPr>
        </p:nvSpPr>
        <p:spPr>
          <a:xfrm>
            <a:off x="1203164" y="4109156"/>
            <a:ext cx="6736150" cy="1737360"/>
          </a:xfrm>
        </p:spPr>
        <p:txBody>
          <a:bodyPr anchor="ctr">
            <a:normAutofit/>
          </a:bodyPr>
          <a:lstStyle/>
          <a:p>
            <a:pPr algn="r"/>
            <a:r>
              <a:rPr lang="en-GB" dirty="0">
                <a:solidFill>
                  <a:srgbClr val="4C4C4B"/>
                </a:solidFill>
                <a:latin typeface="Optima" panose="02020500000000000000" pitchFamily="18" charset="0"/>
                <a:ea typeface="Optima" panose="02020500000000000000" pitchFamily="18" charset="0"/>
                <a:cs typeface="Optima" panose="02020500000000000000" pitchFamily="18" charset="0"/>
              </a:rPr>
              <a:t>Open Evening</a:t>
            </a:r>
          </a:p>
        </p:txBody>
      </p:sp>
      <p:sp>
        <p:nvSpPr>
          <p:cNvPr id="3" name="Subtitle 2">
            <a:extLst>
              <a:ext uri="{FF2B5EF4-FFF2-40B4-BE49-F238E27FC236}">
                <a16:creationId xmlns:a16="http://schemas.microsoft.com/office/drawing/2014/main" id="{E5390982-611C-4816-B101-C2A8AE27F5E2}"/>
              </a:ext>
            </a:extLst>
          </p:cNvPr>
          <p:cNvSpPr>
            <a:spLocks noGrp="1"/>
          </p:cNvSpPr>
          <p:nvPr>
            <p:ph type="subTitle" idx="1"/>
          </p:nvPr>
        </p:nvSpPr>
        <p:spPr>
          <a:xfrm>
            <a:off x="8411154" y="4109156"/>
            <a:ext cx="3258675" cy="1737360"/>
          </a:xfrm>
        </p:spPr>
        <p:txBody>
          <a:bodyPr anchor="ctr">
            <a:normAutofit/>
          </a:bodyPr>
          <a:lstStyle/>
          <a:p>
            <a:pPr algn="l"/>
            <a:r>
              <a:rPr lang="en-GB" dirty="0">
                <a:solidFill>
                  <a:srgbClr val="4C4C4B"/>
                </a:solidFill>
                <a:latin typeface="Optima" panose="02020500000000000000" pitchFamily="18" charset="0"/>
                <a:ea typeface="Optima" panose="02020500000000000000" pitchFamily="18" charset="0"/>
                <a:cs typeface="Optima" panose="02020500000000000000" pitchFamily="18" charset="0"/>
              </a:rPr>
              <a:t>Martin Lo</a:t>
            </a:r>
          </a:p>
          <a:p>
            <a:pPr algn="l"/>
            <a:r>
              <a:rPr lang="en-GB" dirty="0">
                <a:solidFill>
                  <a:srgbClr val="4C4C4B"/>
                </a:solidFill>
                <a:latin typeface="Optima" panose="02020500000000000000" pitchFamily="18" charset="0"/>
                <a:ea typeface="Optima" panose="02020500000000000000" pitchFamily="18" charset="0"/>
                <a:cs typeface="Optima" panose="02020500000000000000" pitchFamily="18" charset="0"/>
              </a:rPr>
              <a:t>PhD Student</a:t>
            </a:r>
          </a:p>
          <a:p>
            <a:pPr algn="l"/>
            <a:r>
              <a:rPr lang="en-GB" dirty="0">
                <a:solidFill>
                  <a:srgbClr val="4C4C4B"/>
                </a:solidFill>
                <a:latin typeface="Optima" panose="02020500000000000000" pitchFamily="18" charset="0"/>
                <a:ea typeface="Optima" panose="02020500000000000000" pitchFamily="18" charset="0"/>
                <a:cs typeface="Optima" panose="02020500000000000000" pitchFamily="18" charset="0"/>
              </a:rPr>
              <a:t>UCL</a:t>
            </a:r>
          </a:p>
        </p:txBody>
      </p:sp>
      <p:pic>
        <p:nvPicPr>
          <p:cNvPr id="9" name="Picture 8" descr="A picture containing tree, flower&#10;&#10;Description automatically generated">
            <a:extLst>
              <a:ext uri="{FF2B5EF4-FFF2-40B4-BE49-F238E27FC236}">
                <a16:creationId xmlns:a16="http://schemas.microsoft.com/office/drawing/2014/main" id="{201E5D42-18BF-475E-A9D3-A168F25A6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5437" cy="4109156"/>
          </a:xfrm>
          <a:prstGeom prst="rect">
            <a:avLst/>
          </a:prstGeom>
        </p:spPr>
      </p:pic>
      <p:cxnSp>
        <p:nvCxnSpPr>
          <p:cNvPr id="13" name="Straight Connector 12">
            <a:extLst>
              <a:ext uri="{FF2B5EF4-FFF2-40B4-BE49-F238E27FC236}">
                <a16:creationId xmlns:a16="http://schemas.microsoft.com/office/drawing/2014/main" id="{1FB691EA-5FF5-403A-83B1-FE2FD4EF253C}"/>
              </a:ext>
            </a:extLst>
          </p:cNvPr>
          <p:cNvCxnSpPr/>
          <p:nvPr/>
        </p:nvCxnSpPr>
        <p:spPr>
          <a:xfrm>
            <a:off x="8180182" y="4361428"/>
            <a:ext cx="0" cy="1296000"/>
          </a:xfrm>
          <a:prstGeom prst="line">
            <a:avLst/>
          </a:prstGeom>
          <a:ln w="57150">
            <a:solidFill>
              <a:srgbClr val="4C4C4B"/>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53775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pic>
        <p:nvPicPr>
          <p:cNvPr id="4" name="Content Placeholder 4" descr="A group of people standing in a kitchen&#10;&#10;Description automatically generated">
            <a:extLst>
              <a:ext uri="{FF2B5EF4-FFF2-40B4-BE49-F238E27FC236}">
                <a16:creationId xmlns:a16="http://schemas.microsoft.com/office/drawing/2014/main" id="{9609D457-8422-4457-87DD-E298A99A6063}"/>
              </a:ext>
            </a:extLst>
          </p:cNvPr>
          <p:cNvPicPr>
            <a:picLocks noChangeAspect="1"/>
          </p:cNvPicPr>
          <p:nvPr/>
        </p:nvPicPr>
        <p:blipFill rotWithShape="1">
          <a:blip r:embed="rId2">
            <a:extLst>
              <a:ext uri="{28A0092B-C50C-407E-A947-70E740481C1C}">
                <a14:useLocalDpi xmlns:a14="http://schemas.microsoft.com/office/drawing/2010/main" val="0"/>
              </a:ext>
            </a:extLst>
          </a:blip>
          <a:srcRect l="13985" r="12314" b="-4"/>
          <a:stretch/>
        </p:blipFill>
        <p:spPr>
          <a:xfrm>
            <a:off x="684213" y="804863"/>
            <a:ext cx="2405063" cy="2449513"/>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02D8B3F6-4960-4D65-BBAA-9EE80E5A2176}"/>
              </a:ext>
            </a:extLst>
          </p:cNvPr>
          <p:cNvPicPr>
            <a:picLocks noChangeAspect="1"/>
          </p:cNvPicPr>
          <p:nvPr/>
        </p:nvPicPr>
        <p:blipFill rotWithShape="1">
          <a:blip r:embed="rId3">
            <a:extLst>
              <a:ext uri="{28A0092B-C50C-407E-A947-70E740481C1C}">
                <a14:useLocalDpi xmlns:a14="http://schemas.microsoft.com/office/drawing/2010/main" val="0"/>
              </a:ext>
            </a:extLst>
          </a:blip>
          <a:srcRect t="1939" b="34783"/>
          <a:stretch/>
        </p:blipFill>
        <p:spPr>
          <a:xfrm>
            <a:off x="684213" y="3336925"/>
            <a:ext cx="2405063" cy="2716213"/>
          </a:xfrm>
          <a:prstGeom prst="rect">
            <a:avLst/>
          </a:prstGeom>
        </p:spPr>
      </p:pic>
      <p:pic>
        <p:nvPicPr>
          <p:cNvPr id="5" name="Picture 4" descr="A group of people sitting at a table eating food&#10;&#10;Description automatically generated">
            <a:extLst>
              <a:ext uri="{FF2B5EF4-FFF2-40B4-BE49-F238E27FC236}">
                <a16:creationId xmlns:a16="http://schemas.microsoft.com/office/drawing/2014/main" id="{3291B8DB-6EBF-4EFB-9FD2-96753B7F76AC}"/>
              </a:ext>
            </a:extLst>
          </p:cNvPr>
          <p:cNvPicPr>
            <a:picLocks noChangeAspect="1"/>
          </p:cNvPicPr>
          <p:nvPr/>
        </p:nvPicPr>
        <p:blipFill rotWithShape="1">
          <a:blip r:embed="rId4">
            <a:extLst>
              <a:ext uri="{28A0092B-C50C-407E-A947-70E740481C1C}">
                <a14:useLocalDpi xmlns:a14="http://schemas.microsoft.com/office/drawing/2010/main" val="0"/>
              </a:ext>
            </a:extLst>
          </a:blip>
          <a:srcRect l="15691" r="15691" b="1"/>
          <a:stretch/>
        </p:blipFill>
        <p:spPr>
          <a:xfrm>
            <a:off x="3173413" y="3482975"/>
            <a:ext cx="2343150" cy="2570163"/>
          </a:xfrm>
          <a:prstGeom prst="rect">
            <a:avLst/>
          </a:prstGeom>
        </p:spPr>
      </p:pic>
      <p:pic>
        <p:nvPicPr>
          <p:cNvPr id="7" name="Picture 6" descr="A group of people sitting at a table posing for the camera&#10;&#10;Description automatically generated">
            <a:extLst>
              <a:ext uri="{FF2B5EF4-FFF2-40B4-BE49-F238E27FC236}">
                <a16:creationId xmlns:a16="http://schemas.microsoft.com/office/drawing/2014/main" id="{BAA58903-162E-45B7-8CB2-08C0521153B5}"/>
              </a:ext>
            </a:extLst>
          </p:cNvPr>
          <p:cNvPicPr>
            <a:picLocks noChangeAspect="1"/>
          </p:cNvPicPr>
          <p:nvPr/>
        </p:nvPicPr>
        <p:blipFill rotWithShape="1">
          <a:blip r:embed="rId5"/>
          <a:srcRect r="-5" b="19531"/>
          <a:stretch/>
        </p:blipFill>
        <p:spPr>
          <a:xfrm>
            <a:off x="5599113" y="4059238"/>
            <a:ext cx="2909888" cy="1993900"/>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3DA60D89-7A6A-42EA-8664-6F6B232601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550" y="804863"/>
            <a:ext cx="2916238" cy="5248275"/>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F3C624CA-81C1-4725-832C-1EA66798744D}"/>
              </a:ext>
            </a:extLst>
          </p:cNvPr>
          <p:cNvPicPr>
            <a:picLocks noChangeAspect="1"/>
          </p:cNvPicPr>
          <p:nvPr/>
        </p:nvPicPr>
        <p:blipFill rotWithShape="1">
          <a:blip r:embed="rId7">
            <a:extLst>
              <a:ext uri="{28A0092B-C50C-407E-A947-70E740481C1C}">
                <a14:useLocalDpi xmlns:a14="http://schemas.microsoft.com/office/drawing/2010/main" val="0"/>
              </a:ext>
            </a:extLst>
          </a:blip>
          <a:srcRect l="22485" r="8518" b="-4"/>
          <a:stretch/>
        </p:blipFill>
        <p:spPr>
          <a:xfrm>
            <a:off x="5599113" y="804863"/>
            <a:ext cx="2909888" cy="3171825"/>
          </a:xfrm>
          <a:prstGeom prst="rect">
            <a:avLst/>
          </a:prstGeom>
        </p:spPr>
      </p:pic>
      <p:pic>
        <p:nvPicPr>
          <p:cNvPr id="17" name="Picture 16" descr="A group of people standing around a computer&#10;&#10;Description automatically generated">
            <a:extLst>
              <a:ext uri="{FF2B5EF4-FFF2-40B4-BE49-F238E27FC236}">
                <a16:creationId xmlns:a16="http://schemas.microsoft.com/office/drawing/2014/main" id="{E2252AC2-D992-4F19-BE53-DFFC051E6A64}"/>
              </a:ext>
            </a:extLst>
          </p:cNvPr>
          <p:cNvPicPr>
            <a:picLocks noChangeAspect="1"/>
          </p:cNvPicPr>
          <p:nvPr/>
        </p:nvPicPr>
        <p:blipFill rotWithShape="1">
          <a:blip r:embed="rId8">
            <a:extLst>
              <a:ext uri="{28A0092B-C50C-407E-A947-70E740481C1C}">
                <a14:useLocalDpi xmlns:a14="http://schemas.microsoft.com/office/drawing/2010/main" val="0"/>
              </a:ext>
            </a:extLst>
          </a:blip>
          <a:srcRect l="17079" r="13694" b="-1"/>
          <a:stretch/>
        </p:blipFill>
        <p:spPr>
          <a:xfrm>
            <a:off x="3173413" y="804863"/>
            <a:ext cx="2343150" cy="2595563"/>
          </a:xfrm>
          <a:prstGeom prst="rect">
            <a:avLst/>
          </a:prstGeom>
        </p:spPr>
      </p:pic>
    </p:spTree>
    <p:extLst>
      <p:ext uri="{BB962C8B-B14F-4D97-AF65-F5344CB8AC3E}">
        <p14:creationId xmlns:p14="http://schemas.microsoft.com/office/powerpoint/2010/main" val="3246116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C7D267-3214-4341-9503-DC082E979117}"/>
              </a:ext>
            </a:extLst>
          </p:cNvPr>
          <p:cNvPicPr>
            <a:picLocks noChangeAspect="1"/>
          </p:cNvPicPr>
          <p:nvPr/>
        </p:nvPicPr>
        <p:blipFill>
          <a:blip r:embed="rId2"/>
          <a:stretch>
            <a:fillRect/>
          </a:stretch>
        </p:blipFill>
        <p:spPr>
          <a:xfrm>
            <a:off x="0" y="600008"/>
            <a:ext cx="12192000" cy="5657984"/>
          </a:xfrm>
          <a:prstGeom prst="rect">
            <a:avLst/>
          </a:prstGeom>
        </p:spPr>
      </p:pic>
    </p:spTree>
    <p:extLst>
      <p:ext uri="{BB962C8B-B14F-4D97-AF65-F5344CB8AC3E}">
        <p14:creationId xmlns:p14="http://schemas.microsoft.com/office/powerpoint/2010/main" val="1655185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2">
            <a:extLst>
              <a:ext uri="{FF2B5EF4-FFF2-40B4-BE49-F238E27FC236}">
                <a16:creationId xmlns:a16="http://schemas.microsoft.com/office/drawing/2014/main" id="{4B1DDA59-C852-47F4-8CF0-34AC23D0019F}"/>
              </a:ext>
            </a:extLst>
          </p:cNvPr>
          <p:cNvSpPr txBox="1">
            <a:spLocks/>
          </p:cNvSpPr>
          <p:nvPr/>
        </p:nvSpPr>
        <p:spPr>
          <a:xfrm>
            <a:off x="0" y="417095"/>
            <a:ext cx="12192000" cy="6045899"/>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400" dirty="0">
                <a:solidFill>
                  <a:srgbClr val="4C4C4B"/>
                </a:solidFill>
                <a:latin typeface="Optima" panose="02020500000000000000" pitchFamily="18" charset="0"/>
                <a:ea typeface="Optima" panose="02020500000000000000" pitchFamily="18" charset="0"/>
                <a:cs typeface="Optima" panose="02020500000000000000" pitchFamily="18" charset="0"/>
              </a:rPr>
              <a:t>	</a:t>
            </a:r>
          </a:p>
          <a:p>
            <a:pPr marL="0" indent="0">
              <a:buNone/>
            </a:pPr>
            <a:endParaRPr lang="en-GB" sz="4400" dirty="0">
              <a:solidFill>
                <a:srgbClr val="4C4C4B"/>
              </a:solidFill>
              <a:latin typeface="Optima" panose="02020500000000000000" pitchFamily="18" charset="0"/>
              <a:ea typeface="Optima" panose="02020500000000000000" pitchFamily="18" charset="0"/>
              <a:cs typeface="Optima" panose="02020500000000000000" pitchFamily="18" charset="0"/>
            </a:endParaRPr>
          </a:p>
          <a:p>
            <a:pPr lvl="2">
              <a:lnSpc>
                <a:spcPct val="150000"/>
              </a:lnSpc>
            </a:pPr>
            <a:r>
              <a:rPr lang="en-GB" sz="2800" dirty="0">
                <a:solidFill>
                  <a:srgbClr val="4C4C4B"/>
                </a:solidFill>
                <a:latin typeface="Optima" panose="02020500000000000000" pitchFamily="18" charset="0"/>
                <a:ea typeface="Optima" panose="02020500000000000000" pitchFamily="18" charset="0"/>
                <a:cs typeface="Optima" panose="02020500000000000000" pitchFamily="18" charset="0"/>
              </a:rPr>
              <a:t>First year PhD student</a:t>
            </a:r>
          </a:p>
          <a:p>
            <a:pPr lvl="2">
              <a:lnSpc>
                <a:spcPct val="150000"/>
              </a:lnSpc>
            </a:pPr>
            <a:r>
              <a:rPr lang="en-GB" sz="2800" dirty="0">
                <a:solidFill>
                  <a:srgbClr val="4C4C4B"/>
                </a:solidFill>
                <a:latin typeface="Optima" panose="02020500000000000000" pitchFamily="18" charset="0"/>
                <a:ea typeface="Optima" panose="02020500000000000000" pitchFamily="18" charset="0"/>
                <a:cs typeface="Optima" panose="02020500000000000000" pitchFamily="18" charset="0"/>
              </a:rPr>
              <a:t>Route A – MRes </a:t>
            </a:r>
            <a:r>
              <a:rPr lang="en-GB" sz="2800">
                <a:solidFill>
                  <a:srgbClr val="4C4C4B"/>
                </a:solidFill>
                <a:latin typeface="Optima" panose="02020500000000000000" pitchFamily="18" charset="0"/>
                <a:ea typeface="Optima" panose="02020500000000000000" pitchFamily="18" charset="0"/>
                <a:cs typeface="Optima" panose="02020500000000000000" pitchFamily="18" charset="0"/>
              </a:rPr>
              <a:t>+ PhD</a:t>
            </a:r>
            <a:endParaRPr lang="en-GB" sz="2600" dirty="0">
              <a:solidFill>
                <a:srgbClr val="4C4C4B"/>
              </a:solidFill>
              <a:latin typeface="Optima" panose="02020500000000000000" pitchFamily="18" charset="0"/>
              <a:ea typeface="Optima" panose="02020500000000000000" pitchFamily="18" charset="0"/>
              <a:cs typeface="Optima" panose="02020500000000000000" pitchFamily="18" charset="0"/>
            </a:endParaRPr>
          </a:p>
          <a:p>
            <a:pPr lvl="2">
              <a:lnSpc>
                <a:spcPct val="150000"/>
              </a:lnSpc>
            </a:pPr>
            <a:r>
              <a:rPr lang="en-GB" sz="2800" dirty="0">
                <a:solidFill>
                  <a:srgbClr val="4C4C4B"/>
                </a:solidFill>
                <a:latin typeface="Optima" panose="02020500000000000000" pitchFamily="18" charset="0"/>
                <a:ea typeface="Optima" panose="02020500000000000000" pitchFamily="18" charset="0"/>
                <a:cs typeface="Optima" panose="02020500000000000000" pitchFamily="18" charset="0"/>
              </a:rPr>
              <a:t>Forensic Anthropology </a:t>
            </a:r>
          </a:p>
          <a:p>
            <a:pPr lvl="2">
              <a:lnSpc>
                <a:spcPct val="150000"/>
              </a:lnSpc>
            </a:pPr>
            <a:r>
              <a:rPr lang="en-GB" sz="2800" dirty="0">
                <a:solidFill>
                  <a:srgbClr val="4C4C4B"/>
                </a:solidFill>
                <a:latin typeface="Optima" panose="02020500000000000000" pitchFamily="18" charset="0"/>
                <a:ea typeface="Optima" panose="02020500000000000000" pitchFamily="18" charset="0"/>
                <a:cs typeface="Optima" panose="02020500000000000000" pitchFamily="18" charset="0"/>
              </a:rPr>
              <a:t>Forensic Age Estimation using CT Scans of the Pelvis</a:t>
            </a:r>
          </a:p>
          <a:p>
            <a:pPr lvl="1"/>
            <a:endParaRPr lang="en-GB" dirty="0">
              <a:solidFill>
                <a:srgbClr val="4C4C4B"/>
              </a:solidFill>
              <a:latin typeface="Optima" panose="02020500000000000000" pitchFamily="18" charset="0"/>
              <a:ea typeface="Optima" panose="02020500000000000000" pitchFamily="18" charset="0"/>
              <a:cs typeface="Optima" panose="02020500000000000000" pitchFamily="18" charset="0"/>
            </a:endParaRPr>
          </a:p>
        </p:txBody>
      </p:sp>
    </p:spTree>
    <p:extLst>
      <p:ext uri="{BB962C8B-B14F-4D97-AF65-F5344CB8AC3E}">
        <p14:creationId xmlns:p14="http://schemas.microsoft.com/office/powerpoint/2010/main" val="343187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14">
            <a:extLst>
              <a:ext uri="{FF2B5EF4-FFF2-40B4-BE49-F238E27FC236}">
                <a16:creationId xmlns:a16="http://schemas.microsoft.com/office/drawing/2014/main" id="{5E942F28-BF9A-4FF9-85CB-C217ADBBB59F}"/>
              </a:ext>
            </a:extLst>
          </p:cNvPr>
          <p:cNvSpPr/>
          <p:nvPr/>
        </p:nvSpPr>
        <p:spPr>
          <a:xfrm>
            <a:off x="11013381" y="3819528"/>
            <a:ext cx="1062000" cy="112716"/>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BBC59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p:cNvGrpSpPr/>
          <p:nvPr/>
        </p:nvGrpSpPr>
        <p:grpSpPr>
          <a:xfrm flipV="1">
            <a:off x="2130201" y="3124201"/>
            <a:ext cx="2438400" cy="2105027"/>
            <a:chOff x="608012" y="1781173"/>
            <a:chExt cx="2438400" cy="2105027"/>
          </a:xfrm>
        </p:grpSpPr>
        <p:sp>
          <p:nvSpPr>
            <p:cNvPr id="19" name="Arc 18"/>
            <p:cNvSpPr/>
            <p:nvPr/>
          </p:nvSpPr>
          <p:spPr>
            <a:xfrm>
              <a:off x="1674812" y="2514600"/>
              <a:ext cx="1371600" cy="1371600"/>
            </a:xfrm>
            <a:prstGeom prst="arc">
              <a:avLst>
                <a:gd name="adj1" fmla="val 10812873"/>
                <a:gd name="adj2" fmla="val 16131434"/>
              </a:avLst>
            </a:prstGeom>
            <a:ln w="76200" cap="rnd">
              <a:solidFill>
                <a:srgbClr val="009FE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009FE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009FE3"/>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16"/>
          <p:cNvGrpSpPr/>
          <p:nvPr/>
        </p:nvGrpSpPr>
        <p:grpSpPr>
          <a:xfrm>
            <a:off x="387660" y="2401889"/>
            <a:ext cx="1985430" cy="2105027"/>
            <a:chOff x="1060982" y="1781173"/>
            <a:chExt cx="1985430" cy="2105027"/>
          </a:xfrm>
        </p:grpSpPr>
        <p:sp>
          <p:nvSpPr>
            <p:cNvPr id="9" name="Arc 8"/>
            <p:cNvSpPr/>
            <p:nvPr/>
          </p:nvSpPr>
          <p:spPr>
            <a:xfrm>
              <a:off x="1674812" y="2514600"/>
              <a:ext cx="1371600" cy="1371600"/>
            </a:xfrm>
            <a:prstGeom prst="arc">
              <a:avLst>
                <a:gd name="adj1" fmla="val 10849419"/>
                <a:gd name="adj2" fmla="val 16131434"/>
              </a:avLst>
            </a:prstGeom>
            <a:ln w="76200" cap="rnd">
              <a:solidFill>
                <a:srgbClr val="EE2F2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Freeform 14"/>
            <p:cNvSpPr/>
            <p:nvPr/>
          </p:nvSpPr>
          <p:spPr>
            <a:xfrm>
              <a:off x="1060982" y="3198812"/>
              <a:ext cx="610655" cy="112716"/>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EE2F2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EE2F26"/>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Group 27"/>
          <p:cNvGrpSpPr/>
          <p:nvPr/>
        </p:nvGrpSpPr>
        <p:grpSpPr>
          <a:xfrm>
            <a:off x="4354290" y="2401889"/>
            <a:ext cx="2438400" cy="2105027"/>
            <a:chOff x="608012" y="1781173"/>
            <a:chExt cx="2438400" cy="2105027"/>
          </a:xfrm>
        </p:grpSpPr>
        <p:sp>
          <p:nvSpPr>
            <p:cNvPr id="29" name="Arc 28"/>
            <p:cNvSpPr/>
            <p:nvPr/>
          </p:nvSpPr>
          <p:spPr>
            <a:xfrm>
              <a:off x="1674812" y="2514600"/>
              <a:ext cx="1371600" cy="1371600"/>
            </a:xfrm>
            <a:prstGeom prst="arc">
              <a:avLst>
                <a:gd name="adj1" fmla="val 10812873"/>
                <a:gd name="adj2" fmla="val 16131434"/>
              </a:avLst>
            </a:prstGeom>
            <a:ln w="76200" cap="rnd">
              <a:solidFill>
                <a:srgbClr val="D600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D600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D6003E"/>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Group 31"/>
          <p:cNvGrpSpPr/>
          <p:nvPr/>
        </p:nvGrpSpPr>
        <p:grpSpPr>
          <a:xfrm flipV="1">
            <a:off x="6549801" y="3124201"/>
            <a:ext cx="2438400" cy="2105027"/>
            <a:chOff x="608012" y="1781173"/>
            <a:chExt cx="2438400" cy="2105027"/>
          </a:xfrm>
        </p:grpSpPr>
        <p:sp>
          <p:nvSpPr>
            <p:cNvPr id="33" name="Arc 32"/>
            <p:cNvSpPr/>
            <p:nvPr/>
          </p:nvSpPr>
          <p:spPr>
            <a:xfrm>
              <a:off x="1674812" y="2514600"/>
              <a:ext cx="1371600" cy="1371600"/>
            </a:xfrm>
            <a:prstGeom prst="arc">
              <a:avLst>
                <a:gd name="adj1" fmla="val 10812873"/>
                <a:gd name="adj2" fmla="val 16131434"/>
              </a:avLst>
            </a:prstGeom>
            <a:ln w="76200" cap="rnd">
              <a:solidFill>
                <a:srgbClr val="F6B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6BE00"/>
                </a:solidFill>
              </a:endParaRPr>
            </a:p>
          </p:txBody>
        </p:sp>
        <p:sp>
          <p:nvSpPr>
            <p:cNvPr id="34" name="Freeform 33"/>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F6B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6BE00"/>
                </a:solidFill>
              </a:endParaRPr>
            </a:p>
          </p:txBody>
        </p:sp>
        <p:sp>
          <p:nvSpPr>
            <p:cNvPr id="35" name="Freeform 34"/>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F6BE00"/>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6BE00"/>
                </a:solidFill>
              </a:endParaRPr>
            </a:p>
          </p:txBody>
        </p:sp>
      </p:grpSp>
      <p:grpSp>
        <p:nvGrpSpPr>
          <p:cNvPr id="42" name="Group 41"/>
          <p:cNvGrpSpPr/>
          <p:nvPr/>
        </p:nvGrpSpPr>
        <p:grpSpPr>
          <a:xfrm>
            <a:off x="8773890" y="2401889"/>
            <a:ext cx="2438400" cy="2105027"/>
            <a:chOff x="608012" y="1781173"/>
            <a:chExt cx="2438400" cy="2105027"/>
          </a:xfrm>
        </p:grpSpPr>
        <p:sp>
          <p:nvSpPr>
            <p:cNvPr id="43" name="Arc 42"/>
            <p:cNvSpPr/>
            <p:nvPr/>
          </p:nvSpPr>
          <p:spPr>
            <a:xfrm>
              <a:off x="1674812" y="2514600"/>
              <a:ext cx="1371600" cy="1371600"/>
            </a:xfrm>
            <a:prstGeom prst="arc">
              <a:avLst>
                <a:gd name="adj1" fmla="val 10812873"/>
                <a:gd name="adj2" fmla="val 16131434"/>
              </a:avLst>
            </a:prstGeom>
            <a:ln w="76200" cap="rnd">
              <a:solidFill>
                <a:srgbClr val="4C4C4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C4C4B"/>
                </a:solidFill>
              </a:endParaRPr>
            </a:p>
          </p:txBody>
        </p:sp>
        <p:sp>
          <p:nvSpPr>
            <p:cNvPr id="44" name="Freeform 43"/>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4C4C4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C4C4B"/>
                </a:solidFill>
              </a:endParaRPr>
            </a:p>
          </p:txBody>
        </p:sp>
        <p:sp>
          <p:nvSpPr>
            <p:cNvPr id="45" name="Freeform 44"/>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4C4C4B"/>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C4C4B"/>
                </a:solidFill>
              </a:endParaRPr>
            </a:p>
          </p:txBody>
        </p:sp>
      </p:grpSp>
      <p:grpSp>
        <p:nvGrpSpPr>
          <p:cNvPr id="8" name="Group 7"/>
          <p:cNvGrpSpPr/>
          <p:nvPr/>
        </p:nvGrpSpPr>
        <p:grpSpPr>
          <a:xfrm>
            <a:off x="1150716" y="3286128"/>
            <a:ext cx="1066800" cy="1066800"/>
            <a:chOff x="9726611" y="2667000"/>
            <a:chExt cx="1066800" cy="1066800"/>
          </a:xfrm>
        </p:grpSpPr>
        <p:sp>
          <p:nvSpPr>
            <p:cNvPr id="6" name="Oval 5"/>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3296539" y="3250392"/>
            <a:ext cx="1066800" cy="1066800"/>
            <a:chOff x="9726611" y="2667000"/>
            <a:chExt cx="1066800" cy="1066800"/>
          </a:xfrm>
        </p:grpSpPr>
        <p:sp>
          <p:nvSpPr>
            <p:cNvPr id="23" name="Oval 22"/>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559201" y="3263900"/>
            <a:ext cx="1066800" cy="1066800"/>
            <a:chOff x="9726611" y="2667000"/>
            <a:chExt cx="1066800" cy="1066800"/>
          </a:xfrm>
        </p:grpSpPr>
        <p:sp>
          <p:nvSpPr>
            <p:cNvPr id="26" name="Oval 25"/>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769001" y="3263900"/>
            <a:ext cx="1066800" cy="1066800"/>
            <a:chOff x="9726611" y="2667000"/>
            <a:chExt cx="1066800" cy="1066800"/>
          </a:xfrm>
        </p:grpSpPr>
        <p:sp>
          <p:nvSpPr>
            <p:cNvPr id="37" name="Oval 36"/>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a:off x="9978801" y="3263900"/>
            <a:ext cx="1066800" cy="1066800"/>
            <a:chOff x="9726611" y="2667000"/>
            <a:chExt cx="1066800" cy="1066800"/>
          </a:xfrm>
        </p:grpSpPr>
        <p:sp>
          <p:nvSpPr>
            <p:cNvPr id="40" name="Oval 39"/>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a:off x="1280890" y="4559300"/>
            <a:ext cx="755336" cy="400110"/>
          </a:xfrm>
          <a:prstGeom prst="rect">
            <a:avLst/>
          </a:prstGeom>
          <a:noFill/>
        </p:spPr>
        <p:txBody>
          <a:bodyPr wrap="none" rtlCol="0" anchor="ctr">
            <a:spAutoFit/>
          </a:bodyPr>
          <a:lstStyle/>
          <a:p>
            <a:pPr algn="ctr"/>
            <a:r>
              <a:rPr lang="en-US" sz="2000" b="1" i="1" dirty="0">
                <a:solidFill>
                  <a:srgbClr val="4C4C4B"/>
                </a:solidFill>
                <a:latin typeface="Arial" panose="020B0604020202020204" pitchFamily="34" charset="0"/>
                <a:cs typeface="Arial" panose="020B0604020202020204" pitchFamily="34" charset="0"/>
              </a:rPr>
              <a:t>2013</a:t>
            </a:r>
          </a:p>
        </p:txBody>
      </p:sp>
      <p:sp>
        <p:nvSpPr>
          <p:cNvPr id="47" name="TextBox 46"/>
          <p:cNvSpPr txBox="1"/>
          <p:nvPr/>
        </p:nvSpPr>
        <p:spPr>
          <a:xfrm>
            <a:off x="3516090" y="2730500"/>
            <a:ext cx="755336" cy="400110"/>
          </a:xfrm>
          <a:prstGeom prst="rect">
            <a:avLst/>
          </a:prstGeom>
          <a:noFill/>
        </p:spPr>
        <p:txBody>
          <a:bodyPr wrap="none" rtlCol="0" anchor="ctr">
            <a:spAutoFit/>
          </a:bodyPr>
          <a:lstStyle/>
          <a:p>
            <a:pPr algn="ctr"/>
            <a:r>
              <a:rPr lang="en-US" sz="2000" b="1" i="1" dirty="0">
                <a:solidFill>
                  <a:srgbClr val="4C4C4B"/>
                </a:solidFill>
                <a:latin typeface="Arial" panose="020B0604020202020204" pitchFamily="34" charset="0"/>
                <a:cs typeface="Arial" panose="020B0604020202020204" pitchFamily="34" charset="0"/>
              </a:rPr>
              <a:t>2014</a:t>
            </a:r>
          </a:p>
        </p:txBody>
      </p:sp>
      <p:sp>
        <p:nvSpPr>
          <p:cNvPr id="48" name="TextBox 47"/>
          <p:cNvSpPr txBox="1"/>
          <p:nvPr/>
        </p:nvSpPr>
        <p:spPr>
          <a:xfrm>
            <a:off x="5649690" y="4559300"/>
            <a:ext cx="755336" cy="400110"/>
          </a:xfrm>
          <a:prstGeom prst="rect">
            <a:avLst/>
          </a:prstGeom>
          <a:noFill/>
        </p:spPr>
        <p:txBody>
          <a:bodyPr wrap="none" rtlCol="0" anchor="ctr">
            <a:spAutoFit/>
          </a:bodyPr>
          <a:lstStyle/>
          <a:p>
            <a:pPr algn="ctr"/>
            <a:r>
              <a:rPr lang="en-US" sz="2000" b="1" i="1" dirty="0">
                <a:solidFill>
                  <a:srgbClr val="4C4C4B"/>
                </a:solidFill>
                <a:latin typeface="Arial" panose="020B0604020202020204" pitchFamily="34" charset="0"/>
                <a:cs typeface="Arial" panose="020B0604020202020204" pitchFamily="34" charset="0"/>
              </a:rPr>
              <a:t>2017</a:t>
            </a:r>
          </a:p>
        </p:txBody>
      </p:sp>
      <p:sp>
        <p:nvSpPr>
          <p:cNvPr id="49" name="TextBox 48"/>
          <p:cNvSpPr txBox="1"/>
          <p:nvPr/>
        </p:nvSpPr>
        <p:spPr>
          <a:xfrm>
            <a:off x="7884890" y="2730500"/>
            <a:ext cx="755336" cy="400110"/>
          </a:xfrm>
          <a:prstGeom prst="rect">
            <a:avLst/>
          </a:prstGeom>
          <a:noFill/>
        </p:spPr>
        <p:txBody>
          <a:bodyPr wrap="none" rtlCol="0" anchor="ctr">
            <a:spAutoFit/>
          </a:bodyPr>
          <a:lstStyle/>
          <a:p>
            <a:pPr algn="ctr"/>
            <a:r>
              <a:rPr lang="en-US" sz="2000" b="1" i="1" dirty="0">
                <a:solidFill>
                  <a:srgbClr val="4C4C4B"/>
                </a:solidFill>
                <a:latin typeface="Arial" panose="020B0604020202020204" pitchFamily="34" charset="0"/>
                <a:cs typeface="Arial" panose="020B0604020202020204" pitchFamily="34" charset="0"/>
              </a:rPr>
              <a:t>2018</a:t>
            </a:r>
            <a:r>
              <a:rPr lang="en-US" sz="2000" b="1" i="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0" name="TextBox 49"/>
          <p:cNvSpPr txBox="1"/>
          <p:nvPr/>
        </p:nvSpPr>
        <p:spPr>
          <a:xfrm>
            <a:off x="10145490" y="4559300"/>
            <a:ext cx="755335" cy="400110"/>
          </a:xfrm>
          <a:prstGeom prst="rect">
            <a:avLst/>
          </a:prstGeom>
          <a:noFill/>
        </p:spPr>
        <p:txBody>
          <a:bodyPr wrap="none" rtlCol="0" anchor="ctr">
            <a:spAutoFit/>
          </a:bodyPr>
          <a:lstStyle/>
          <a:p>
            <a:pPr algn="ctr"/>
            <a:r>
              <a:rPr lang="en-US" sz="2000" b="1" i="1" dirty="0">
                <a:solidFill>
                  <a:srgbClr val="4C4C4B"/>
                </a:solidFill>
                <a:latin typeface="Arial" panose="020B0604020202020204" pitchFamily="34" charset="0"/>
                <a:cs typeface="Arial" panose="020B0604020202020204" pitchFamily="34" charset="0"/>
              </a:rPr>
              <a:t>2019</a:t>
            </a:r>
          </a:p>
        </p:txBody>
      </p:sp>
      <p:sp>
        <p:nvSpPr>
          <p:cNvPr id="51" name="TextBox 50"/>
          <p:cNvSpPr txBox="1"/>
          <p:nvPr/>
        </p:nvSpPr>
        <p:spPr>
          <a:xfrm>
            <a:off x="758259" y="1646554"/>
            <a:ext cx="1843777" cy="653733"/>
          </a:xfrm>
          <a:prstGeom prst="rect">
            <a:avLst/>
          </a:prstGeom>
          <a:noFill/>
        </p:spPr>
        <p:txBody>
          <a:bodyPr wrap="square" rtlCol="0" anchor="ctr">
            <a:noAutofit/>
          </a:bodyPr>
          <a:lstStyle/>
          <a:p>
            <a:pPr algn="ctr"/>
            <a:r>
              <a:rPr lang="en-US" b="1" dirty="0">
                <a:solidFill>
                  <a:srgbClr val="FF0000"/>
                </a:solidFill>
                <a:latin typeface="Arial" panose="020B0604020202020204" pitchFamily="34" charset="0"/>
                <a:cs typeface="Arial" panose="020B0604020202020204" pitchFamily="34" charset="0"/>
              </a:rPr>
              <a:t>University of St Andrews</a:t>
            </a:r>
          </a:p>
          <a:p>
            <a:pPr algn="ctr"/>
            <a:r>
              <a:rPr lang="en-US" sz="1400" dirty="0">
                <a:solidFill>
                  <a:prstClr val="black">
                    <a:lumMod val="75000"/>
                    <a:lumOff val="25000"/>
                  </a:prstClr>
                </a:solidFill>
                <a:latin typeface="Arial" panose="020B0604020202020204" pitchFamily="34" charset="0"/>
                <a:cs typeface="Arial" panose="020B0604020202020204" pitchFamily="34" charset="0"/>
              </a:rPr>
              <a:t>Medicine MBBS</a:t>
            </a:r>
          </a:p>
          <a:p>
            <a:pPr algn="ctr"/>
            <a:endParaRPr lang="en-US" b="1" dirty="0">
              <a:solidFill>
                <a:srgbClr val="FF0000"/>
              </a:solidFill>
              <a:latin typeface="Arial" panose="020B0604020202020204" pitchFamily="34" charset="0"/>
              <a:cs typeface="Arial" panose="020B0604020202020204" pitchFamily="34" charset="0"/>
            </a:endParaRPr>
          </a:p>
        </p:txBody>
      </p:sp>
      <p:sp>
        <p:nvSpPr>
          <p:cNvPr id="53" name="TextBox 52"/>
          <p:cNvSpPr txBox="1"/>
          <p:nvPr/>
        </p:nvSpPr>
        <p:spPr>
          <a:xfrm>
            <a:off x="2720992" y="5351553"/>
            <a:ext cx="2309334" cy="907964"/>
          </a:xfrm>
          <a:prstGeom prst="rect">
            <a:avLst/>
          </a:prstGeom>
          <a:noFill/>
        </p:spPr>
        <p:txBody>
          <a:bodyPr wrap="square" rtlCol="0" anchor="ctr">
            <a:noAutofit/>
          </a:bodyPr>
          <a:lstStyle/>
          <a:p>
            <a:pPr algn="ctr"/>
            <a:r>
              <a:rPr lang="en-US" b="1" dirty="0">
                <a:solidFill>
                  <a:srgbClr val="009FE3"/>
                </a:solidFill>
                <a:latin typeface="Arial" panose="020B0604020202020204" pitchFamily="34" charset="0"/>
                <a:cs typeface="Arial" panose="020B0604020202020204" pitchFamily="34" charset="0"/>
              </a:rPr>
              <a:t>University of Sheffield</a:t>
            </a:r>
          </a:p>
          <a:p>
            <a:pPr algn="ctr"/>
            <a:r>
              <a:rPr lang="en-US" sz="1400" dirty="0">
                <a:solidFill>
                  <a:srgbClr val="4C4C4B"/>
                </a:solidFill>
                <a:latin typeface="Arial" panose="020B0604020202020204" pitchFamily="34" charset="0"/>
                <a:cs typeface="Arial" panose="020B0604020202020204" pitchFamily="34" charset="0"/>
              </a:rPr>
              <a:t>BSc Biomedical Science</a:t>
            </a:r>
          </a:p>
        </p:txBody>
      </p:sp>
      <p:sp>
        <p:nvSpPr>
          <p:cNvPr id="54" name="TextBox 53"/>
          <p:cNvSpPr txBox="1"/>
          <p:nvPr/>
        </p:nvSpPr>
        <p:spPr>
          <a:xfrm>
            <a:off x="5059140" y="1354802"/>
            <a:ext cx="2095500" cy="907964"/>
          </a:xfrm>
          <a:prstGeom prst="rect">
            <a:avLst/>
          </a:prstGeom>
          <a:noFill/>
          <a:ln>
            <a:noFill/>
          </a:ln>
        </p:spPr>
        <p:txBody>
          <a:bodyPr wrap="square" rtlCol="0" anchor="ctr">
            <a:noAutofit/>
          </a:bodyPr>
          <a:lstStyle/>
          <a:p>
            <a:pPr algn="ctr"/>
            <a:r>
              <a:rPr lang="en-US" b="1" dirty="0">
                <a:solidFill>
                  <a:srgbClr val="C00000"/>
                </a:solidFill>
                <a:latin typeface="Arial" panose="020B0604020202020204" pitchFamily="34" charset="0"/>
                <a:cs typeface="Arial" panose="020B0604020202020204" pitchFamily="34" charset="0"/>
              </a:rPr>
              <a:t>University of Edinburgh</a:t>
            </a:r>
          </a:p>
          <a:p>
            <a:pPr algn="ctr"/>
            <a:r>
              <a:rPr lang="en-US" sz="1400" dirty="0">
                <a:solidFill>
                  <a:schemeClr val="tx1">
                    <a:lumMod val="75000"/>
                    <a:lumOff val="25000"/>
                  </a:schemeClr>
                </a:solidFill>
                <a:latin typeface="Arial" panose="020B0604020202020204" pitchFamily="34" charset="0"/>
                <a:cs typeface="Arial" panose="020B0604020202020204" pitchFamily="34" charset="0"/>
              </a:rPr>
              <a:t>MSc Human Anatomy</a:t>
            </a:r>
          </a:p>
        </p:txBody>
      </p:sp>
      <p:sp>
        <p:nvSpPr>
          <p:cNvPr id="55" name="TextBox 54"/>
          <p:cNvSpPr txBox="1"/>
          <p:nvPr/>
        </p:nvSpPr>
        <p:spPr>
          <a:xfrm>
            <a:off x="6694789" y="5339116"/>
            <a:ext cx="3200940" cy="907964"/>
          </a:xfrm>
          <a:prstGeom prst="rect">
            <a:avLst/>
          </a:prstGeom>
          <a:noFill/>
        </p:spPr>
        <p:txBody>
          <a:bodyPr wrap="square" rtlCol="0" anchor="ctr">
            <a:noAutofit/>
          </a:bodyPr>
          <a:lstStyle/>
          <a:p>
            <a:pPr algn="ctr"/>
            <a:r>
              <a:rPr lang="en-US" b="1" dirty="0">
                <a:solidFill>
                  <a:srgbClr val="F6BE00"/>
                </a:solidFill>
                <a:latin typeface="Arial" panose="020B0604020202020204" pitchFamily="34" charset="0"/>
                <a:cs typeface="Arial" panose="020B0604020202020204" pitchFamily="34" charset="0"/>
              </a:rPr>
              <a:t>UCL</a:t>
            </a:r>
            <a:r>
              <a:rPr lang="en-US" sz="2000" b="1" dirty="0">
                <a:solidFill>
                  <a:srgbClr val="F6BE00"/>
                </a:solidFill>
                <a:latin typeface="Arial" panose="020B0604020202020204" pitchFamily="34" charset="0"/>
                <a:cs typeface="Arial" panose="020B0604020202020204" pitchFamily="34" charset="0"/>
              </a:rPr>
              <a:t> </a:t>
            </a:r>
            <a:endParaRPr lang="en-US" sz="1100" b="1" dirty="0">
              <a:solidFill>
                <a:srgbClr val="F6BE00"/>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a:t>
            </a:r>
            <a:br>
              <a:rPr lang="en-US" sz="2000" dirty="0">
                <a:solidFill>
                  <a:srgbClr val="F6BE00"/>
                </a:solidFill>
                <a:latin typeface="Arial" panose="020B0604020202020204" pitchFamily="34" charset="0"/>
                <a:cs typeface="Arial" panose="020B0604020202020204" pitchFamily="34" charset="0"/>
              </a:rPr>
            </a:br>
            <a:r>
              <a:rPr lang="en-US" sz="1400" dirty="0">
                <a:solidFill>
                  <a:schemeClr val="tx1">
                    <a:lumMod val="75000"/>
                    <a:lumOff val="25000"/>
                  </a:schemeClr>
                </a:solidFill>
                <a:latin typeface="Arial" panose="020B0604020202020204" pitchFamily="34" charset="0"/>
                <a:cs typeface="Arial" panose="020B0604020202020204" pitchFamily="34" charset="0"/>
              </a:rPr>
              <a:t>MRes Security </a:t>
            </a:r>
            <a:r>
              <a:rPr lang="en-US" sz="1400" dirty="0">
                <a:solidFill>
                  <a:srgbClr val="4C4C4B"/>
                </a:solidFill>
                <a:latin typeface="Arial" panose="020B0604020202020204" pitchFamily="34" charset="0"/>
                <a:cs typeface="Arial" panose="020B0604020202020204" pitchFamily="34" charset="0"/>
              </a:rPr>
              <a:t>Science</a:t>
            </a:r>
          </a:p>
        </p:txBody>
      </p:sp>
      <p:sp>
        <p:nvSpPr>
          <p:cNvPr id="56" name="TextBox 55"/>
          <p:cNvSpPr txBox="1"/>
          <p:nvPr/>
        </p:nvSpPr>
        <p:spPr>
          <a:xfrm>
            <a:off x="9583094" y="1437642"/>
            <a:ext cx="1843778" cy="731521"/>
          </a:xfrm>
          <a:prstGeom prst="rect">
            <a:avLst/>
          </a:prstGeom>
          <a:noFill/>
        </p:spPr>
        <p:txBody>
          <a:bodyPr wrap="square" rtlCol="0" anchor="ctr">
            <a:noAutofit/>
          </a:bodyPr>
          <a:lstStyle/>
          <a:p>
            <a:pPr lvl="0" algn="ctr"/>
            <a:r>
              <a:rPr lang="en-US" b="1" dirty="0">
                <a:solidFill>
                  <a:srgbClr val="4C4C4B"/>
                </a:solidFill>
                <a:latin typeface="Arial" panose="020B0604020202020204" pitchFamily="34" charset="0"/>
                <a:cs typeface="Arial" panose="020B0604020202020204" pitchFamily="34" charset="0"/>
              </a:rPr>
              <a:t>UCL</a:t>
            </a:r>
            <a:r>
              <a:rPr lang="en-US" sz="2000" b="1" dirty="0">
                <a:solidFill>
                  <a:srgbClr val="F6BE00"/>
                </a:solidFill>
                <a:latin typeface="Arial" panose="020B0604020202020204" pitchFamily="34" charset="0"/>
                <a:cs typeface="Arial" panose="020B0604020202020204" pitchFamily="34" charset="0"/>
              </a:rPr>
              <a:t> </a:t>
            </a:r>
            <a:endParaRPr lang="en-US" sz="1100" b="1" dirty="0">
              <a:solidFill>
                <a:srgbClr val="F6BE00"/>
              </a:solidFill>
              <a:latin typeface="Arial" panose="020B0604020202020204" pitchFamily="34" charset="0"/>
              <a:cs typeface="Arial" panose="020B0604020202020204" pitchFamily="34" charset="0"/>
            </a:endParaRPr>
          </a:p>
          <a:p>
            <a:pPr lvl="0" algn="ctr"/>
            <a:r>
              <a:rPr lang="en-US" b="1" dirty="0">
                <a:solidFill>
                  <a:prstClr val="white"/>
                </a:solidFill>
                <a:latin typeface="Arial" panose="020B0604020202020204" pitchFamily="34" charset="0"/>
                <a:cs typeface="Arial" panose="020B0604020202020204" pitchFamily="34" charset="0"/>
              </a:rPr>
              <a:t>|</a:t>
            </a:r>
            <a:br>
              <a:rPr lang="en-US" sz="2000" b="1" dirty="0">
                <a:solidFill>
                  <a:srgbClr val="F6BE00"/>
                </a:solidFill>
                <a:latin typeface="Arial" panose="020B0604020202020204" pitchFamily="34" charset="0"/>
                <a:cs typeface="Arial" panose="020B0604020202020204" pitchFamily="34" charset="0"/>
              </a:rPr>
            </a:br>
            <a:r>
              <a:rPr lang="en-US" sz="1400" dirty="0">
                <a:solidFill>
                  <a:prstClr val="black">
                    <a:lumMod val="75000"/>
                    <a:lumOff val="25000"/>
                  </a:prstClr>
                </a:solidFill>
                <a:latin typeface="Arial" panose="020B0604020202020204" pitchFamily="34" charset="0"/>
                <a:cs typeface="Arial" panose="020B0604020202020204" pitchFamily="34" charset="0"/>
              </a:rPr>
              <a:t>MPhil/PhD (Present)</a:t>
            </a:r>
            <a:endParaRPr lang="en-US" sz="1400" dirty="0">
              <a:solidFill>
                <a:srgbClr val="4C4C4B"/>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41938" y="108905"/>
            <a:ext cx="3274152" cy="1325563"/>
          </a:xfrm>
        </p:spPr>
        <p:txBody>
          <a:bodyPr/>
          <a:lstStyle/>
          <a:p>
            <a:r>
              <a:rPr lang="en-US" dirty="0">
                <a:solidFill>
                  <a:srgbClr val="4C4C4B"/>
                </a:solidFill>
                <a:latin typeface="Optima" panose="02020500000000000000" pitchFamily="18" charset="0"/>
                <a:ea typeface="Optima" panose="02020500000000000000" pitchFamily="18" charset="0"/>
                <a:cs typeface="Optima" panose="02020500000000000000" pitchFamily="18" charset="0"/>
              </a:rPr>
              <a:t>The Jo</a:t>
            </a:r>
            <a:r>
              <a:rPr lang="en-US" dirty="0">
                <a:solidFill>
                  <a:srgbClr val="60605F"/>
                </a:solidFill>
                <a:latin typeface="Optima" panose="02020500000000000000" pitchFamily="18" charset="0"/>
                <a:ea typeface="Optima" panose="02020500000000000000" pitchFamily="18" charset="0"/>
                <a:cs typeface="Optima" panose="02020500000000000000" pitchFamily="18" charset="0"/>
              </a:rPr>
              <a:t>urne</a:t>
            </a:r>
            <a:r>
              <a:rPr lang="en-US" dirty="0">
                <a:solidFill>
                  <a:srgbClr val="4C4C4B"/>
                </a:solidFill>
                <a:latin typeface="Optima" panose="02020500000000000000" pitchFamily="18" charset="0"/>
                <a:ea typeface="Optima" panose="02020500000000000000" pitchFamily="18" charset="0"/>
                <a:cs typeface="Optima" panose="02020500000000000000" pitchFamily="18" charset="0"/>
              </a:rPr>
              <a:t>y</a:t>
            </a:r>
          </a:p>
        </p:txBody>
      </p:sp>
      <p:pic>
        <p:nvPicPr>
          <p:cNvPr id="12" name="Picture 11" descr="A close up of a sign&#10;&#10;Description automatically generated">
            <a:extLst>
              <a:ext uri="{FF2B5EF4-FFF2-40B4-BE49-F238E27FC236}">
                <a16:creationId xmlns:a16="http://schemas.microsoft.com/office/drawing/2014/main" id="{3ACCF8F0-C57A-4FCF-B0B1-0439F76E2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290" y="3440415"/>
            <a:ext cx="828000" cy="828000"/>
          </a:xfrm>
          <a:prstGeom prst="rect">
            <a:avLst/>
          </a:prstGeom>
        </p:spPr>
      </p:pic>
      <p:pic>
        <p:nvPicPr>
          <p:cNvPr id="68" name="Picture 67" descr="A close up of a sign&#10;&#10;Description automatically generated">
            <a:extLst>
              <a:ext uri="{FF2B5EF4-FFF2-40B4-BE49-F238E27FC236}">
                <a16:creationId xmlns:a16="http://schemas.microsoft.com/office/drawing/2014/main" id="{61838929-AA73-45E5-BA32-83375A3A2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722" y="3355820"/>
            <a:ext cx="941700" cy="941700"/>
          </a:xfrm>
          <a:prstGeom prst="rect">
            <a:avLst/>
          </a:prstGeom>
        </p:spPr>
      </p:pic>
      <p:pic>
        <p:nvPicPr>
          <p:cNvPr id="70" name="Picture 69" descr="A close up of a sign&#10;&#10;Description automatically generated">
            <a:extLst>
              <a:ext uri="{FF2B5EF4-FFF2-40B4-BE49-F238E27FC236}">
                <a16:creationId xmlns:a16="http://schemas.microsoft.com/office/drawing/2014/main" id="{71C46BB3-F590-498D-BF0C-ED3E27E11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939" y="3257300"/>
            <a:ext cx="1080000" cy="1080000"/>
          </a:xfrm>
          <a:prstGeom prst="rect">
            <a:avLst/>
          </a:prstGeom>
        </p:spPr>
      </p:pic>
      <p:pic>
        <p:nvPicPr>
          <p:cNvPr id="76" name="Picture 75" descr="A close up of a logo&#10;&#10;Description automatically generated">
            <a:extLst>
              <a:ext uri="{FF2B5EF4-FFF2-40B4-BE49-F238E27FC236}">
                <a16:creationId xmlns:a16="http://schemas.microsoft.com/office/drawing/2014/main" id="{CD21B34B-7534-42DF-9EC1-009E95D33AB9}"/>
              </a:ext>
            </a:extLst>
          </p:cNvPr>
          <p:cNvPicPr>
            <a:picLocks noChangeAspect="1"/>
          </p:cNvPicPr>
          <p:nvPr/>
        </p:nvPicPr>
        <p:blipFill rotWithShape="1">
          <a:blip r:embed="rId5">
            <a:extLst>
              <a:ext uri="{28A0092B-C50C-407E-A947-70E740481C1C}">
                <a14:useLocalDpi xmlns:a14="http://schemas.microsoft.com/office/drawing/2010/main" val="0"/>
              </a:ext>
            </a:extLst>
          </a:blip>
          <a:srcRect l="53923"/>
          <a:stretch/>
        </p:blipFill>
        <p:spPr>
          <a:xfrm>
            <a:off x="7771384" y="3417331"/>
            <a:ext cx="1062000" cy="439764"/>
          </a:xfrm>
          <a:prstGeom prst="rect">
            <a:avLst/>
          </a:prstGeom>
        </p:spPr>
      </p:pic>
      <p:pic>
        <p:nvPicPr>
          <p:cNvPr id="78" name="Picture 77" descr="A close up of a logo&#10;&#10;Description automatically generated">
            <a:extLst>
              <a:ext uri="{FF2B5EF4-FFF2-40B4-BE49-F238E27FC236}">
                <a16:creationId xmlns:a16="http://schemas.microsoft.com/office/drawing/2014/main" id="{55A52397-FDC5-4F7F-AC02-444D8646A2C0}"/>
              </a:ext>
            </a:extLst>
          </p:cNvPr>
          <p:cNvPicPr>
            <a:picLocks noChangeAspect="1"/>
          </p:cNvPicPr>
          <p:nvPr/>
        </p:nvPicPr>
        <p:blipFill rotWithShape="1">
          <a:blip r:embed="rId5">
            <a:extLst>
              <a:ext uri="{28A0092B-C50C-407E-A947-70E740481C1C}">
                <a14:useLocalDpi xmlns:a14="http://schemas.microsoft.com/office/drawing/2010/main" val="0"/>
              </a:ext>
            </a:extLst>
          </a:blip>
          <a:srcRect l="53923"/>
          <a:stretch/>
        </p:blipFill>
        <p:spPr>
          <a:xfrm>
            <a:off x="9979234" y="3414651"/>
            <a:ext cx="1062000" cy="439764"/>
          </a:xfrm>
          <a:prstGeom prst="rect">
            <a:avLst/>
          </a:prstGeom>
        </p:spPr>
      </p:pic>
      <p:sp>
        <p:nvSpPr>
          <p:cNvPr id="83" name="Freeform 14">
            <a:extLst>
              <a:ext uri="{FF2B5EF4-FFF2-40B4-BE49-F238E27FC236}">
                <a16:creationId xmlns:a16="http://schemas.microsoft.com/office/drawing/2014/main" id="{DEE82F3D-D369-4F67-B5A7-A62F40632FCD}"/>
              </a:ext>
            </a:extLst>
          </p:cNvPr>
          <p:cNvSpPr/>
          <p:nvPr/>
        </p:nvSpPr>
        <p:spPr>
          <a:xfrm>
            <a:off x="-187258" y="3819528"/>
            <a:ext cx="568318" cy="112716"/>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EE2F26"/>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12755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 book&#10;&#10;Description automatically generated">
            <a:extLst>
              <a:ext uri="{FF2B5EF4-FFF2-40B4-BE49-F238E27FC236}">
                <a16:creationId xmlns:a16="http://schemas.microsoft.com/office/drawing/2014/main" id="{0D624856-4C1F-4B65-A254-26784326B65B}"/>
              </a:ext>
            </a:extLst>
          </p:cNvPr>
          <p:cNvPicPr>
            <a:picLocks noChangeAspect="1"/>
          </p:cNvPicPr>
          <p:nvPr/>
        </p:nvPicPr>
        <p:blipFill>
          <a:blip r:embed="rId2">
            <a:alphaModFix amt="32000"/>
            <a:extLst>
              <a:ext uri="{28A0092B-C50C-407E-A947-70E740481C1C}">
                <a14:useLocalDpi xmlns:a14="http://schemas.microsoft.com/office/drawing/2010/main" val="0"/>
              </a:ext>
            </a:extLst>
          </a:blip>
          <a:stretch>
            <a:fillRect/>
          </a:stretch>
        </p:blipFill>
        <p:spPr>
          <a:xfrm>
            <a:off x="0" y="0"/>
            <a:ext cx="5993882" cy="6858000"/>
          </a:xfrm>
          <a:prstGeom prst="rect">
            <a:avLst/>
          </a:prstGeom>
        </p:spPr>
      </p:pic>
      <p:pic>
        <p:nvPicPr>
          <p:cNvPr id="23" name="Picture 22" descr="A drawing of a person&#10;&#10;Description automatically generated">
            <a:extLst>
              <a:ext uri="{FF2B5EF4-FFF2-40B4-BE49-F238E27FC236}">
                <a16:creationId xmlns:a16="http://schemas.microsoft.com/office/drawing/2014/main" id="{AF442529-7B7F-44C4-90C9-3681F5271623}"/>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flipH="1">
            <a:off x="7001671" y="-19840"/>
            <a:ext cx="5188487" cy="6858000"/>
          </a:xfrm>
          <a:prstGeom prst="rect">
            <a:avLst/>
          </a:prstGeom>
        </p:spPr>
      </p:pic>
      <p:pic>
        <p:nvPicPr>
          <p:cNvPr id="7" name="Content Placeholder 6" descr="A close up of text on a black background&#10;&#10;Description automatically generated">
            <a:extLst>
              <a:ext uri="{FF2B5EF4-FFF2-40B4-BE49-F238E27FC236}">
                <a16:creationId xmlns:a16="http://schemas.microsoft.com/office/drawing/2014/main" id="{8F537ED6-F220-4ACB-9769-94EEF4C7D9B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30191" y="1136534"/>
            <a:ext cx="4135041" cy="3101280"/>
          </a:xfrm>
        </p:spPr>
      </p:pic>
      <p:sp>
        <p:nvSpPr>
          <p:cNvPr id="24" name="Title 1">
            <a:extLst>
              <a:ext uri="{FF2B5EF4-FFF2-40B4-BE49-F238E27FC236}">
                <a16:creationId xmlns:a16="http://schemas.microsoft.com/office/drawing/2014/main" id="{BD2587F1-0C07-4B1B-BD9B-FF97B18306AE}"/>
              </a:ext>
            </a:extLst>
          </p:cNvPr>
          <p:cNvSpPr txBox="1">
            <a:spLocks/>
          </p:cNvSpPr>
          <p:nvPr/>
        </p:nvSpPr>
        <p:spPr>
          <a:xfrm>
            <a:off x="388967" y="74613"/>
            <a:ext cx="78863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4C4C4B"/>
                </a:solidFill>
                <a:latin typeface="Optima" panose="02020500000000000000" pitchFamily="18" charset="0"/>
                <a:ea typeface="Optima" panose="02020500000000000000" pitchFamily="18" charset="0"/>
                <a:cs typeface="Optima" panose="02020500000000000000" pitchFamily="18" charset="0"/>
              </a:rPr>
              <a:t>Why did I decide to do the PhD </a:t>
            </a:r>
            <a:endParaRPr lang="en-US" dirty="0">
              <a:solidFill>
                <a:srgbClr val="4C4C4B"/>
              </a:solidFill>
              <a:latin typeface="Optima" panose="02020500000000000000" pitchFamily="18" charset="0"/>
              <a:ea typeface="Optima" panose="02020500000000000000" pitchFamily="18" charset="0"/>
              <a:cs typeface="Optima" panose="02020500000000000000" pitchFamily="18" charset="0"/>
            </a:endParaRPr>
          </a:p>
        </p:txBody>
      </p:sp>
      <p:sp>
        <p:nvSpPr>
          <p:cNvPr id="30" name="TextBox 29">
            <a:extLst>
              <a:ext uri="{FF2B5EF4-FFF2-40B4-BE49-F238E27FC236}">
                <a16:creationId xmlns:a16="http://schemas.microsoft.com/office/drawing/2014/main" id="{D5C01CF3-3693-46C5-B9E6-2BE995A454F8}"/>
              </a:ext>
            </a:extLst>
          </p:cNvPr>
          <p:cNvSpPr txBox="1"/>
          <p:nvPr/>
        </p:nvSpPr>
        <p:spPr>
          <a:xfrm>
            <a:off x="3099059" y="4459947"/>
            <a:ext cx="5993882" cy="2246769"/>
          </a:xfrm>
          <a:prstGeom prst="rect">
            <a:avLst/>
          </a:prstGeom>
          <a:noFill/>
        </p:spPr>
        <p:txBody>
          <a:bodyPr wrap="square" rtlCol="0">
            <a:spAutoFit/>
          </a:bodyPr>
          <a:lstStyle/>
          <a:p>
            <a:pPr algn="ctr"/>
            <a:r>
              <a:rPr lang="en-GB" sz="2800" dirty="0">
                <a:latin typeface="Optima" panose="02020500000000000000" pitchFamily="18" charset="0"/>
                <a:ea typeface="Optima" panose="02020500000000000000" pitchFamily="18" charset="0"/>
                <a:cs typeface="Optima" panose="02020500000000000000" pitchFamily="18" charset="0"/>
              </a:rPr>
              <a:t>Curiosity</a:t>
            </a:r>
          </a:p>
          <a:p>
            <a:pPr algn="ctr"/>
            <a:r>
              <a:rPr lang="en-GB" sz="2800" dirty="0">
                <a:latin typeface="Optima" panose="02020500000000000000" pitchFamily="18" charset="0"/>
                <a:ea typeface="Optima" panose="02020500000000000000" pitchFamily="18" charset="0"/>
                <a:cs typeface="Optima" panose="02020500000000000000" pitchFamily="18" charset="0"/>
              </a:rPr>
              <a:t>Passion</a:t>
            </a:r>
          </a:p>
          <a:p>
            <a:pPr algn="ctr"/>
            <a:r>
              <a:rPr lang="en-GB" sz="2800" dirty="0">
                <a:latin typeface="Optima" panose="02020500000000000000" pitchFamily="18" charset="0"/>
                <a:ea typeface="Optima" panose="02020500000000000000" pitchFamily="18" charset="0"/>
                <a:cs typeface="Optima" panose="02020500000000000000" pitchFamily="18" charset="0"/>
              </a:rPr>
              <a:t>Application of my knowledge</a:t>
            </a:r>
          </a:p>
          <a:p>
            <a:pPr algn="ctr"/>
            <a:r>
              <a:rPr lang="en-GB" sz="2800" dirty="0">
                <a:latin typeface="Optima" panose="02020500000000000000" pitchFamily="18" charset="0"/>
                <a:ea typeface="Optima" panose="02020500000000000000" pitchFamily="18" charset="0"/>
                <a:cs typeface="Optima" panose="02020500000000000000" pitchFamily="18" charset="0"/>
              </a:rPr>
              <a:t>Synthesis of new knowledge</a:t>
            </a:r>
          </a:p>
          <a:p>
            <a:pPr algn="ctr"/>
            <a:r>
              <a:rPr lang="en-GB" sz="2800" dirty="0">
                <a:latin typeface="Optima" panose="02020500000000000000" pitchFamily="18" charset="0"/>
                <a:ea typeface="Optima" panose="02020500000000000000" pitchFamily="18" charset="0"/>
                <a:cs typeface="Optima" panose="02020500000000000000" pitchFamily="18" charset="0"/>
              </a:rPr>
              <a:t>Keen to publish</a:t>
            </a:r>
          </a:p>
        </p:txBody>
      </p:sp>
    </p:spTree>
    <p:extLst>
      <p:ext uri="{BB962C8B-B14F-4D97-AF65-F5344CB8AC3E}">
        <p14:creationId xmlns:p14="http://schemas.microsoft.com/office/powerpoint/2010/main" val="1214752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546087-8AE2-4D85-BEE8-A71DC6EF74CC}"/>
              </a:ext>
            </a:extLst>
          </p:cNvPr>
          <p:cNvGrpSpPr/>
          <p:nvPr/>
        </p:nvGrpSpPr>
        <p:grpSpPr>
          <a:xfrm>
            <a:off x="1453100" y="1690688"/>
            <a:ext cx="3596485" cy="4264254"/>
            <a:chOff x="632615" y="1953983"/>
            <a:chExt cx="3596485" cy="4264254"/>
          </a:xfrm>
        </p:grpSpPr>
        <p:sp>
          <p:nvSpPr>
            <p:cNvPr id="5" name="Content Placeholder 2">
              <a:extLst>
                <a:ext uri="{FF2B5EF4-FFF2-40B4-BE49-F238E27FC236}">
                  <a16:creationId xmlns:a16="http://schemas.microsoft.com/office/drawing/2014/main" id="{6B4AA358-88A9-453F-8CA6-C9DA3EDF009E}"/>
                </a:ext>
              </a:extLst>
            </p:cNvPr>
            <p:cNvSpPr txBox="1">
              <a:spLocks/>
            </p:cNvSpPr>
            <p:nvPr/>
          </p:nvSpPr>
          <p:spPr>
            <a:xfrm>
              <a:off x="1159269" y="5737224"/>
              <a:ext cx="2543176" cy="481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solidFill>
                    <a:srgbClr val="4C4C4B"/>
                  </a:solidFill>
                  <a:latin typeface="Optima" panose="02020500000000000000" pitchFamily="18" charset="0"/>
                  <a:ea typeface="Optima" panose="02020500000000000000" pitchFamily="18" charset="0"/>
                  <a:cs typeface="Optima" panose="02020500000000000000" pitchFamily="18" charset="0"/>
                </a:rPr>
                <a:t>Anatomy</a:t>
              </a:r>
            </a:p>
          </p:txBody>
        </p:sp>
        <p:pic>
          <p:nvPicPr>
            <p:cNvPr id="6" name="Picture 5" descr="A close up of a logo&#10;&#10;Description automatically generated">
              <a:extLst>
                <a:ext uri="{FF2B5EF4-FFF2-40B4-BE49-F238E27FC236}">
                  <a16:creationId xmlns:a16="http://schemas.microsoft.com/office/drawing/2014/main" id="{0F704A68-3C7C-4582-9F44-46D3CD5EC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615" y="1953983"/>
              <a:ext cx="3596485" cy="3600000"/>
            </a:xfrm>
            <a:prstGeom prst="rect">
              <a:avLst/>
            </a:prstGeom>
          </p:spPr>
        </p:pic>
      </p:grpSp>
      <p:sp>
        <p:nvSpPr>
          <p:cNvPr id="8" name="Title 1">
            <a:extLst>
              <a:ext uri="{FF2B5EF4-FFF2-40B4-BE49-F238E27FC236}">
                <a16:creationId xmlns:a16="http://schemas.microsoft.com/office/drawing/2014/main" id="{F0B95B66-71D6-4797-B573-1720B1404A81}"/>
              </a:ext>
            </a:extLst>
          </p:cNvPr>
          <p:cNvSpPr>
            <a:spLocks noGrp="1"/>
          </p:cNvSpPr>
          <p:nvPr>
            <p:ph type="title"/>
          </p:nvPr>
        </p:nvSpPr>
        <p:spPr>
          <a:xfrm>
            <a:off x="457200" y="365125"/>
            <a:ext cx="10515600" cy="1325563"/>
          </a:xfrm>
        </p:spPr>
        <p:txBody>
          <a:bodyPr/>
          <a:lstStyle/>
          <a:p>
            <a:r>
              <a:rPr lang="en-GB" dirty="0">
                <a:solidFill>
                  <a:srgbClr val="4C4C4B"/>
                </a:solidFill>
                <a:latin typeface="Optima" panose="02020500000000000000" pitchFamily="18" charset="0"/>
                <a:ea typeface="Optima" panose="02020500000000000000" pitchFamily="18" charset="0"/>
                <a:cs typeface="Optima" panose="02020500000000000000" pitchFamily="18" charset="0"/>
              </a:rPr>
              <a:t>How did I arrive at my topic</a:t>
            </a:r>
          </a:p>
        </p:txBody>
      </p:sp>
      <p:grpSp>
        <p:nvGrpSpPr>
          <p:cNvPr id="11" name="Group 10">
            <a:extLst>
              <a:ext uri="{FF2B5EF4-FFF2-40B4-BE49-F238E27FC236}">
                <a16:creationId xmlns:a16="http://schemas.microsoft.com/office/drawing/2014/main" id="{C4A60D16-24EC-4E57-94D4-DE0A12A316BF}"/>
              </a:ext>
            </a:extLst>
          </p:cNvPr>
          <p:cNvGrpSpPr/>
          <p:nvPr/>
        </p:nvGrpSpPr>
        <p:grpSpPr>
          <a:xfrm>
            <a:off x="7142417" y="1518635"/>
            <a:ext cx="3773827" cy="4436307"/>
            <a:chOff x="7870912" y="1781931"/>
            <a:chExt cx="3773827" cy="4436307"/>
          </a:xfrm>
        </p:grpSpPr>
        <p:pic>
          <p:nvPicPr>
            <p:cNvPr id="4" name="Picture 3" descr="A picture containing black, water, holding&#10;&#10;Description automatically generated">
              <a:extLst>
                <a:ext uri="{FF2B5EF4-FFF2-40B4-BE49-F238E27FC236}">
                  <a16:creationId xmlns:a16="http://schemas.microsoft.com/office/drawing/2014/main" id="{5AD576BB-9506-4C0F-B9D4-7CA59BD06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0912" y="1781931"/>
              <a:ext cx="3773827" cy="3864051"/>
            </a:xfrm>
            <a:prstGeom prst="rect">
              <a:avLst/>
            </a:prstGeom>
          </p:spPr>
        </p:pic>
        <p:sp>
          <p:nvSpPr>
            <p:cNvPr id="9" name="Content Placeholder 2">
              <a:extLst>
                <a:ext uri="{FF2B5EF4-FFF2-40B4-BE49-F238E27FC236}">
                  <a16:creationId xmlns:a16="http://schemas.microsoft.com/office/drawing/2014/main" id="{C329CA42-EED7-44C2-A08F-B683827F8F51}"/>
                </a:ext>
              </a:extLst>
            </p:cNvPr>
            <p:cNvSpPr txBox="1">
              <a:spLocks/>
            </p:cNvSpPr>
            <p:nvPr/>
          </p:nvSpPr>
          <p:spPr>
            <a:xfrm>
              <a:off x="7909974" y="5737225"/>
              <a:ext cx="3695701" cy="481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4C4C4B"/>
                  </a:solidFill>
                  <a:latin typeface="Optima" panose="02020500000000000000" pitchFamily="18" charset="0"/>
                  <a:ea typeface="Optima" panose="02020500000000000000" pitchFamily="18" charset="0"/>
                  <a:cs typeface="Optima" panose="02020500000000000000" pitchFamily="18" charset="0"/>
                </a:rPr>
                <a:t>Forensic Anthropology</a:t>
              </a:r>
            </a:p>
          </p:txBody>
        </p:sp>
      </p:grpSp>
    </p:spTree>
    <p:extLst>
      <p:ext uri="{BB962C8B-B14F-4D97-AF65-F5344CB8AC3E}">
        <p14:creationId xmlns:p14="http://schemas.microsoft.com/office/powerpoint/2010/main" val="856155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03A2-C04E-48B7-8CFE-935B962190EC}"/>
              </a:ext>
            </a:extLst>
          </p:cNvPr>
          <p:cNvSpPr>
            <a:spLocks noGrp="1"/>
          </p:cNvSpPr>
          <p:nvPr>
            <p:ph type="title"/>
          </p:nvPr>
        </p:nvSpPr>
        <p:spPr>
          <a:xfrm>
            <a:off x="457200" y="365125"/>
            <a:ext cx="10515600" cy="1325563"/>
          </a:xfrm>
        </p:spPr>
        <p:txBody>
          <a:bodyPr/>
          <a:lstStyle/>
          <a:p>
            <a:r>
              <a:rPr lang="en-GB" dirty="0">
                <a:solidFill>
                  <a:srgbClr val="4C4C4B"/>
                </a:solidFill>
                <a:latin typeface="Optima" panose="02020500000000000000" pitchFamily="18" charset="0"/>
                <a:ea typeface="Optima" panose="02020500000000000000" pitchFamily="18" charset="0"/>
                <a:cs typeface="Optima" panose="02020500000000000000" pitchFamily="18" charset="0"/>
              </a:rPr>
              <a:t>How did I arrive at my topic</a:t>
            </a:r>
          </a:p>
        </p:txBody>
      </p:sp>
      <p:pic>
        <p:nvPicPr>
          <p:cNvPr id="5" name="Picture 2">
            <a:extLst>
              <a:ext uri="{FF2B5EF4-FFF2-40B4-BE49-F238E27FC236}">
                <a16:creationId xmlns:a16="http://schemas.microsoft.com/office/drawing/2014/main" id="{EA50D8A7-F126-4FBF-8BED-1D04550666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5615" y="1690688"/>
            <a:ext cx="9020770" cy="40092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311C980-995E-4F80-9B10-1BF022EA28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667"/>
          <a:stretch/>
        </p:blipFill>
        <p:spPr bwMode="auto">
          <a:xfrm>
            <a:off x="2667000" y="2464196"/>
            <a:ext cx="6858000" cy="24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41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03A2-C04E-48B7-8CFE-935B962190EC}"/>
              </a:ext>
            </a:extLst>
          </p:cNvPr>
          <p:cNvSpPr>
            <a:spLocks noGrp="1"/>
          </p:cNvSpPr>
          <p:nvPr>
            <p:ph type="title"/>
          </p:nvPr>
        </p:nvSpPr>
        <p:spPr>
          <a:xfrm>
            <a:off x="457200" y="365125"/>
            <a:ext cx="10515600" cy="1325563"/>
          </a:xfrm>
        </p:spPr>
        <p:txBody>
          <a:bodyPr/>
          <a:lstStyle/>
          <a:p>
            <a:r>
              <a:rPr lang="en-GB" dirty="0">
                <a:solidFill>
                  <a:srgbClr val="4C4C4B"/>
                </a:solidFill>
                <a:latin typeface="Optima" panose="02020500000000000000" pitchFamily="18" charset="0"/>
                <a:ea typeface="Optima" panose="02020500000000000000" pitchFamily="18" charset="0"/>
                <a:cs typeface="Optima" panose="02020500000000000000" pitchFamily="18" charset="0"/>
              </a:rPr>
              <a:t>What is it like to be a PhD student</a:t>
            </a:r>
          </a:p>
        </p:txBody>
      </p:sp>
      <p:pic>
        <p:nvPicPr>
          <p:cNvPr id="5" name="Content Placeholder 4" descr="A screen shot of a person&#10;&#10;Description automatically generated">
            <a:extLst>
              <a:ext uri="{FF2B5EF4-FFF2-40B4-BE49-F238E27FC236}">
                <a16:creationId xmlns:a16="http://schemas.microsoft.com/office/drawing/2014/main" id="{96305D7D-4633-4BB0-BE4D-A6005F2B2BF1}"/>
              </a:ext>
            </a:extLst>
          </p:cNvPr>
          <p:cNvPicPr>
            <a:picLocks noGrp="1" noChangeAspect="1"/>
          </p:cNvPicPr>
          <p:nvPr>
            <p:ph idx="1"/>
          </p:nvPr>
        </p:nvPicPr>
        <p:blipFill>
          <a:blip r:embed="rId2"/>
          <a:stretch>
            <a:fillRect/>
          </a:stretch>
        </p:blipFill>
        <p:spPr>
          <a:xfrm>
            <a:off x="3005666" y="1597489"/>
            <a:ext cx="6180667" cy="4635503"/>
          </a:xfrm>
          <a:prstGeom prst="rect">
            <a:avLst/>
          </a:prstGeom>
        </p:spPr>
      </p:pic>
      <p:sp>
        <p:nvSpPr>
          <p:cNvPr id="6" name="Rectangle 5">
            <a:extLst>
              <a:ext uri="{FF2B5EF4-FFF2-40B4-BE49-F238E27FC236}">
                <a16:creationId xmlns:a16="http://schemas.microsoft.com/office/drawing/2014/main" id="{3993A79A-89BA-4BF9-9A1F-09F9883C8BF5}"/>
              </a:ext>
            </a:extLst>
          </p:cNvPr>
          <p:cNvSpPr/>
          <p:nvPr/>
        </p:nvSpPr>
        <p:spPr>
          <a:xfrm>
            <a:off x="6971384" y="4379478"/>
            <a:ext cx="2214949" cy="1853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TextBox 6">
            <a:extLst>
              <a:ext uri="{FF2B5EF4-FFF2-40B4-BE49-F238E27FC236}">
                <a16:creationId xmlns:a16="http://schemas.microsoft.com/office/drawing/2014/main" id="{6DB8496A-F232-447C-BE73-F49B61C4691F}"/>
              </a:ext>
            </a:extLst>
          </p:cNvPr>
          <p:cNvSpPr txBox="1"/>
          <p:nvPr/>
        </p:nvSpPr>
        <p:spPr>
          <a:xfrm>
            <a:off x="7127978" y="4807111"/>
            <a:ext cx="1856603" cy="923330"/>
          </a:xfrm>
          <a:prstGeom prst="rect">
            <a:avLst/>
          </a:prstGeom>
          <a:noFill/>
        </p:spPr>
        <p:txBody>
          <a:bodyPr wrap="square" rtlCol="0">
            <a:spAutoFit/>
          </a:bodyPr>
          <a:lstStyle/>
          <a:p>
            <a:pPr algn="ctr"/>
            <a:r>
              <a:rPr lang="en-US" b="1" dirty="0">
                <a:solidFill>
                  <a:schemeClr val="bg1"/>
                </a:solidFill>
              </a:rPr>
              <a:t>BUT WHAT I ACTUALLY DO IS….</a:t>
            </a:r>
          </a:p>
        </p:txBody>
      </p:sp>
    </p:spTree>
    <p:extLst>
      <p:ext uri="{BB962C8B-B14F-4D97-AF65-F5344CB8AC3E}">
        <p14:creationId xmlns:p14="http://schemas.microsoft.com/office/powerpoint/2010/main" val="749905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F174B8-C2B0-4742-85A7-329A7FCDDE8A}"/>
              </a:ext>
            </a:extLst>
          </p:cNvPr>
          <p:cNvSpPr txBox="1"/>
          <p:nvPr/>
        </p:nvSpPr>
        <p:spPr>
          <a:xfrm>
            <a:off x="0" y="0"/>
            <a:ext cx="12192000" cy="14496276"/>
          </a:xfrm>
          <a:prstGeom prst="rect">
            <a:avLst/>
          </a:prstGeom>
          <a:noFill/>
        </p:spPr>
        <p:txBody>
          <a:bodyPr wrap="square" numCol="2" rtlCol="0">
            <a:spAutoFit/>
          </a:bodyPr>
          <a:lstStyle/>
          <a:p>
            <a:r>
              <a:rPr lang="en-GB" sz="600" dirty="0"/>
              <a:t>Ahmed, A.A., Mohammed, H.A., Hassan, M.A., 2011. Sex determination from cranial measurements in recent northern Sudanese. Khartoum Medical Journal 4, 539–547.</a:t>
            </a:r>
          </a:p>
          <a:p>
            <a:r>
              <a:rPr lang="en-GB" sz="600" dirty="0"/>
              <a:t>Akansel, G., Inan, N., Kurtas, O., Sarisoy, H.T., Arslan, A., Demirci, A., 2008. Gender and the lateral angle of the internal acoustic canal meatus as measured on computerized tomography of the temporal bone. Forensic Science International 178, 93–95. </a:t>
            </a:r>
            <a:r>
              <a:rPr lang="en-GB" sz="600" dirty="0">
                <a:hlinkClick r:id="rId2"/>
              </a:rPr>
              <a:t>https://doi.org/10.1016/j.forsciint.2008.02.006</a:t>
            </a:r>
            <a:endParaRPr lang="en-GB" sz="600" dirty="0"/>
          </a:p>
          <a:p>
            <a:r>
              <a:rPr lang="en-GB" sz="600" dirty="0"/>
              <a:t>Albert, A.M., Greene, D.L., 1999. Bilateral asymmetry in skeletal growth and maturation as an indicator of environmental stress. Am. J. Phys. Anthropol. 110, 341–349. </a:t>
            </a:r>
            <a:r>
              <a:rPr lang="en-GB" sz="600" dirty="0">
                <a:hlinkClick r:id="rId3"/>
              </a:rPr>
              <a:t>https://doi.org/10.1002/(SICI)1096-8644(199911)110:3&lt;341::AID-AJPA6&gt;3.0.CO;2-8</a:t>
            </a:r>
            <a:endParaRPr lang="en-GB" sz="600" dirty="0"/>
          </a:p>
          <a:p>
            <a:r>
              <a:rPr lang="en-GB" sz="600" dirty="0"/>
              <a:t>Anderson, B.E., 1990. Ventral arc of the os pubis: Anatomical and developmental considerations. American Journal of Physical Anthropology 83, 449–458. </a:t>
            </a:r>
            <a:r>
              <a:rPr lang="en-GB" sz="600" dirty="0">
                <a:hlinkClick r:id="rId4"/>
              </a:rPr>
              <a:t>https://doi.org/10.1002/ajpa.1330830406</a:t>
            </a:r>
            <a:endParaRPr lang="en-GB" sz="600" dirty="0"/>
          </a:p>
          <a:p>
            <a:r>
              <a:rPr lang="en-GB" sz="600" dirty="0" err="1"/>
              <a:t>Apostolakos</a:t>
            </a:r>
            <a:r>
              <a:rPr lang="en-GB" sz="600" dirty="0"/>
              <a:t>, J., Durant, T.J., Dwyer, C.R., Russell, R.P., </a:t>
            </a:r>
            <a:r>
              <a:rPr lang="en-GB" sz="600" dirty="0" err="1"/>
              <a:t>Weinreb</a:t>
            </a:r>
            <a:r>
              <a:rPr lang="en-GB" sz="600" dirty="0"/>
              <a:t>, J.H., </a:t>
            </a:r>
            <a:r>
              <a:rPr lang="en-GB" sz="600" dirty="0" err="1"/>
              <a:t>Alaee</a:t>
            </a:r>
            <a:r>
              <a:rPr lang="en-GB" sz="600" dirty="0"/>
              <a:t>, F., </a:t>
            </a:r>
            <a:r>
              <a:rPr lang="en-GB" sz="600" dirty="0" err="1"/>
              <a:t>Beitzel</a:t>
            </a:r>
            <a:r>
              <a:rPr lang="en-GB" sz="600" dirty="0"/>
              <a:t>, K., McCarthy, M.B., Cote, M.P., </a:t>
            </a:r>
            <a:r>
              <a:rPr lang="en-GB" sz="600" dirty="0" err="1"/>
              <a:t>Mazzocca</a:t>
            </a:r>
            <a:r>
              <a:rPr lang="en-GB" sz="600" dirty="0"/>
              <a:t>, A.D., 2014. The enthesis: a review of the tendon-to-bone insertion. Muscles Ligaments Tendons J 4, 333–342.</a:t>
            </a:r>
          </a:p>
          <a:p>
            <a:r>
              <a:rPr lang="en-GB" sz="600" dirty="0"/>
              <a:t>Asala, S.A., 2001. Sex determination from the head of the femur of South African whites and blacks. Forensic Sci. Int. 117, 15–22. </a:t>
            </a:r>
            <a:r>
              <a:rPr lang="en-GB" sz="600" dirty="0">
                <a:hlinkClick r:id="rId5"/>
              </a:rPr>
              <a:t>https://doi.org/10.1016/S0379-0738(00)00444-8</a:t>
            </a:r>
            <a:endParaRPr lang="en-GB" sz="600" dirty="0"/>
          </a:p>
          <a:p>
            <a:r>
              <a:rPr lang="en-GB" sz="600" dirty="0"/>
              <a:t>Bainbridge, D., Tarazaga, S.G., 1956. A Study of Sex Differences in the Scapula. The Journal of the Royal Anthropological Institute of Great Britain and Ireland 86, 109–134. </a:t>
            </a:r>
            <a:r>
              <a:rPr lang="en-GB" sz="600" dirty="0">
                <a:hlinkClick r:id="rId6"/>
              </a:rPr>
              <a:t>https://doi.org/10.2307/2843994</a:t>
            </a:r>
            <a:endParaRPr lang="en-GB" sz="600" dirty="0"/>
          </a:p>
          <a:p>
            <a:r>
              <a:rPr lang="en-GB" sz="600" dirty="0"/>
              <a:t>Barnard, M.M., 1935. The Secular Variations of Skull Characters in Four Series of Egyptian Skulls. Annals of Eugenics 6, 352–371. </a:t>
            </a:r>
            <a:r>
              <a:rPr lang="en-GB" sz="600" dirty="0">
                <a:hlinkClick r:id="rId7"/>
              </a:rPr>
              <a:t>https://doi.org/10.1111/j.1469-1809.1935.tb02117.x</a:t>
            </a:r>
            <a:endParaRPr lang="en-GB" sz="600" dirty="0"/>
          </a:p>
          <a:p>
            <a:r>
              <a:rPr lang="en-GB" sz="600" dirty="0" err="1"/>
              <a:t>Beare</a:t>
            </a:r>
            <a:r>
              <a:rPr lang="en-GB" sz="600" dirty="0"/>
              <a:t>, R., 2011. Histogram-based thresholding - some missing methods. The Insight Journal, 2011 January-June 811.</a:t>
            </a:r>
          </a:p>
          <a:p>
            <a:r>
              <a:rPr lang="en-GB" sz="600" dirty="0" err="1"/>
              <a:t>Behrensmeyer</a:t>
            </a:r>
            <a:r>
              <a:rPr lang="en-GB" sz="600" dirty="0"/>
              <a:t>, A.K., Kidwell, S.M., </a:t>
            </a:r>
            <a:r>
              <a:rPr lang="en-GB" sz="600" dirty="0" err="1"/>
              <a:t>Gastaldo</a:t>
            </a:r>
            <a:r>
              <a:rPr lang="en-GB" sz="600" dirty="0"/>
              <a:t>, R.A., 2000. Taphonomy and Paleobiology. Paleobiology 26, 103–147.</a:t>
            </a:r>
          </a:p>
          <a:p>
            <a:r>
              <a:rPr lang="en-GB" sz="600" dirty="0"/>
              <a:t>Benjamin, M., Ralphs, J.R., 2001. Entheses--the bony attachments of tendons and ligaments. Ital J Anat Embryol 106, 151–157.</a:t>
            </a:r>
          </a:p>
          <a:p>
            <a:r>
              <a:rPr lang="en-GB" sz="600" dirty="0"/>
              <a:t>Biwasaka, H., Aoki, Y., Sato, K., Tanijiri, T., Fujita, S., Dewa, K., Yoshioka, K., Tomabechi, M., 2012a. Analyses of sexual dimorphism of reconstructed pelvic computed tomography images of contemporary Japanese using curvature of the greater sciatic notch, pubic arch and greater pelvis. Forensic Science International 219, 288.e1-288.e8. </a:t>
            </a:r>
            <a:r>
              <a:rPr lang="en-GB" sz="600" dirty="0">
                <a:hlinkClick r:id="rId8"/>
              </a:rPr>
              <a:t>https://doi.org/10.1016/j.forsciint.2011.11.032</a:t>
            </a:r>
            <a:endParaRPr lang="en-GB" sz="600" dirty="0"/>
          </a:p>
          <a:p>
            <a:r>
              <a:rPr lang="en-GB" sz="600" dirty="0"/>
              <a:t>Biwasaka, H., Aoki, Y., Sato, K., Tanijiri, T., Fujita, S., Dewa, K., Yoshioka, K., Tomabechi, M., 2012b. Analyses of sexual dimorphism of reconstructed pelvic computed tomography images of contemporary Japanese using curvature of the greater sciatic notch, pubic arch and greater pelvis. Forensic Science International 219, 288.e1-288.e8. </a:t>
            </a:r>
            <a:r>
              <a:rPr lang="en-GB" sz="600" dirty="0">
                <a:hlinkClick r:id="rId8"/>
              </a:rPr>
              <a:t>https://doi.org/10.1016/j.forsciint.2011.11.032</a:t>
            </a:r>
            <a:endParaRPr lang="en-GB" sz="600" dirty="0"/>
          </a:p>
          <a:p>
            <a:r>
              <a:rPr lang="en-GB" sz="600" dirty="0" err="1"/>
              <a:t>Blau</a:t>
            </a:r>
            <a:r>
              <a:rPr lang="en-GB" sz="600" dirty="0"/>
              <a:t>, S., Ubelaker, D.H. (Eds.), 2016. Handbook of Forensic Anthropology and Archaeology, 2 edition. ed. Routledge, Walnut Creek, California.</a:t>
            </a:r>
          </a:p>
          <a:p>
            <a:r>
              <a:rPr lang="en-GB" sz="600" dirty="0"/>
              <a:t>Brough, A.L., Bennett, J., Morgan, B., Black, S., Rutty, G.N., 2013. Anthropological Measurement of the Juvenile Clavicle Using Multi‐Detector Computed Tomography—Affirming Reliability. Journal of Forensic Sciences 58, 946–951. </a:t>
            </a:r>
            <a:r>
              <a:rPr lang="en-GB" sz="600" dirty="0">
                <a:hlinkClick r:id="rId9"/>
              </a:rPr>
              <a:t>https://doi.org/10.1111/1556-4029.12126</a:t>
            </a:r>
            <a:endParaRPr lang="en-GB" sz="600" dirty="0"/>
          </a:p>
          <a:p>
            <a:r>
              <a:rPr lang="en-GB" sz="600" dirty="0"/>
              <a:t>Brough, A.L., Morgan, B., Robinson, C., Black, S., Cunningham, C., Adams, C., Rutty, G.N., 2014. A minimum data set approach to post-mortem computed tomography reporting for anthropological biological profiling. Forensic Sci Med Pathol 10, 504–512. </a:t>
            </a:r>
            <a:r>
              <a:rPr lang="en-GB" sz="600" dirty="0">
                <a:hlinkClick r:id="rId10"/>
              </a:rPr>
              <a:t>https://doi.org/10.1007/s12024-014-9581-4</a:t>
            </a:r>
            <a:endParaRPr lang="en-GB" sz="600" dirty="0"/>
          </a:p>
          <a:p>
            <a:r>
              <a:rPr lang="en-GB" sz="600" dirty="0"/>
              <a:t>Bruzek, J., 2002. A method for visual determination of sex, using the human hip bone. American Journal of Physical Anthropology 117, 157–168. </a:t>
            </a:r>
            <a:r>
              <a:rPr lang="en-GB" sz="600" dirty="0">
                <a:hlinkClick r:id="rId11"/>
              </a:rPr>
              <a:t>https://doi.org/10.1002/ajpa.10012</a:t>
            </a:r>
            <a:endParaRPr lang="en-GB" sz="600" dirty="0"/>
          </a:p>
          <a:p>
            <a:r>
              <a:rPr lang="en-GB" sz="600" dirty="0"/>
              <a:t>Budinoff, L.C., Tague, R.G., 1990. Anatomical and developmental bases for the ventral arc of the human pubis. American Journal of Physical Anthropology 82, 73–79. </a:t>
            </a:r>
            <a:r>
              <a:rPr lang="en-GB" sz="600" dirty="0">
                <a:hlinkClick r:id="rId12"/>
              </a:rPr>
              <a:t>https://doi.org/10.1002/ajpa.1330820109</a:t>
            </a:r>
            <a:endParaRPr lang="en-GB" sz="600" dirty="0"/>
          </a:p>
          <a:p>
            <a:r>
              <a:rPr lang="en-GB" sz="600" dirty="0"/>
              <a:t>Buikstra, J.E., Ubelaker, D.H., 1994. Standards for Data Collection from Human Skeletal Remains. Arkansas Archaeological Survey Research Series No. 44, Fayetteville. </a:t>
            </a:r>
            <a:r>
              <a:rPr lang="en-GB" sz="600" dirty="0" err="1"/>
              <a:t>Idque</a:t>
            </a:r>
            <a:r>
              <a:rPr lang="en-GB" sz="600" dirty="0"/>
              <a:t> sacrum vas </a:t>
            </a:r>
            <a:r>
              <a:rPr lang="en-GB" sz="600" dirty="0" err="1"/>
              <a:t>iis</a:t>
            </a:r>
            <a:r>
              <a:rPr lang="en-GB" sz="600" dirty="0"/>
              <a:t> </a:t>
            </a:r>
            <a:r>
              <a:rPr lang="en-GB" sz="600" dirty="0" err="1"/>
              <a:t>erat</a:t>
            </a:r>
            <a:r>
              <a:rPr lang="en-GB" sz="600" dirty="0"/>
              <a:t>, quo </a:t>
            </a:r>
            <a:r>
              <a:rPr lang="en-GB" sz="600" dirty="0" err="1"/>
              <a:t>solennibus</a:t>
            </a:r>
            <a:r>
              <a:rPr lang="en-GB" sz="600" dirty="0"/>
              <a:t> </a:t>
            </a:r>
            <a:r>
              <a:rPr lang="en-GB" sz="600" dirty="0" err="1"/>
              <a:t>libarent</a:t>
            </a:r>
            <a:r>
              <a:rPr lang="en-GB" sz="600" dirty="0"/>
              <a:t> 1.</a:t>
            </a:r>
          </a:p>
          <a:p>
            <a:r>
              <a:rPr lang="en-GB" sz="600" dirty="0"/>
              <a:t>Busey, T.A., Dror, I.E., 2011. Special Abilities and Vulnerabilities in Forensic Expertise 23.</a:t>
            </a:r>
          </a:p>
          <a:p>
            <a:r>
              <a:rPr lang="en-GB" sz="600" dirty="0"/>
              <a:t>Byers, S.N., 2016. Introduction to Forensic Anthropology. Taylor &amp; Francis.</a:t>
            </a:r>
          </a:p>
          <a:p>
            <a:r>
              <a:rPr lang="en-GB" sz="600" dirty="0"/>
              <a:t>Caddy, B., Cobb, P., 2004. Forensic Science, in: White, P.C. (Ed.), Crime Scene to Court: The Essentials of Forensic Science. Royal Society of Chemistry, Cambridge, UK.</a:t>
            </a:r>
          </a:p>
          <a:p>
            <a:r>
              <a:rPr lang="en-GB" sz="600" dirty="0"/>
              <a:t>Caldwell, W.E., Moloy, H.C., 1938. Anatomical Variations in the Female Pelvis: Their Classification and Obstetrical Significance. Proc R Soc Med 32, 1–30.</a:t>
            </a:r>
          </a:p>
          <a:p>
            <a:r>
              <a:rPr lang="en-GB" sz="600" dirty="0"/>
              <a:t>Carew, R.M., Morgan, R.M., Rando, C., 2019. A Preliminary Investigation into the Accuracy of 3D </a:t>
            </a:r>
            <a:r>
              <a:rPr lang="en-GB" sz="600" dirty="0" err="1"/>
              <a:t>Modeling</a:t>
            </a:r>
            <a:r>
              <a:rPr lang="en-GB" sz="600" dirty="0"/>
              <a:t> and 3D Printing in Forensic Anthropology Evidence Reconstruction,. Journal of Forensic Sciences 64, 342–352. </a:t>
            </a:r>
            <a:r>
              <a:rPr lang="en-GB" sz="600" dirty="0">
                <a:hlinkClick r:id="rId13"/>
              </a:rPr>
              <a:t>https://doi.org/10.1111/1556-4029.13917</a:t>
            </a:r>
            <a:endParaRPr lang="en-GB" sz="600" dirty="0"/>
          </a:p>
          <a:p>
            <a:r>
              <a:rPr lang="en-GB" sz="600" dirty="0"/>
              <a:t>Cattaneo, C., 2007. Forensic anthropology: developments of a classical discipline in the new millennium. Forensic Science International, Research in Forensic Medicine and Forensic Sciences: Basic Principles and Application in Practice 165, 185–193. </a:t>
            </a:r>
            <a:r>
              <a:rPr lang="en-GB" sz="600" dirty="0">
                <a:hlinkClick r:id="rId14"/>
              </a:rPr>
              <a:t>https://doi.org/10.1016/j.forsciint.2006.05.018</a:t>
            </a:r>
            <a:endParaRPr lang="en-GB" sz="600" dirty="0"/>
          </a:p>
          <a:p>
            <a:r>
              <a:rPr lang="en-GB" sz="600" dirty="0"/>
              <a:t>Chen, P.Y., Popovich, P.M., 2002. Correlation: Parametric and nonparametric measures. Sage.</a:t>
            </a:r>
          </a:p>
          <a:p>
            <a:r>
              <a:rPr lang="en-GB" sz="600" dirty="0"/>
              <a:t>Christensen, A.M., 2004. The Impact of Daubert: Implications for Testimony and Research in Forensic Anthropology (and the Use of Frontal Sinuses in Personal Identification). Journal of Forensic Sciences 49, 1–4. </a:t>
            </a:r>
            <a:r>
              <a:rPr lang="en-GB" sz="600" dirty="0">
                <a:hlinkClick r:id="rId15"/>
              </a:rPr>
              <a:t>https://doi.org/10.1520/JFS2003185</a:t>
            </a:r>
            <a:endParaRPr lang="en-GB" sz="600" dirty="0"/>
          </a:p>
          <a:p>
            <a:r>
              <a:rPr lang="en-GB" sz="600" dirty="0"/>
              <a:t>Christensen, A.M., Crowder, C.M., 2009. Evidentiary Standards for Forensic Anthropology*. Journal of Forensic Sciences 54, 1211–1216. </a:t>
            </a:r>
            <a:r>
              <a:rPr lang="en-GB" sz="600" dirty="0">
                <a:hlinkClick r:id="rId16"/>
              </a:rPr>
              <a:t>https://doi.org/10.1111/j.1556-4029.2009.01176.x</a:t>
            </a:r>
            <a:endParaRPr lang="en-GB" sz="600" dirty="0"/>
          </a:p>
          <a:p>
            <a:r>
              <a:rPr lang="en-GB" sz="600" dirty="0"/>
              <a:t>Christensen, A.M., Passalacqua, N.V., Bartelink, E.J., 2014. , in: Forensic Anthropology: Current Methods and Practice. Academic Press, Oxford ; San Diego, California, pp. 414–424.</a:t>
            </a:r>
          </a:p>
          <a:p>
            <a:r>
              <a:rPr lang="en-GB" sz="600" dirty="0" err="1"/>
              <a:t>Cignoni</a:t>
            </a:r>
            <a:r>
              <a:rPr lang="en-GB" sz="600" dirty="0"/>
              <a:t>, P., </a:t>
            </a:r>
            <a:r>
              <a:rPr lang="en-GB" sz="600" dirty="0" err="1"/>
              <a:t>Callieri</a:t>
            </a:r>
            <a:r>
              <a:rPr lang="en-GB" sz="600" dirty="0"/>
              <a:t>, M., </a:t>
            </a:r>
            <a:r>
              <a:rPr lang="en-GB" sz="600" dirty="0" err="1"/>
              <a:t>Corsini</a:t>
            </a:r>
            <a:r>
              <a:rPr lang="en-GB" sz="600" dirty="0"/>
              <a:t>, M., </a:t>
            </a:r>
            <a:r>
              <a:rPr lang="en-GB" sz="600" dirty="0" err="1"/>
              <a:t>Dellepiane</a:t>
            </a:r>
            <a:r>
              <a:rPr lang="en-GB" sz="600" dirty="0"/>
              <a:t>, M., </a:t>
            </a:r>
            <a:r>
              <a:rPr lang="en-GB" sz="600" dirty="0" err="1"/>
              <a:t>Ganovelli</a:t>
            </a:r>
            <a:r>
              <a:rPr lang="en-GB" sz="600" dirty="0"/>
              <a:t>, F., </a:t>
            </a:r>
            <a:r>
              <a:rPr lang="en-GB" sz="600" dirty="0" err="1"/>
              <a:t>Ranzuglia</a:t>
            </a:r>
            <a:r>
              <a:rPr lang="en-GB" sz="600" dirty="0"/>
              <a:t>, G., 2008. </a:t>
            </a:r>
            <a:r>
              <a:rPr lang="en-GB" sz="600" dirty="0" err="1"/>
              <a:t>Meshlab</a:t>
            </a:r>
            <a:r>
              <a:rPr lang="en-GB" sz="600" dirty="0"/>
              <a:t>: an open-source mesh processing tool., in: </a:t>
            </a:r>
            <a:r>
              <a:rPr lang="en-GB" sz="600" dirty="0" err="1"/>
              <a:t>Eurographics</a:t>
            </a:r>
            <a:r>
              <a:rPr lang="en-GB" sz="600" dirty="0"/>
              <a:t> Italian Chapter Conference 2008. Presented at the </a:t>
            </a:r>
            <a:r>
              <a:rPr lang="en-GB" sz="600" dirty="0" err="1"/>
              <a:t>Eurographics</a:t>
            </a:r>
            <a:r>
              <a:rPr lang="en-GB" sz="600" dirty="0"/>
              <a:t> 2008, </a:t>
            </a:r>
            <a:r>
              <a:rPr lang="en-GB" sz="600" dirty="0" err="1"/>
              <a:t>Eurographics</a:t>
            </a:r>
            <a:r>
              <a:rPr lang="en-GB" sz="600" dirty="0"/>
              <a:t>, Salerno, Italy, pp. 129–136.</a:t>
            </a:r>
          </a:p>
          <a:p>
            <a:r>
              <a:rPr lang="en-GB" sz="600" dirty="0"/>
              <a:t>Clark, K., Vendt, B., Smith, K., Freymann, J., Kirby, J., Koppel, P., Moore, S., Phillips, S., Maffitt, D., Pringle, M., Tarbox, L., Prior, F., 2013. The Cancer Imaging Archive (TCIA): Maintaining and Operating a Public Information Repository. J Digit Imaging 26, 1045–1057. </a:t>
            </a:r>
            <a:r>
              <a:rPr lang="en-GB" sz="600" dirty="0">
                <a:hlinkClick r:id="rId17"/>
              </a:rPr>
              <a:t>https://doi.org/10.1007/s10278-013-9622-7</a:t>
            </a:r>
            <a:endParaRPr lang="en-GB" sz="600" dirty="0"/>
          </a:p>
          <a:p>
            <a:r>
              <a:rPr lang="en-GB" sz="600" dirty="0"/>
              <a:t>Clark, M.A., Guatelli‐Steinberg, D., Hubbe, M., Stout, S., 2016. Quantification of Maxillary Dental Arcade Curvature and the Estimation of Biological Ancestry in Forensic Anthropology. Journal of Forensic Sciences 61, 141–146. </a:t>
            </a:r>
            <a:r>
              <a:rPr lang="en-GB" sz="600" dirty="0">
                <a:hlinkClick r:id="rId18"/>
              </a:rPr>
              <a:t>https://doi.org/10.1111/1556-4029.12910</a:t>
            </a:r>
            <a:endParaRPr lang="en-GB" sz="600" dirty="0"/>
          </a:p>
          <a:p>
            <a:r>
              <a:rPr lang="en-GB" sz="600" dirty="0"/>
              <a:t>Colman, K.L., Dobbe, J.G.G., Stull, K.E., Ruijter, J.M., Oostra, R.-J., van Rijn, R.R., van der Merwe, A.E., de Boer, H.H., Streekstra, G.J., 2017. The geometrical precision of virtual bone models derived from clinical computed tomography data for forensic anthropology. Int J Legal Med 131, 1155–1163. </a:t>
            </a:r>
            <a:r>
              <a:rPr lang="en-GB" sz="600" dirty="0">
                <a:hlinkClick r:id="rId19"/>
              </a:rPr>
              <a:t>https://doi.org/10.1007/s00414-017-1548-z</a:t>
            </a:r>
            <a:endParaRPr lang="en-GB" sz="600" dirty="0"/>
          </a:p>
          <a:p>
            <a:r>
              <a:rPr lang="en-GB" sz="600" dirty="0"/>
              <a:t>Colman, K.L., van der Merwe, A.E., Stull, K.E., Dobbe, J.G.G., Streekstra, G.J., van Rijn, R.R., Oostra, R.-J., de Boer, H.H., 2019a. The accuracy of 3D virtual bone models of the pelvis for morphological sex estimation. Int J Legal Med. </a:t>
            </a:r>
            <a:r>
              <a:rPr lang="en-GB" sz="600" dirty="0">
                <a:hlinkClick r:id="rId20"/>
              </a:rPr>
              <a:t>https://doi.org/10.1007/s00414-019-02002-7</a:t>
            </a:r>
            <a:endParaRPr lang="en-GB" sz="600" dirty="0"/>
          </a:p>
          <a:p>
            <a:r>
              <a:rPr lang="en-GB" sz="600" dirty="0"/>
              <a:t>Colman, K.L., van der Merwe, A.E., Stull, K.E., Dobbe, J.G.G., Streekstra, G.J., van Rijn, R.R., Oostra, R.-J., de Boer, H.H., 2019b. The accuracy of 3D virtual bone models of the pelvis for morphological sex estimation. Int J Legal Med. </a:t>
            </a:r>
            <a:r>
              <a:rPr lang="en-GB" sz="600" dirty="0">
                <a:hlinkClick r:id="rId20"/>
              </a:rPr>
              <a:t>https://doi.org/10.1007/s00414-019-02002-7</a:t>
            </a:r>
            <a:endParaRPr lang="en-GB" sz="600" dirty="0"/>
          </a:p>
          <a:p>
            <a:r>
              <a:rPr lang="en-GB" sz="600" dirty="0"/>
              <a:t>Cöloğlu, A.S., Işcan, M.Y., Yavuz, M.F., Sari, H., 1998. Sex determination from the ribs of contemporary Turks. J. Forensic Sci. 43, 273–276.</a:t>
            </a:r>
          </a:p>
          <a:p>
            <a:r>
              <a:rPr lang="en-GB" sz="600" dirty="0"/>
              <a:t>Committee on </a:t>
            </a:r>
            <a:r>
              <a:rPr lang="en-GB" sz="600" dirty="0" err="1"/>
              <a:t>Identfiying</a:t>
            </a:r>
            <a:r>
              <a:rPr lang="en-GB" sz="600" dirty="0"/>
              <a:t> the Needs of the Forensic Sciences Community, National Research Council, 2009. Strengthening forensic science in the United States: a path forward, 1st ed. The National Academies Press, Washington, D.C.</a:t>
            </a:r>
          </a:p>
          <a:p>
            <a:r>
              <a:rPr lang="en-GB" sz="600" dirty="0"/>
              <a:t>Cooke, E., </a:t>
            </a:r>
            <a:r>
              <a:rPr lang="en-GB" sz="600" dirty="0" err="1"/>
              <a:t>Hertzell</a:t>
            </a:r>
            <a:r>
              <a:rPr lang="en-GB" sz="600" dirty="0"/>
              <a:t>, D., Ormerod, D., Patterson, F., Lorimer, E., 2012. The Law Commission Annual Report 2011-12.</a:t>
            </a:r>
          </a:p>
          <a:p>
            <a:r>
              <a:rPr lang="en-GB" sz="600" dirty="0"/>
              <a:t>Cox, M., Mays, S., 2000. Human Osteology: In Archaeology and Forensic Science. Cambridge University Press.</a:t>
            </a:r>
          </a:p>
          <a:p>
            <a:r>
              <a:rPr lang="en-GB" sz="600" dirty="0"/>
              <a:t>Cumming, G., Finch, S., 2005. Inference by eye: confidence intervals and how to read pictures of data. Am Psychol 60, 170–180. </a:t>
            </a:r>
            <a:r>
              <a:rPr lang="en-GB" sz="600" dirty="0">
                <a:hlinkClick r:id="rId21"/>
              </a:rPr>
              <a:t>https://doi.org/10.1037/0003-066X.60.2.170</a:t>
            </a:r>
            <a:endParaRPr lang="en-GB" sz="600" dirty="0"/>
          </a:p>
          <a:p>
            <a:r>
              <a:rPr lang="en-GB" sz="600" dirty="0"/>
              <a:t>Cunningham, C., Scheuer, L., Black, S., 2016. Developmental Juvenile Osteology. Academic Press.</a:t>
            </a:r>
          </a:p>
          <a:p>
            <a:r>
              <a:rPr lang="en-GB" sz="600" dirty="0"/>
              <a:t>Dabbs, G.R., Moore-Jansen, P.H., 2010. A Method for Estimating Sex Using Metric Analysis of the Scapula. Journal of Forensic Sciences 55, 149–152. </a:t>
            </a:r>
            <a:r>
              <a:rPr lang="en-GB" sz="600" dirty="0">
                <a:hlinkClick r:id="rId22"/>
              </a:rPr>
              <a:t>https://doi.org/10.1111/j.1556-4029.2009.01232.x</a:t>
            </a:r>
            <a:endParaRPr lang="en-GB" sz="600" dirty="0"/>
          </a:p>
          <a:p>
            <a:r>
              <a:rPr lang="en-GB" sz="600" dirty="0"/>
              <a:t>Daubert v. Merrell Dow Pharmaceuticals, Inc., 1993. , US.</a:t>
            </a:r>
          </a:p>
          <a:p>
            <a:r>
              <a:rPr lang="en-GB" sz="600" dirty="0"/>
              <a:t>Decker, S.J., Davy‐Jow, S.L., Ford, J.M., Hilbelink, D.R., 2011a. Virtual Determination of Sex: Metric and Nonmetric Traits of the Adult Pelvis from 3D Computed Tomography Models*,†. Journal of Forensic Sciences 56, 1107–1114. </a:t>
            </a:r>
            <a:r>
              <a:rPr lang="en-GB" sz="600" dirty="0">
                <a:hlinkClick r:id="rId23"/>
              </a:rPr>
              <a:t>https://doi.org/10.1111/j.1556-4029.2011.01803.x</a:t>
            </a:r>
            <a:endParaRPr lang="en-GB" sz="600" dirty="0"/>
          </a:p>
          <a:p>
            <a:r>
              <a:rPr lang="en-GB" sz="600" dirty="0"/>
              <a:t>Decker, S.J., Davy‐Jow, S.L., Ford, J.M., Hilbelink, D.R., 2011b. Virtual Determination of Sex: Metric and Nonmetric Traits of the Adult Pelvis from 3D Computed Tomography Models*,†. Journal of Forensic Sciences 56, 1107–1114. </a:t>
            </a:r>
            <a:r>
              <a:rPr lang="en-GB" sz="600" dirty="0">
                <a:hlinkClick r:id="rId23"/>
              </a:rPr>
              <a:t>https://doi.org/10.1111/j.1556-4029.2011.01803.x</a:t>
            </a:r>
            <a:endParaRPr lang="en-GB" sz="600" dirty="0"/>
          </a:p>
          <a:p>
            <a:r>
              <a:rPr lang="en-GB" sz="600" dirty="0"/>
              <a:t>DeSilva, R., Flavel, A., Franklin, D., 2014. Estimation of sex from the metric assessment of digital hand radiographs in a Western Australian population. Forensic Science International 244, 314.e1-314.e7. </a:t>
            </a:r>
            <a:r>
              <a:rPr lang="en-GB" sz="600" dirty="0">
                <a:hlinkClick r:id="rId24"/>
              </a:rPr>
              <a:t>https://doi.org/10.1016/j.forsciint.2014.08.019</a:t>
            </a:r>
            <a:endParaRPr lang="en-GB" sz="600" dirty="0"/>
          </a:p>
          <a:p>
            <a:r>
              <a:rPr lang="en-GB" sz="600" dirty="0"/>
              <a:t>Di Vella, G., Campobasso, C.P., </a:t>
            </a:r>
            <a:r>
              <a:rPr lang="en-GB" sz="600" dirty="0" err="1"/>
              <a:t>Dragone</a:t>
            </a:r>
            <a:r>
              <a:rPr lang="en-GB" sz="600" dirty="0"/>
              <a:t>, M., Introna, F., 1994. Skeletal sex determination by scapular measurements. Boll. Soc. Ital. Biol. Sper. 70, 299–305.</a:t>
            </a:r>
          </a:p>
          <a:p>
            <a:r>
              <a:rPr lang="en-GB" sz="600" dirty="0"/>
              <a:t>Dirkmaat, D.C., Cabo, L.L., Ousley, S.D., Symes, S.A., 2008. New perspectives in forensic anthropology. American Journal of Physical Anthropology 137, 33–52. </a:t>
            </a:r>
            <a:r>
              <a:rPr lang="en-GB" sz="600" dirty="0">
                <a:hlinkClick r:id="rId25"/>
              </a:rPr>
              <a:t>https://doi.org/10.1002/ajpa.20948</a:t>
            </a:r>
            <a:endParaRPr lang="en-GB" sz="600" dirty="0"/>
          </a:p>
          <a:p>
            <a:r>
              <a:rPr lang="en-GB" sz="600" dirty="0" err="1"/>
              <a:t>Djorojevic</a:t>
            </a:r>
            <a:r>
              <a:rPr lang="en-GB" sz="600" dirty="0"/>
              <a:t>, M., </a:t>
            </a:r>
            <a:r>
              <a:rPr lang="en-GB" sz="600" dirty="0" err="1"/>
              <a:t>Roldán</a:t>
            </a:r>
            <a:r>
              <a:rPr lang="en-GB" sz="600" dirty="0"/>
              <a:t>, C., García-Parra, P., </a:t>
            </a:r>
            <a:r>
              <a:rPr lang="en-GB" sz="600" dirty="0" err="1"/>
              <a:t>Alemán</a:t>
            </a:r>
            <a:r>
              <a:rPr lang="en-GB" sz="600" dirty="0"/>
              <a:t>, I., </a:t>
            </a:r>
            <a:r>
              <a:rPr lang="en-GB" sz="600" dirty="0" err="1"/>
              <a:t>Botella</a:t>
            </a:r>
            <a:r>
              <a:rPr lang="en-GB" sz="600" dirty="0"/>
              <a:t>, M., 2014. Morphometric sex estimation from 3D computed tomography os coxae model and its validation in skeletal remains. International Journal of Legal Medicine 128, 879–888. </a:t>
            </a:r>
            <a:r>
              <a:rPr lang="en-GB" sz="600" dirty="0">
                <a:hlinkClick r:id="rId26"/>
              </a:rPr>
              <a:t>https://doi.org/10.1007/s00414-014-1033-x</a:t>
            </a:r>
            <a:endParaRPr lang="en-GB" sz="600" dirty="0"/>
          </a:p>
          <a:p>
            <a:r>
              <a:rPr lang="en-GB" sz="600" dirty="0"/>
              <a:t>Dror, I.E., Cole, S.A., 2010. The vision in “blind” justice: Expert perception, judgment, and visual cognition in forensic pattern recognition. Psychonomic Bulletin &amp; Review 17, 161–167. </a:t>
            </a:r>
            <a:r>
              <a:rPr lang="en-GB" sz="600" dirty="0">
                <a:hlinkClick r:id="rId27"/>
              </a:rPr>
              <a:t>https://doi.org/10.3758/PBR.17.2.161</a:t>
            </a:r>
            <a:endParaRPr lang="en-GB" sz="600" dirty="0"/>
          </a:p>
          <a:p>
            <a:r>
              <a:rPr lang="en-GB" sz="600" dirty="0" err="1"/>
              <a:t>Đurić</a:t>
            </a:r>
            <a:r>
              <a:rPr lang="en-GB" sz="600" dirty="0"/>
              <a:t>, M., </a:t>
            </a:r>
            <a:r>
              <a:rPr lang="en-GB" sz="600" dirty="0" err="1"/>
              <a:t>Rakočević</a:t>
            </a:r>
            <a:r>
              <a:rPr lang="en-GB" sz="600" dirty="0"/>
              <a:t>, Z., </a:t>
            </a:r>
            <a:r>
              <a:rPr lang="en-GB" sz="600" dirty="0" err="1"/>
              <a:t>Đonić</a:t>
            </a:r>
            <a:r>
              <a:rPr lang="en-GB" sz="600" dirty="0"/>
              <a:t>, D., 2005. The reliability of sex determination of skeletons from forensic context in the Balkans. Forensic Science International 147, 159–164. </a:t>
            </a:r>
            <a:r>
              <a:rPr lang="en-GB" sz="600" dirty="0">
                <a:hlinkClick r:id="rId28"/>
              </a:rPr>
              <a:t>https://doi.org/10.1016/j.forsciint.2004.09.111</a:t>
            </a:r>
            <a:endParaRPr lang="en-GB" sz="600" dirty="0"/>
          </a:p>
          <a:p>
            <a:r>
              <a:rPr lang="en-GB" sz="600" dirty="0"/>
              <a:t>Erickson, B.J., Mutch, D., Lippmann, L., Jarosz, R., 2016. Radiology Data from The Cancer Genome Atlas Uterine Corpus Endometrial Carcinoma (TCGA-UCEC) collection. </a:t>
            </a:r>
            <a:r>
              <a:rPr lang="en-GB" sz="600" dirty="0">
                <a:hlinkClick r:id="rId29"/>
              </a:rPr>
              <a:t>https://doi.org/10.7937/K9/TCIA.2016.GKJ0ZWAC</a:t>
            </a:r>
            <a:endParaRPr lang="en-GB" sz="600" dirty="0"/>
          </a:p>
          <a:p>
            <a:r>
              <a:rPr lang="en-GB" sz="600" dirty="0"/>
              <a:t>Fedorov, A., Beichel, R., Kalpathy-Cramer, J., Finet, J., Fillion-Robin, J.-C., Pujol, S., Bauer, C., Jennings, D., Fennessy, F., Sonka, M., Buatti, J., Aylward, S., Miller, J.V., Pieper, S., Kikinis, R., 2012. 3D Slicer as an Image Computing Platform for the Quantitative Imaging Network. Magn Reson Imaging 30, 1323–1341. </a:t>
            </a:r>
            <a:r>
              <a:rPr lang="en-GB" sz="600" dirty="0">
                <a:hlinkClick r:id="rId30"/>
              </a:rPr>
              <a:t>https://doi.org/10.1016/j.mri.2012.05.001</a:t>
            </a:r>
            <a:endParaRPr lang="en-GB" sz="600" dirty="0"/>
          </a:p>
          <a:p>
            <a:r>
              <a:rPr lang="en-GB" sz="600" dirty="0"/>
              <a:t>Franklin, D., O’Higgins, P., Oxnard, C.E., Dadour, I., 2008. Discriminant function sexing of the mandible of Indigenous South Africans. Forensic Science International 179, 84.e1-84.e5. </a:t>
            </a:r>
            <a:r>
              <a:rPr lang="en-GB" sz="600" dirty="0">
                <a:hlinkClick r:id="rId31"/>
              </a:rPr>
              <a:t>https://doi.org/10.1016/j.forsciint.2008.03.014</a:t>
            </a:r>
            <a:endParaRPr lang="en-GB" sz="600" dirty="0"/>
          </a:p>
          <a:p>
            <a:r>
              <a:rPr lang="en-GB" sz="600" dirty="0"/>
              <a:t>Garcia de Leon, J., Toon, C., 2014. A Comparison of the Klales et al. (2012) and Phenice (1969) Methods of Sex Estimation on a Modern Colombian Sample, in: Proceedings of the 64th Annual Scientific Meeting of the American Academy of Forensic Sciences. Presented at the 66th Annual Scientific Meeting of the American Academy of Forensic Sciences, American Academy of Forensic Sciences, 2014, Seattle, WA. Colorado Springs, p. 465.</a:t>
            </a:r>
          </a:p>
          <a:p>
            <a:r>
              <a:rPr lang="en-GB" sz="600" dirty="0"/>
              <a:t>Garvin, H.M., 2012. Adult Sex Determination: Methods and Application, in: A Companion to Forensic Anthropology. John Wiley &amp; Sons, Ltd, pp. 239–247. </a:t>
            </a:r>
            <a:r>
              <a:rPr lang="en-GB" sz="600" dirty="0">
                <a:hlinkClick r:id="rId32"/>
              </a:rPr>
              <a:t>https://doi.org/10.1002/9781118255377.ch12</a:t>
            </a:r>
            <a:endParaRPr lang="en-GB" sz="600" dirty="0"/>
          </a:p>
          <a:p>
            <a:r>
              <a:rPr lang="en-GB" sz="600" dirty="0"/>
              <a:t>Garvin, H.M., Sholts, S.B., Mosca, L.A., 2014. Sexual dimorphism in human cranial trait scores: effects of population, age, and body size. Am. J. Phys. Anthropol. 154, 259–269. </a:t>
            </a:r>
            <a:r>
              <a:rPr lang="en-GB" sz="600" dirty="0">
                <a:hlinkClick r:id="rId33"/>
              </a:rPr>
              <a:t>https://doi.org/10.1002/ajpa.22502</a:t>
            </a:r>
            <a:endParaRPr lang="en-GB" sz="600" dirty="0"/>
          </a:p>
          <a:p>
            <a:r>
              <a:rPr lang="en-GB" sz="600" dirty="0"/>
              <a:t>General Electric Co. v. Joiner, 1997. , US.</a:t>
            </a:r>
          </a:p>
          <a:p>
            <a:r>
              <a:rPr lang="en-GB" sz="600" dirty="0"/>
              <a:t>Giles, E., Elliot, O., 1963. Sex determination by discriminant function analysis of crania. American Journal of Physical Anthropology 21, 53–68. </a:t>
            </a:r>
            <a:r>
              <a:rPr lang="en-GB" sz="600" dirty="0">
                <a:hlinkClick r:id="rId34"/>
              </a:rPr>
              <a:t>https://doi.org/10.1002/ajpa.1330210108</a:t>
            </a:r>
            <a:endParaRPr lang="en-GB" sz="600" dirty="0"/>
          </a:p>
          <a:p>
            <a:r>
              <a:rPr lang="en-GB" sz="600" dirty="0"/>
              <a:t>Goldstein, H., Healy, M.J.R., 1995. The Graphical Presentation of a Collection of Means. Journal of the Royal Statistical Society. Series A (Statistics in Society) 158, 175–177. </a:t>
            </a:r>
            <a:r>
              <a:rPr lang="en-GB" sz="600" dirty="0">
                <a:hlinkClick r:id="rId35"/>
              </a:rPr>
              <a:t>https://doi.org/10.2307/2983411</a:t>
            </a:r>
            <a:endParaRPr lang="en-GB" sz="600" dirty="0"/>
          </a:p>
          <a:p>
            <a:r>
              <a:rPr lang="en-GB" sz="600" dirty="0"/>
              <a:t>Gray, H., 2008. , in: Standring, S. (Ed.), Gray’s Anatomy: The Anatomical Basis of Clinical Practice. Churchill Livingstone/Elsevier, Edinburgh, pp. 1355, 1359–1360, 1374.</a:t>
            </a:r>
          </a:p>
          <a:p>
            <a:r>
              <a:rPr lang="en-GB" sz="600" dirty="0"/>
              <a:t>Greulic, W.W., Thoms, H., 1938. The dimensions of the pelvic inlet of 789 white females. The Anatomical Record 72, 45–51. </a:t>
            </a:r>
            <a:r>
              <a:rPr lang="en-GB" sz="600" dirty="0">
                <a:hlinkClick r:id="rId36"/>
              </a:rPr>
              <a:t>https://doi.org/10.1002/ar.1090720105</a:t>
            </a:r>
            <a:endParaRPr lang="en-GB" sz="600" dirty="0"/>
          </a:p>
          <a:p>
            <a:r>
              <a:rPr lang="en-GB" sz="600" dirty="0"/>
              <a:t>Grigson, S.G., n.d. LORD JUSTICE THOMAS MR JUSTICE COULSON 11.</a:t>
            </a:r>
          </a:p>
          <a:p>
            <a:r>
              <a:rPr lang="en-GB" sz="600" dirty="0"/>
              <a:t>Grigson, S.G., n.d. LORD JUSTICE THOMAS MR JUSTICE COULSON 11.</a:t>
            </a:r>
          </a:p>
          <a:p>
            <a:r>
              <a:rPr lang="en-GB" sz="600" dirty="0"/>
              <a:t>Grivas, C.R., Komar, D.A., 2008. Kumho, Daubert, and the Nature of Scientific Inquiry: Implications for Forensic Anthropology*. Journal of Forensic Sciences 53, 771–776. </a:t>
            </a:r>
            <a:r>
              <a:rPr lang="en-GB" sz="600" dirty="0">
                <a:hlinkClick r:id="rId37"/>
              </a:rPr>
              <a:t>https://doi.org/10.1111/j.1556-4029.2008.00771.x</a:t>
            </a:r>
            <a:endParaRPr lang="en-GB" sz="600" dirty="0"/>
          </a:p>
          <a:p>
            <a:r>
              <a:rPr lang="en-GB" sz="600" dirty="0"/>
              <a:t>Guyomarc’h, P., Bruzek, J., 2011. Accuracy and reliability in sex determination from skulls: A comparison of Fordisc® 3.0 and the discriminant function analysis. Forensic Science International 208, 180.e1-180.e6. </a:t>
            </a:r>
            <a:r>
              <a:rPr lang="en-GB" sz="600" dirty="0">
                <a:hlinkClick r:id="rId38"/>
              </a:rPr>
              <a:t>https://doi.org/10.1016/j.forsciint.2011.03.011</a:t>
            </a:r>
            <a:endParaRPr lang="en-GB" sz="600" dirty="0"/>
          </a:p>
          <a:p>
            <a:r>
              <a:rPr lang="en-GB" sz="600" dirty="0"/>
              <a:t>Haglund, W.D., Sorg, M.H., 2001. Advances in Forensic Taphonomy: Method, Theory, and Archaeological Perspectives. CRC Press.</a:t>
            </a:r>
          </a:p>
          <a:p>
            <a:r>
              <a:rPr lang="en-GB" sz="600" dirty="0"/>
              <a:t>Hamer, D., 2012. Discussion paper: The R v T controversy: forensic evidence, law and logic. Law, Probability and Risk 11, 331–345. </a:t>
            </a:r>
            <a:r>
              <a:rPr lang="en-GB" sz="600" dirty="0">
                <a:hlinkClick r:id="rId39"/>
              </a:rPr>
              <a:t>https://doi.org/10.1093/lpr/mgs021</a:t>
            </a:r>
            <a:endParaRPr lang="en-GB" sz="600" dirty="0"/>
          </a:p>
          <a:p>
            <a:r>
              <a:rPr lang="en-GB" sz="600" dirty="0"/>
              <a:t>Harnad, S., 2012. Lateralization in the Nervous system. Elsevier.</a:t>
            </a:r>
          </a:p>
          <a:p>
            <a:r>
              <a:rPr lang="en-GB" sz="600" dirty="0"/>
              <a:t>Hayashizaki, Y., Usui, A., Hosokai, Y., Sakai, J., Funayama, M., 2015. Sex determination of the pelvis using Fourier analysis of postmortem CT images. Forensic Science International 246, 122.e1-122.e9. </a:t>
            </a:r>
            <a:r>
              <a:rPr lang="en-GB" sz="600" dirty="0">
                <a:hlinkClick r:id="rId40"/>
              </a:rPr>
              <a:t>https://doi.org/10.1016/j.forsciint.2014.10.008</a:t>
            </a:r>
            <a:endParaRPr lang="en-GB" sz="600" dirty="0"/>
          </a:p>
          <a:p>
            <a:r>
              <a:rPr lang="en-GB" sz="600" dirty="0"/>
              <a:t>Hiss, J., Freund, M., Kahana, T., 2007. The forensic expert witness—An issue of competency. Forensic Sci Int 168, 89–94. </a:t>
            </a:r>
            <a:r>
              <a:rPr lang="en-GB" sz="600" dirty="0">
                <a:hlinkClick r:id="rId41"/>
              </a:rPr>
              <a:t>https://doi.org/10.1016/j.forsciint.2006.06.004</a:t>
            </a:r>
            <a:endParaRPr lang="en-GB" sz="600" dirty="0"/>
          </a:p>
          <a:p>
            <a:r>
              <a:rPr lang="en-GB" sz="600" dirty="0" err="1"/>
              <a:t>Holobinko</a:t>
            </a:r>
            <a:r>
              <a:rPr lang="en-GB" sz="600" dirty="0"/>
              <a:t>, A., 2012. Forensic human identification in the United States and Canada: A review of the law, admissible techniques, and the legal implications of their application in forensic cases. Forensic Science International 222, 394.e1-394.e13. </a:t>
            </a:r>
            <a:r>
              <a:rPr lang="en-GB" sz="600" dirty="0">
                <a:hlinkClick r:id="rId42"/>
              </a:rPr>
              <a:t>https://doi.org/10.1016/j.forsciint.2012.06.001</a:t>
            </a:r>
            <a:endParaRPr lang="en-GB" sz="600" dirty="0"/>
          </a:p>
          <a:p>
            <a:r>
              <a:rPr lang="en-GB" sz="600" dirty="0"/>
              <a:t>House of Lords, 2019. Forensic science and the criminal justice system: a blueprint for change (No. HL Paper 333), Science and Technology Select Committee. House of Lords.</a:t>
            </a:r>
          </a:p>
          <a:p>
            <a:r>
              <a:rPr lang="en-GB" sz="600" dirty="0"/>
              <a:t>Hunt, D.R., Albanese, J., 2005. History and demographic composition of the Robert J. Terry anatomical collection. Am. J. Phys. Anthropol. 127, 406–417. </a:t>
            </a:r>
            <a:r>
              <a:rPr lang="en-GB" sz="600" dirty="0">
                <a:hlinkClick r:id="rId43"/>
              </a:rPr>
              <a:t>https://doi.org/10.1002/ajpa.20135</a:t>
            </a:r>
            <a:endParaRPr lang="en-GB" sz="600" dirty="0"/>
          </a:p>
          <a:p>
            <a:r>
              <a:rPr lang="en-GB" sz="600" dirty="0"/>
              <a:t>Inman, K., Rudin, N., 2002. The origin of evidence. Forensic Science International 126, 11–16. </a:t>
            </a:r>
            <a:r>
              <a:rPr lang="en-GB" sz="600" dirty="0">
                <a:hlinkClick r:id="rId44"/>
              </a:rPr>
              <a:t>https://doi.org/10.1016/S0379-0738(02)00031-2</a:t>
            </a:r>
            <a:endParaRPr lang="en-GB" sz="600" dirty="0"/>
          </a:p>
          <a:p>
            <a:r>
              <a:rPr lang="en-GB" sz="600" dirty="0"/>
              <a:t>Introna, F., Di Vella, G., Campobasso, C.P., 1998. Sex determination by discriminant analysis of patella measurements. Forensic Sci. Int. 95, 39–45.</a:t>
            </a:r>
          </a:p>
          <a:p>
            <a:r>
              <a:rPr lang="en-GB" sz="600" dirty="0"/>
              <a:t>Işcan, M.Y., 1988. Rise of forensic anthropology. Am. J. Phys. Anthropol. 31, 203–229. </a:t>
            </a:r>
            <a:r>
              <a:rPr lang="en-GB" sz="600" dirty="0">
                <a:hlinkClick r:id="rId45"/>
              </a:rPr>
              <a:t>https://doi.org/10.1002/ajpa.1330310510</a:t>
            </a:r>
            <a:endParaRPr lang="en-GB" sz="600" dirty="0"/>
          </a:p>
          <a:p>
            <a:r>
              <a:rPr lang="en-GB" sz="600" dirty="0"/>
              <a:t>İşcan, M.Y., Steyn, M., 1999. Craniometric determination of population affinity in South Africans. Int J Leg Med 112, 91–97. </a:t>
            </a:r>
            <a:r>
              <a:rPr lang="en-GB" sz="600" dirty="0">
                <a:hlinkClick r:id="rId46"/>
              </a:rPr>
              <a:t>https://doi.org/10.1007/s004140050208</a:t>
            </a:r>
            <a:endParaRPr lang="en-GB" sz="600" dirty="0"/>
          </a:p>
          <a:p>
            <a:r>
              <a:rPr lang="en-GB" sz="600" dirty="0" err="1"/>
              <a:t>Iscan</a:t>
            </a:r>
            <a:r>
              <a:rPr lang="en-GB" sz="600" dirty="0"/>
              <a:t>, M.Y., Steyn, M., </a:t>
            </a:r>
            <a:r>
              <a:rPr lang="en-GB" sz="600" dirty="0" err="1"/>
              <a:t>Krogman</a:t>
            </a:r>
            <a:r>
              <a:rPr lang="en-GB" sz="600" dirty="0"/>
              <a:t>, W.M., 2014. The Human Skeleton in Forensic Medicine, 3rd edition. ed. Charles C Thomas Publisher Ltd, Springfield, Illinois, U.S.A.</a:t>
            </a:r>
          </a:p>
          <a:p>
            <a:r>
              <a:rPr lang="en-GB" sz="600" dirty="0"/>
              <a:t>Kanchan, T., Gupta, A., Krishan, K., 2013. Estimation of sex from mastoid triangle - a craniometric analysis. J Forensic Leg Med 20, 855–860. </a:t>
            </a:r>
            <a:r>
              <a:rPr lang="en-GB" sz="600" dirty="0">
                <a:hlinkClick r:id="rId47"/>
              </a:rPr>
              <a:t>https://doi.org/10.1016/j.jflm.2013.06.016</a:t>
            </a:r>
            <a:endParaRPr lang="en-GB" sz="600" dirty="0"/>
          </a:p>
          <a:p>
            <a:r>
              <a:rPr lang="en-GB" sz="600" dirty="0"/>
              <a:t>Kanchan, T., Kumar, T.S.M., Kumar, G.P., </a:t>
            </a:r>
            <a:r>
              <a:rPr lang="en-GB" sz="600" dirty="0" err="1"/>
              <a:t>Yoganarasimha</a:t>
            </a:r>
            <a:r>
              <a:rPr lang="en-GB" sz="600" dirty="0"/>
              <a:t>, K., n.d. Handedness in Skeletal Remains 2.</a:t>
            </a:r>
          </a:p>
          <a:p>
            <a:r>
              <a:rPr lang="en-GB" sz="600" dirty="0"/>
              <a:t>Kenyhercz, M.K., 2012. Sex estimation using pubic bone morphology in a modern South African sample: a test of the Klales et al. method, in: Proceedings of the </a:t>
            </a:r>
            <a:r>
              <a:rPr lang="en-GB" sz="600" dirty="0" err="1"/>
              <a:t>Eightiy</a:t>
            </a:r>
            <a:r>
              <a:rPr lang="en-GB" sz="600" dirty="0"/>
              <a:t>-First Meeting of the American Association for Physical Anthropology at Portland, OR. Presented at the 81st Meeting of the American Association for Physical Anthropology, WILEY-BLACKWELL 111 RIVER ST, HOBOKEN 07030-5774, NJ USA, Portland, Oregon, pp. 179–80.</a:t>
            </a:r>
          </a:p>
          <a:p>
            <a:r>
              <a:rPr lang="en-GB" sz="600" dirty="0"/>
              <a:t>Kenyhercz, M.W., Klales, A.R., Fredette, S.M., Dirkmaat, D.C., 2012. Metric and non-metric assessments of sex: accuracy, correlation and corroboration, in: Proceedings of the 64th Annual Meeting of the American Academy of Forensic Sciences Atlanta, GA. Presented at the 64th Annual Meeting of the American Academy of Forensic Sciences, American Academy of Forensic Sciences, 2012, Atlanta, GA, pp. 406–407.</a:t>
            </a:r>
          </a:p>
          <a:p>
            <a:r>
              <a:rPr lang="en-GB" sz="600" dirty="0"/>
              <a:t>Kenyhercz, M.W., Klales, A.R., Stull, K.E., McCormick, K.A., Cole, S.J., 2017. Worldwide population variation in pelvic sexual dimorphism: A validation and recalibration of the Klales et al. method. Forensic Sci. Int. 277, 259.e1-259.e8. </a:t>
            </a:r>
            <a:r>
              <a:rPr lang="en-GB" sz="600" dirty="0">
                <a:hlinkClick r:id="rId48"/>
              </a:rPr>
              <a:t>https://doi.org/10.1016/j.forsciint.2017.05.001</a:t>
            </a:r>
            <a:endParaRPr lang="en-GB" sz="600" dirty="0"/>
          </a:p>
          <a:p>
            <a:r>
              <a:rPr lang="en-GB" sz="600" dirty="0"/>
              <a:t>Kimmerle, E.H., Ross, A., Slice, D., 2008. Sexual Dimorphism in America: Geometric Morphometric Analysis of the Craniofacial Region*. Journal of Forensic Sciences 53, 54–57. </a:t>
            </a:r>
            <a:r>
              <a:rPr lang="en-GB" sz="600" dirty="0">
                <a:hlinkClick r:id="rId49"/>
              </a:rPr>
              <a:t>https://doi.org/10.1111/j.1556-4029.2007.00627.x</a:t>
            </a:r>
            <a:endParaRPr lang="en-GB" sz="600" dirty="0"/>
          </a:p>
          <a:p>
            <a:r>
              <a:rPr lang="en-GB" sz="600" dirty="0"/>
              <a:t>Kirk, S., Lee, Y., Lucchesi, F.R., Aredes, N.D., Gruszauskas, N., Catto, J., Garcia, K., Jarosz, R., Duddalwar, V., Varghese, B., Rieger-Christ, K., Lemmerman, J., 2016. Radiology Data from The Cancer Genome Atlas Urothelial Bladder Carcinoma [TCGA-BLCA] collection. </a:t>
            </a:r>
            <a:r>
              <a:rPr lang="en-GB" sz="600" dirty="0">
                <a:hlinkClick r:id="rId50"/>
              </a:rPr>
              <a:t>https://doi.org/10.7937/K9/TCIA.2016.8LNG8XDR</a:t>
            </a:r>
            <a:endParaRPr lang="en-GB" sz="600" dirty="0"/>
          </a:p>
          <a:p>
            <a:r>
              <a:rPr lang="en-GB" sz="600" dirty="0"/>
              <a:t>Klales, A.R., 2013. Current practices in physical anthropology for sex estimation in unidentified, adult individuals, in: Proceedings of the Eighty-Second Annual Meeting of the American Association of Physical Anthropologists. Presented at the 82nd Annual Meeting of the American Association of Physical Anthropologists, WILEY-BLACKWELL 111 RIVER ST, HOBOKEN 07030-5774, NJ USA, Knoxville, Tennessee, p. 168.</a:t>
            </a:r>
          </a:p>
          <a:p>
            <a:r>
              <a:rPr lang="en-GB" sz="600" dirty="0"/>
              <a:t>Klales, A.R., Kenyhercz, M.W., 2015. Morphological Assessment of Ancestry using Cranial </a:t>
            </a:r>
            <a:r>
              <a:rPr lang="en-GB" sz="600" dirty="0" err="1"/>
              <a:t>Macromorphoscopics</a:t>
            </a:r>
            <a:r>
              <a:rPr lang="en-GB" sz="600" dirty="0"/>
              <a:t>,. Journal of Forensic Sciences 60, 13–20. </a:t>
            </a:r>
            <a:r>
              <a:rPr lang="en-GB" sz="600" dirty="0">
                <a:hlinkClick r:id="rId51"/>
              </a:rPr>
              <a:t>https://doi.org/10.1111/1556-4029.12563</a:t>
            </a:r>
            <a:endParaRPr lang="en-GB" sz="600" dirty="0"/>
          </a:p>
          <a:p>
            <a:r>
              <a:rPr lang="en-GB" sz="600" dirty="0"/>
              <a:t>Klales, A.R., Ousley, S.D., Vollner, J.M., 2012. A revised method of sexing the human innominate using Phenice’s nonmetric traits and statistical methods. American Journal of Physical Anthropology 149, 104–114. </a:t>
            </a:r>
            <a:r>
              <a:rPr lang="en-GB" sz="600" dirty="0">
                <a:hlinkClick r:id="rId52"/>
              </a:rPr>
              <a:t>https://doi.org/10.1002/ajpa.22102</a:t>
            </a:r>
            <a:endParaRPr lang="en-GB" sz="600" dirty="0"/>
          </a:p>
          <a:p>
            <a:r>
              <a:rPr lang="en-GB" sz="600" dirty="0"/>
              <a:t>Koo, T.K., Li, M.Y., 2016. A Guideline of Selecting and Reporting Intraclass Correlation Coefficients for Reliability Research. J Chiropr Med 15, 155–163. </a:t>
            </a:r>
            <a:r>
              <a:rPr lang="en-GB" sz="600" dirty="0">
                <a:hlinkClick r:id="rId53"/>
              </a:rPr>
              <a:t>https://doi.org/10.1016/j.jcm.2016.02.012</a:t>
            </a:r>
            <a:endParaRPr lang="en-GB" sz="600" dirty="0"/>
          </a:p>
          <a:p>
            <a:r>
              <a:rPr lang="en-GB" sz="600" dirty="0"/>
              <a:t>Krakowka, K., 2017. Violence-Related Trauma from the Cistercian Abbey of St Mary Graces and a Late Black Death Cemetery. International Journal of Osteoarchaeology 27, 56–66. </a:t>
            </a:r>
            <a:r>
              <a:rPr lang="en-GB" sz="600" dirty="0">
                <a:hlinkClick r:id="rId54"/>
              </a:rPr>
              <a:t>https://doi.org/10.1002/oa.2462</a:t>
            </a:r>
            <a:endParaRPr lang="en-GB" sz="600" dirty="0"/>
          </a:p>
          <a:p>
            <a:r>
              <a:rPr lang="en-GB" sz="600" dirty="0"/>
              <a:t>Krishan, K., Chatterjee, P.M., Kanchan, T., Kaur, S., Baryah, N., Singh, R.K., 2016. A review of sex estimation techniques during examination of skeletal remains in forensic anthropology casework. Forensic Science International 261, 165.e1-165.e8. </a:t>
            </a:r>
            <a:r>
              <a:rPr lang="en-GB" sz="600" dirty="0">
                <a:hlinkClick r:id="rId55"/>
              </a:rPr>
              <a:t>https://doi.org/10.1016/j.forsciint.2016.02.007</a:t>
            </a:r>
            <a:endParaRPr lang="en-GB" sz="600" dirty="0"/>
          </a:p>
          <a:p>
            <a:r>
              <a:rPr lang="en-GB" sz="600" dirty="0"/>
              <a:t>Kumho Tire Co. v. Carmichael, 1999. , US.</a:t>
            </a:r>
          </a:p>
          <a:p>
            <a:r>
              <a:rPr lang="en-GB" sz="600" dirty="0"/>
              <a:t>L’Abbé, E.N., Loots, M., Meiring, J.H., 2005. The Pretoria Bone Collection: a modern South African skeletal sample. Homo 56, 197–205.</a:t>
            </a:r>
          </a:p>
          <a:p>
            <a:r>
              <a:rPr lang="en-GB" sz="600" dirty="0"/>
              <a:t>Langley, N.R., Dudzik, B., Cloutier, A., 2018. A Decision Tree for Nonmetric Sex Assessment from the Skull. J Forensic Sci 63, 31–37. </a:t>
            </a:r>
            <a:r>
              <a:rPr lang="en-GB" sz="600" dirty="0">
                <a:hlinkClick r:id="rId56"/>
              </a:rPr>
              <a:t>https://doi.org/10.1111/1556-4029.13534</a:t>
            </a:r>
            <a:endParaRPr lang="en-GB" sz="600" dirty="0"/>
          </a:p>
          <a:p>
            <a:r>
              <a:rPr lang="en-GB" sz="600" dirty="0"/>
              <a:t>LaVelle, M., 1995. Natural selection and developmental sexual variation in the human pelvis. American Journal of Physical Anthropology 98, 59–72. </a:t>
            </a:r>
            <a:r>
              <a:rPr lang="en-GB" sz="600" dirty="0">
                <a:hlinkClick r:id="rId57"/>
              </a:rPr>
              <a:t>https://doi.org/10.1002/ajpa.1330980106</a:t>
            </a:r>
            <a:endParaRPr lang="en-GB" sz="600" dirty="0"/>
          </a:p>
          <a:p>
            <a:r>
              <a:rPr lang="en-GB" sz="600" dirty="0"/>
              <a:t>Law Commission, G.B.L., 2011. Expert evidence in criminal proceedings in England and Wales (No. HC 829), LAW COM No 325. The Stationery Office, London.</a:t>
            </a:r>
          </a:p>
          <a:p>
            <a:r>
              <a:rPr lang="en-GB" sz="600" dirty="0"/>
              <a:t>Lesciotto, K.M., Doershuk, L.J., 2018. Accuracy and Reliability of the Klales et al. (2012) Morphoscopic Pelvic Sexing Method. Journal of Forensic Sciences 63, 214–220. </a:t>
            </a:r>
            <a:r>
              <a:rPr lang="en-GB" sz="600" dirty="0">
                <a:hlinkClick r:id="rId58"/>
              </a:rPr>
              <a:t>https://doi.org/10.1111/1556-4029.13501</a:t>
            </a:r>
            <a:endParaRPr lang="en-GB" sz="600" dirty="0"/>
          </a:p>
          <a:p>
            <a:r>
              <a:rPr lang="en-GB" sz="600" dirty="0"/>
              <a:t>Lewis, C.J., Garvin, H.M., 2016. Reliability of the Walker Cranial Nonmetric Method and Implications for Sex Estimation. Journal of Forensic Sciences 61, 743–751. </a:t>
            </a:r>
            <a:r>
              <a:rPr lang="en-GB" sz="600" dirty="0">
                <a:hlinkClick r:id="rId59"/>
              </a:rPr>
              <a:t>https://doi.org/10.1111/1556-4029.13013</a:t>
            </a:r>
            <a:endParaRPr lang="en-GB" sz="600" dirty="0"/>
          </a:p>
          <a:p>
            <a:r>
              <a:rPr lang="en-GB" sz="600" dirty="0" err="1"/>
              <a:t>Listi</a:t>
            </a:r>
            <a:r>
              <a:rPr lang="en-GB" sz="600" dirty="0"/>
              <a:t>, G.A., Elizabeth Bassett, H., 2006. Test of an Alternative Method for Determining Sex from the Os Coxae: Applications for Modern Americans*. Journal of Forensic Sciences 51, 248–252. </a:t>
            </a:r>
            <a:r>
              <a:rPr lang="en-GB" sz="600" dirty="0">
                <a:hlinkClick r:id="rId60"/>
              </a:rPr>
              <a:t>https://doi.org/10.1111/j.1556-4029.2006.00080.x</a:t>
            </a:r>
            <a:endParaRPr lang="en-GB" sz="600" dirty="0"/>
          </a:p>
          <a:p>
            <a:r>
              <a:rPr lang="en-GB" sz="600" dirty="0"/>
              <a:t>Lottering, N., MacGregor, D.M., Meredith, M., Alston, C.L., Gregory, L.S., 2013. Evaluation of the suchey–brooks method of age estimation in an Australian subpopulation using computed tomography of the pubic symphyseal surface. American Journal of Physical Anthropology 150, 386–399. </a:t>
            </a:r>
            <a:r>
              <a:rPr lang="en-GB" sz="600" dirty="0">
                <a:hlinkClick r:id="rId61"/>
              </a:rPr>
              <a:t>https://doi.org/10.1002/ajpa.22213</a:t>
            </a:r>
            <a:endParaRPr lang="en-GB" sz="600" dirty="0"/>
          </a:p>
          <a:p>
            <a:r>
              <a:rPr lang="en-GB" sz="600" dirty="0"/>
              <a:t>Lovell, N.C., 1989. Test of Phenice’s technique for determining sex from the os pubis. American Journal of Physical Anthropology 79, 117–120. </a:t>
            </a:r>
            <a:r>
              <a:rPr lang="en-GB" sz="600" dirty="0">
                <a:hlinkClick r:id="rId62"/>
              </a:rPr>
              <a:t>https://doi.org/10.1002/ajpa.1330790112</a:t>
            </a:r>
            <a:endParaRPr lang="en-GB" sz="600" dirty="0"/>
          </a:p>
          <a:p>
            <a:r>
              <a:rPr lang="en-GB" sz="600" dirty="0"/>
              <a:t>Luo, Y.-C., 1995. Sex determination from the pubis by discriminant function analysis. Forensic Science International 74, 89–98. </a:t>
            </a:r>
            <a:r>
              <a:rPr lang="en-GB" sz="600" dirty="0">
                <a:hlinkClick r:id="rId63"/>
              </a:rPr>
              <a:t>https://doi.org/10.1016/0379-0738(95)01739-6</a:t>
            </a:r>
            <a:endParaRPr lang="en-GB" sz="600" dirty="0"/>
          </a:p>
          <a:p>
            <a:r>
              <a:rPr lang="en-GB" sz="600" dirty="0"/>
              <a:t>MacLaughlin, S. M., Bruce, M.F., 1990. Population variation in sexual dimorphism in the human innominate. Hum. Evol. 1, 221–231. </a:t>
            </a:r>
            <a:r>
              <a:rPr lang="en-GB" sz="600" dirty="0">
                <a:hlinkClick r:id="rId64"/>
              </a:rPr>
              <a:t>https://doi.org/10.1007/BF02436580</a:t>
            </a:r>
            <a:endParaRPr lang="en-GB" sz="600" dirty="0"/>
          </a:p>
          <a:p>
            <a:r>
              <a:rPr lang="en-GB" sz="600" dirty="0"/>
              <a:t>MacLaughlin, Sue M., Bruce, M.F., 1990a. The Accuracy of Sex Identification in European Skeletal Remains Using the Phenice Characters. J. Forensic Sci. 35, 12974J. </a:t>
            </a:r>
            <a:r>
              <a:rPr lang="en-GB" sz="600" dirty="0">
                <a:hlinkClick r:id="rId65"/>
              </a:rPr>
              <a:t>https://doi.org/10.1520/JFS12974J</a:t>
            </a:r>
            <a:endParaRPr lang="en-GB" sz="600" dirty="0"/>
          </a:p>
          <a:p>
            <a:r>
              <a:rPr lang="en-GB" sz="600" dirty="0"/>
              <a:t>MacLaughlin, Sue M., Bruce, M.F., 1990b. The Accuracy of Sex Identification in European Skeletal Remains Using the Phenice Characters. J. Forensic Sci. 35, 12974J. </a:t>
            </a:r>
            <a:r>
              <a:rPr lang="en-GB" sz="600" dirty="0">
                <a:hlinkClick r:id="rId65"/>
              </a:rPr>
              <a:t>https://doi.org/10.1520/JFS12974J</a:t>
            </a:r>
            <a:endParaRPr lang="en-GB" sz="600" dirty="0"/>
          </a:p>
          <a:p>
            <a:r>
              <a:rPr lang="en-GB" sz="600" dirty="0"/>
              <a:t>MacLaughlin, S.M., Oldale, K.N.M., 1992. Vertebral body diameters and sex prediction. Annals of Human Biology 19, 285–292. </a:t>
            </a:r>
            <a:r>
              <a:rPr lang="en-GB" sz="600" dirty="0">
                <a:hlinkClick r:id="rId66"/>
              </a:rPr>
              <a:t>https://doi.org/10.1080/03014469200002152</a:t>
            </a:r>
            <a:endParaRPr lang="en-GB" sz="600" dirty="0"/>
          </a:p>
          <a:p>
            <a:r>
              <a:rPr lang="en-GB" sz="600" dirty="0"/>
              <a:t>Mahakkanukrauh, P., Sinthubua, A., Prasitwattanaseree, S., Ruengdit, S., Singsuwan, P., Praneatpolgrang, S., Duangto, P., 2015. Craniometric study for sex determination in a Thai population. Anat Cell Biol 48, 275–283. </a:t>
            </a:r>
            <a:r>
              <a:rPr lang="en-GB" sz="600" dirty="0">
                <a:hlinkClick r:id="rId67"/>
              </a:rPr>
              <a:t>https://doi.org/10.5115/acb.2015.48.4.275</a:t>
            </a:r>
            <a:endParaRPr lang="en-GB" sz="600" dirty="0"/>
          </a:p>
          <a:p>
            <a:r>
              <a:rPr lang="en-GB" sz="600" dirty="0"/>
              <a:t>Maples, W.R., Browning, M., 2010. Dead men do tell tales: the strange and fascinating cases of a forensic anthropologist. Broadway Books.</a:t>
            </a:r>
          </a:p>
          <a:p>
            <a:r>
              <a:rPr lang="en-GB" sz="600" dirty="0"/>
              <a:t>Maples, W.R., Browning, M., 1995. Dead Men Do Tell Tales: The Strange and Fascinating Cases of a Forensic Anthropologist. Broadway Books.</a:t>
            </a:r>
          </a:p>
          <a:p>
            <a:r>
              <a:rPr lang="en-GB" sz="600" dirty="0"/>
              <a:t>Marks, M.K., 1995. William M. Bass and the Development of Forensic Anthropology in Tennessee. J. Forensic Sci. 40, 15376J. </a:t>
            </a:r>
            <a:r>
              <a:rPr lang="en-GB" sz="600" dirty="0">
                <a:hlinkClick r:id="rId68"/>
              </a:rPr>
              <a:t>https://doi.org/10.1520/JFS15376J</a:t>
            </a:r>
            <a:endParaRPr lang="en-GB" sz="600" dirty="0"/>
          </a:p>
          <a:p>
            <a:r>
              <a:rPr lang="en-GB" sz="600" dirty="0"/>
              <a:t>Martin, C.M., Roach, V.A., Nguyen, N., Rice, C.L., Wilson, T.D., 2013. Comparison of 3D reconstructive technologies used for morphometric research and the translation of knowledge using a decision matrix. Anat Sci Educ 6, 393–403. </a:t>
            </a:r>
            <a:r>
              <a:rPr lang="en-GB" sz="600" dirty="0">
                <a:hlinkClick r:id="rId69"/>
              </a:rPr>
              <a:t>https://doi.org/10.1002/ase.1367</a:t>
            </a:r>
            <a:endParaRPr lang="en-GB" sz="600" dirty="0"/>
          </a:p>
          <a:p>
            <a:r>
              <a:rPr lang="en-GB" sz="600" dirty="0"/>
              <a:t>McDonald, J.H., 2009. Handbook of biological statistics. Sparky House Publishing, Baltimore, MD.</a:t>
            </a:r>
          </a:p>
          <a:p>
            <a:r>
              <a:rPr lang="en-GB" sz="600" dirty="0"/>
              <a:t>McFadden, C., Oxenham, M.F., 2016a. Revisiting the Phenice technique sex classification results reported by MacLaughlin and Bruce (1990). American Journal of Physical Anthropology 159, 182–183. </a:t>
            </a:r>
            <a:r>
              <a:rPr lang="en-GB" sz="600" dirty="0">
                <a:hlinkClick r:id="rId70"/>
              </a:rPr>
              <a:t>https://doi.org/10.1002/ajpa.22839</a:t>
            </a:r>
            <a:endParaRPr lang="en-GB" sz="600" dirty="0"/>
          </a:p>
          <a:p>
            <a:r>
              <a:rPr lang="en-GB" sz="600" dirty="0"/>
              <a:t>McFadden, C., Oxenham, M.F., 2016b. Revisiting the Phenice technique sex classification results reported by MacLaughlin and Bruce (1990): Revisiting Phenice Technique Sex Classification Results. American Journal of Physical Anthropology 159, 182–183. </a:t>
            </a:r>
            <a:r>
              <a:rPr lang="en-GB" sz="600" dirty="0">
                <a:hlinkClick r:id="rId70"/>
              </a:rPr>
              <a:t>https://doi.org/10.1002/ajpa.22839</a:t>
            </a:r>
            <a:endParaRPr lang="en-GB" sz="600" dirty="0"/>
          </a:p>
          <a:p>
            <a:r>
              <a:rPr lang="en-GB" sz="600" dirty="0" err="1"/>
              <a:t>Meindl</a:t>
            </a:r>
            <a:r>
              <a:rPr lang="en-GB" sz="600" dirty="0"/>
              <a:t>, R.S., Lovejoy, C.O., </a:t>
            </a:r>
            <a:r>
              <a:rPr lang="en-GB" sz="600" dirty="0" err="1"/>
              <a:t>Mensforth</a:t>
            </a:r>
            <a:r>
              <a:rPr lang="en-GB" sz="600" dirty="0"/>
              <a:t>, R.P., Don Carlos, L., 1985. Accuracy and direction of error in the sexing of the skeleton: implications for </a:t>
            </a:r>
            <a:r>
              <a:rPr lang="en-GB" sz="600" dirty="0" err="1"/>
              <a:t>paleodemography</a:t>
            </a:r>
            <a:r>
              <a:rPr lang="en-GB" sz="600" dirty="0"/>
              <a:t>. Am. J. Phys. Anthropol. 68, 79–85. </a:t>
            </a:r>
            <a:r>
              <a:rPr lang="en-GB" sz="600" dirty="0">
                <a:hlinkClick r:id="rId71"/>
              </a:rPr>
              <a:t>https://doi.org/10.1002/ajpa.1330680108</a:t>
            </a:r>
            <a:endParaRPr lang="en-GB" sz="600" dirty="0"/>
          </a:p>
          <a:p>
            <a:r>
              <a:rPr lang="en-GB" sz="600" dirty="0"/>
              <a:t>Mennell, J., Shaw, I., 2006. The Future of Forensic and Crime Scene Science: Part I. A UK forensic science user and provider perspective. Forensic Science International 157, S7–S12. </a:t>
            </a:r>
            <a:r>
              <a:rPr lang="en-GB" sz="600" dirty="0">
                <a:hlinkClick r:id="rId72"/>
              </a:rPr>
              <a:t>https://doi.org/10.1016/j.forsciint.2005.12.022</a:t>
            </a:r>
            <a:endParaRPr lang="en-GB" sz="600" dirty="0"/>
          </a:p>
          <a:p>
            <a:r>
              <a:rPr lang="en-GB" sz="600" dirty="0"/>
              <a:t>Mnookin, J.L., Cole, S.A., Dror, I.E., Fisher, B.A.J., Houck, M.M., Inman, K., Kaye, D.H., Koehler, J.J., Langenburg, G., Risinger, D.M., Rudin, N., Siegel, J., Stoney, D.A., 2011. The Need for a Research Culture in the Forensic Sciences. UCLA LAW REV. 58, 725–780.</a:t>
            </a:r>
          </a:p>
          <a:p>
            <a:r>
              <a:rPr lang="en-GB" sz="600" dirty="0"/>
              <a:t>Morgan, R., 2017a. Conceptualising forensic science and forensic reconstruction. Part I: A conceptual model. Science &amp; Justice 57, 455–459. </a:t>
            </a:r>
            <a:r>
              <a:rPr lang="en-GB" sz="600" dirty="0">
                <a:hlinkClick r:id="rId73"/>
              </a:rPr>
              <a:t>https://doi.org/10.1016/j.scijus.2017.06.002</a:t>
            </a:r>
            <a:endParaRPr lang="en-GB" sz="600" dirty="0"/>
          </a:p>
          <a:p>
            <a:r>
              <a:rPr lang="en-GB" sz="600" dirty="0"/>
              <a:t>Morgan, R., 2017b. Conceptualising forensic science and forensic reconstruction. Part II: The critical interaction between research, policy/law and practice. Science &amp; Justice 57, 460–467. </a:t>
            </a:r>
            <a:r>
              <a:rPr lang="en-GB" sz="600" dirty="0">
                <a:hlinkClick r:id="rId74"/>
              </a:rPr>
              <a:t>https://doi.org/10.1016/j.scijus.2017.06.003</a:t>
            </a:r>
            <a:endParaRPr lang="en-GB" sz="600" dirty="0"/>
          </a:p>
          <a:p>
            <a:r>
              <a:rPr lang="en-GB" sz="600" dirty="0"/>
              <a:t>Morgan, R.M., Allen, E., </a:t>
            </a:r>
            <a:r>
              <a:rPr lang="en-GB" sz="600" dirty="0" err="1"/>
              <a:t>Lightowler</a:t>
            </a:r>
            <a:r>
              <a:rPr lang="en-GB" sz="600" dirty="0"/>
              <a:t>, Z.L., Freudiger-Bonzon, J., Bull, P.A., 2008. A Forensic Geoscience Framework and Practice. Policing 2, 185–195. </a:t>
            </a:r>
            <a:r>
              <a:rPr lang="en-GB" sz="600" dirty="0">
                <a:hlinkClick r:id="rId75"/>
              </a:rPr>
              <a:t>https://doi.org/10.1093/police/pan021</a:t>
            </a:r>
            <a:endParaRPr lang="en-GB" sz="600" dirty="0"/>
          </a:p>
          <a:p>
            <a:r>
              <a:rPr lang="en-GB" sz="600" dirty="0"/>
              <a:t>Morgan, R.M., Bull, P.A., 2007a. Forensic geoscience and crime detection. MINERVA MEDICOLEGALE 127, 17.</a:t>
            </a:r>
          </a:p>
          <a:p>
            <a:r>
              <a:rPr lang="en-GB" sz="600" dirty="0"/>
              <a:t>Morgan, R.M., Bull, P.A., 2007b. The philosophy, nature and practice of forensic sediment analysis. Progress in Physical Geography: Earth and Environment 31, 43–58. </a:t>
            </a:r>
            <a:r>
              <a:rPr lang="en-GB" sz="600" dirty="0">
                <a:hlinkClick r:id="rId76"/>
              </a:rPr>
              <a:t>https://doi.org/10.1177/0309133307073881</a:t>
            </a:r>
            <a:endParaRPr lang="en-GB" sz="600" dirty="0"/>
          </a:p>
          <a:p>
            <a:r>
              <a:rPr lang="en-GB" sz="600" dirty="0"/>
              <a:t>Morgan, R.M., Cohen, J., McGookin, I., Murly-Gotto, J., O’Connor, R., Muress, S., Freudiger-Bonzon, J., Bull, P.A., 2009. The relevance of the evolution of experimental studies for the interpretation and evaluation of some trace physical evidence. Science &amp; Justice 49, 277–285. </a:t>
            </a:r>
            <a:r>
              <a:rPr lang="en-GB" sz="600" dirty="0">
                <a:hlinkClick r:id="rId77"/>
              </a:rPr>
              <a:t>https://doi.org/10.1016/j.scijus.2009.02.004</a:t>
            </a:r>
            <a:endParaRPr lang="en-GB" sz="600" dirty="0"/>
          </a:p>
          <a:p>
            <a:r>
              <a:rPr lang="en-GB" sz="600" dirty="0" err="1"/>
              <a:t>Murail</a:t>
            </a:r>
            <a:r>
              <a:rPr lang="en-GB" sz="600" dirty="0"/>
              <a:t>, P., Bruzek, J., </a:t>
            </a:r>
            <a:r>
              <a:rPr lang="en-GB" sz="600" dirty="0" err="1"/>
              <a:t>Houët</a:t>
            </a:r>
            <a:r>
              <a:rPr lang="en-GB" sz="600" dirty="0"/>
              <a:t>, F., Cunha, E., 2005. DSP: A tool for probabilistic sex diagnosis using worldwide variability in hip-bone measurements. Bulletins et </a:t>
            </a:r>
            <a:r>
              <a:rPr lang="en-GB" sz="600" dirty="0" err="1"/>
              <a:t>mémoires</a:t>
            </a:r>
            <a:r>
              <a:rPr lang="en-GB" sz="600" dirty="0"/>
              <a:t> de la Société </a:t>
            </a:r>
            <a:r>
              <a:rPr lang="en-GB" sz="600" dirty="0" err="1"/>
              <a:t>d’Anthropologie</a:t>
            </a:r>
            <a:r>
              <a:rPr lang="en-GB" sz="600" dirty="0"/>
              <a:t> de Paris 167–176.</a:t>
            </a:r>
          </a:p>
          <a:p>
            <a:r>
              <a:rPr lang="en-GB" sz="600" dirty="0"/>
              <a:t>Nakhaeizadeh, S., Dror, I.E., Morgan, R.M., 2014. Cognitive bias in forensic anthropology: Visual assessment of skeletal remains is susceptible to confirmation bias. Science &amp; Justice 54, 208–214. </a:t>
            </a:r>
            <a:r>
              <a:rPr lang="en-GB" sz="600" dirty="0">
                <a:hlinkClick r:id="rId78"/>
              </a:rPr>
              <a:t>https://doi.org/10.1016/j.scijus.2013.11.003</a:t>
            </a:r>
            <a:endParaRPr lang="en-GB" sz="600" dirty="0"/>
          </a:p>
          <a:p>
            <a:r>
              <a:rPr lang="en-GB" sz="600" dirty="0"/>
              <a:t>Nakhaeizadeh, S., Morgan, R.M., 2015. Forensic Anthropology and Cognitive Bias, in: Jamieson, A., Moenssens, A. (Eds.), Wiley Encyclopedia of Forensic Science. John Wiley &amp; Sons, Ltd, Chichester, UK, pp. 1–8. </a:t>
            </a:r>
            <a:r>
              <a:rPr lang="en-GB" sz="600" dirty="0">
                <a:hlinkClick r:id="rId79"/>
              </a:rPr>
              <a:t>https://doi.org/10.1002/9780470061589.fsa1118</a:t>
            </a:r>
            <a:endParaRPr lang="en-GB" sz="600" dirty="0"/>
          </a:p>
          <a:p>
            <a:r>
              <a:rPr lang="en-GB" sz="600" dirty="0"/>
              <a:t>Neuroscience, 2nd ed, 2001. . Sinauer Associates.</a:t>
            </a:r>
          </a:p>
          <a:p>
            <a:r>
              <a:rPr lang="en-GB" sz="600" dirty="0"/>
              <a:t>O’Brien, É., Nic Daeid, N., Black, S., 2015. Science in the court: pitfalls, challenges and solutions. Philos Trans R Soc Lond B Biol Sci 370. </a:t>
            </a:r>
            <a:r>
              <a:rPr lang="en-GB" sz="600" dirty="0">
                <a:hlinkClick r:id="rId80"/>
              </a:rPr>
              <a:t>https://doi.org/10.1098/rstb.2015.0062</a:t>
            </a:r>
            <a:endParaRPr lang="en-GB" sz="600" dirty="0"/>
          </a:p>
          <a:p>
            <a:r>
              <a:rPr lang="en-GB" sz="600" dirty="0"/>
              <a:t>O’Donnell, C, Rotman, A., Collett, S., Woodford, N., 2007. Current status of routine post-mortem CT in Melbourne, Australia. Forensic science, medicine, and pathology 3, 226–232. </a:t>
            </a:r>
            <a:r>
              <a:rPr lang="en-GB" sz="600" dirty="0">
                <a:hlinkClick r:id="rId81"/>
              </a:rPr>
              <a:t>https://doi.org/10.1007/s12024-007-9006-8</a:t>
            </a:r>
            <a:endParaRPr lang="en-GB" sz="600" dirty="0"/>
          </a:p>
          <a:p>
            <a:r>
              <a:rPr lang="en-GB" sz="600" dirty="0"/>
              <a:t>O’Donnell, C., Rotman, A., Collett, S., Woodford, N., 2007. Current status of routine post-mortem CT in Melbourne, Australia. Forensic Sci Med Pathol 3, 226–232. </a:t>
            </a:r>
            <a:r>
              <a:rPr lang="en-GB" sz="600" dirty="0">
                <a:hlinkClick r:id="rId81"/>
              </a:rPr>
              <a:t>https://doi.org/10.1007/s12024-007-9006-8</a:t>
            </a:r>
            <a:endParaRPr lang="en-GB" sz="600" dirty="0"/>
          </a:p>
          <a:p>
            <a:r>
              <a:rPr lang="en-GB" sz="600" dirty="0"/>
              <a:t>Palmer, A.R., 1996. Waltzing with Asymmetry. BioScience 46, 518–532. </a:t>
            </a:r>
            <a:r>
              <a:rPr lang="en-GB" sz="600" dirty="0">
                <a:hlinkClick r:id="rId82"/>
              </a:rPr>
              <a:t>https://doi.org/10.2307/1312930</a:t>
            </a:r>
            <a:endParaRPr lang="en-GB" sz="600" dirty="0"/>
          </a:p>
          <a:p>
            <a:r>
              <a:rPr lang="en-GB" sz="600" dirty="0"/>
              <a:t>Park, H.A., 2013. An introduction to logistic regression: from basic concepts to interpretation with particular attention to nursing domain. Journal of Korean Academy of Nursing 43, 154–164. </a:t>
            </a:r>
            <a:r>
              <a:rPr lang="en-GB" sz="600" dirty="0">
                <a:hlinkClick r:id="rId83"/>
              </a:rPr>
              <a:t>https://doi.org/10.4040/jkan.2013.43.2.154</a:t>
            </a:r>
            <a:endParaRPr lang="en-GB" sz="600" dirty="0"/>
          </a:p>
          <a:p>
            <a:r>
              <a:rPr lang="en-GB" sz="600" dirty="0"/>
              <a:t>Phenice, T.W., 1969. A newly developed visual method of sexing the os pubis. American Journal of Physical Anthropology 30, 297–301. </a:t>
            </a:r>
            <a:r>
              <a:rPr lang="en-GB" sz="600" dirty="0">
                <a:hlinkClick r:id="rId84"/>
              </a:rPr>
              <a:t>https://doi.org/10.1002/ajpa.1330300214</a:t>
            </a:r>
            <a:endParaRPr lang="en-GB" sz="600" dirty="0"/>
          </a:p>
          <a:p>
            <a:r>
              <a:rPr lang="en-GB" sz="600" dirty="0"/>
              <a:t>President’s Council of Advisors on Science and Technology, 2016. Report To The President - Forensic Science in Criminal Courts: Ensuring Scientific Validity of Feature-Comparison Methods. Executive Office of the President.</a:t>
            </a:r>
          </a:p>
          <a:p>
            <a:r>
              <a:rPr lang="en-GB" sz="600" dirty="0"/>
              <a:t>Pretorius, E., Steyn, M., Scholtz, Y., 2006a. Investigation into the usability of geometric morphometric analysis in assessment of sexual dimorphism. Am. J. Phys. Anthropol. 129, 64–70. </a:t>
            </a:r>
            <a:r>
              <a:rPr lang="en-GB" sz="600" dirty="0">
                <a:hlinkClick r:id="rId85"/>
              </a:rPr>
              <a:t>https://doi.org/10.1002/ajpa.20251</a:t>
            </a:r>
            <a:endParaRPr lang="en-GB" sz="600" dirty="0"/>
          </a:p>
          <a:p>
            <a:r>
              <a:rPr lang="en-GB" sz="600" dirty="0"/>
              <a:t>Pretorius, E., Steyn, M., Scholtz, Y., 2006b. Investigation into the usability of geometric morphometric analysis in assessment of sexual dimorphism. Am. J. Phys. Anthropol. 129, 64–70. </a:t>
            </a:r>
            <a:r>
              <a:rPr lang="en-GB" sz="600" dirty="0">
                <a:hlinkClick r:id="rId85"/>
              </a:rPr>
              <a:t>https://doi.org/10.1002/ajpa.20251</a:t>
            </a:r>
            <a:endParaRPr lang="en-GB" sz="600" dirty="0"/>
          </a:p>
          <a:p>
            <a:r>
              <a:rPr lang="en-GB" sz="600" dirty="0"/>
              <a:t>Purves, D., Augustine, G.J., Fitzpatrick, D., Katz, L.C., LaMantia, A.-S., McNamara, J.O., Williams, S.M., 2001. What Is Sex?, in: Neuroscience. Sinauer Associates Inc.</a:t>
            </a:r>
          </a:p>
          <a:p>
            <a:r>
              <a:rPr lang="en-GB" sz="600" dirty="0"/>
              <a:t>R. v Weller [2010] EWCA Crim 1085, 2010.</a:t>
            </a:r>
          </a:p>
          <a:p>
            <a:r>
              <a:rPr lang="en-GB" sz="600" dirty="0"/>
              <a:t>Ramsthaler, F., Kettner, M., Gehl, A., Verhoff, M.A., 2010a. Digital forensic osteology: Morphological sexing of skeletal remains using volume-rendered cranial CT scans. Forensic Science International 195, 148–152. </a:t>
            </a:r>
            <a:r>
              <a:rPr lang="en-GB" sz="600" dirty="0">
                <a:hlinkClick r:id="rId86"/>
              </a:rPr>
              <a:t>https://doi.org/10.1016/j.forsciint.2009.12.010</a:t>
            </a:r>
            <a:endParaRPr lang="en-GB" sz="600" dirty="0"/>
          </a:p>
          <a:p>
            <a:r>
              <a:rPr lang="en-GB" sz="600" dirty="0"/>
              <a:t>Ramsthaler, F., Kettner, M., Gehl, A., Verhoff, M.A., 2010b. Digital forensic osteology: Morphological sexing of skeletal remains using volume-rendered cranial CT scans. Forensic Science International 195, 148–152. </a:t>
            </a:r>
            <a:r>
              <a:rPr lang="en-GB" sz="600" dirty="0">
                <a:hlinkClick r:id="rId86"/>
              </a:rPr>
              <a:t>https://doi.org/10.1016/j.forsciint.2009.12.010</a:t>
            </a:r>
            <a:endParaRPr lang="en-GB" sz="600" dirty="0"/>
          </a:p>
          <a:p>
            <a:r>
              <a:rPr lang="en-GB" sz="600" dirty="0"/>
              <a:t>Robinson, C., Eisma, R., Morgan, B., Jeffery, A., Graham, E.A.M., Black, S., Rutty, G.N., 2008. Anthropological Measurement of Lower Limb and Foot Bones Using Multi‐Detector Computed Tomography. Journal of Forensic Sciences 53, 1289–1295. </a:t>
            </a:r>
            <a:r>
              <a:rPr lang="en-GB" sz="600" dirty="0">
                <a:hlinkClick r:id="rId87"/>
              </a:rPr>
              <a:t>https://doi.org/10.1111/j.1556-4029.2008.00875.x</a:t>
            </a:r>
            <a:endParaRPr lang="en-GB" sz="600" dirty="0"/>
          </a:p>
          <a:p>
            <a:r>
              <a:rPr lang="en-GB" sz="600" dirty="0"/>
              <a:t>Robinson, T.E., 2007. Computed Tomography Scanning Techniques for the Evaluation of Cystic Fibrosis Lung Disease. Proc Am </a:t>
            </a:r>
            <a:r>
              <a:rPr lang="en-GB" sz="600" dirty="0" err="1"/>
              <a:t>Thorac</a:t>
            </a:r>
            <a:r>
              <a:rPr lang="en-GB" sz="600" dirty="0"/>
              <a:t> Soc 4, 310–315. </a:t>
            </a:r>
            <a:r>
              <a:rPr lang="en-GB" sz="600" dirty="0">
                <a:hlinkClick r:id="rId88"/>
              </a:rPr>
              <a:t>https://doi.org/10.1513/pats.200612-184HT</a:t>
            </a:r>
            <a:endParaRPr lang="en-GB" sz="600" dirty="0"/>
          </a:p>
          <a:p>
            <a:r>
              <a:rPr lang="en-GB" sz="600" dirty="0"/>
              <a:t>Roche, A.F., 1992. Growth, Maturation and Body Composition: The Fels Longitudinal Study 1929-1991.</a:t>
            </a:r>
          </a:p>
          <a:p>
            <a:r>
              <a:rPr lang="en-GB" sz="600" dirty="0"/>
              <a:t>Rogers, T., Saunders, S., 1994. Accuracy of sex determination using morphological traits of the human pelvis. J. Forensic Sci. 39, 1047–1056.</a:t>
            </a:r>
          </a:p>
          <a:p>
            <a:r>
              <a:rPr lang="en-GB" sz="600" dirty="0"/>
              <a:t>Rogers, T.L., 2005. Determining the sex of human remains through cranial morphology. J. Forensic Sci. 50, 493–500.</a:t>
            </a:r>
          </a:p>
          <a:p>
            <a:r>
              <a:rPr lang="en-GB" sz="600" dirty="0"/>
              <a:t>Sahoo, P.K., Soltani, S., Wong, A.K.C., 1988. A survey of thresholding techniques. Computer Vision, Graphics, and Image Processing 41, 233–260. </a:t>
            </a:r>
            <a:r>
              <a:rPr lang="en-GB" sz="600" dirty="0">
                <a:hlinkClick r:id="rId89"/>
              </a:rPr>
              <a:t>https://doi.org/10.1016/0734-189X(88)90022-9</a:t>
            </a:r>
            <a:endParaRPr lang="en-GB" sz="600" dirty="0"/>
          </a:p>
          <a:p>
            <a:r>
              <a:rPr lang="en-GB" sz="600" dirty="0"/>
              <a:t>Saul, F., Saul, J., 1989. Osteobiography: a Maya example, in: Reconstruction of Life from the Skeleton. Wiley, pp. 287–302.</a:t>
            </a:r>
          </a:p>
          <a:p>
            <a:r>
              <a:rPr lang="en-GB" sz="600" dirty="0"/>
              <a:t>Scheuer, L., 2002. Application of osteology to forensic medicine. Clinical Anatomy 15, 297–312. </a:t>
            </a:r>
            <a:r>
              <a:rPr lang="en-GB" sz="600" dirty="0">
                <a:hlinkClick r:id="rId90"/>
              </a:rPr>
              <a:t>https://doi.org/10.1002/ca.10028</a:t>
            </a:r>
            <a:endParaRPr lang="en-GB" sz="600" dirty="0"/>
          </a:p>
          <a:p>
            <a:r>
              <a:rPr lang="en-GB" sz="600" dirty="0"/>
              <a:t>Schmeling, A., Dettmeyer, R., Rudolf, E., Vieth, V., Geserick, G., 2016. Forensic Age Estimation. Dtsch Arztebl Int 113, 44–50. </a:t>
            </a:r>
            <a:r>
              <a:rPr lang="en-GB" sz="600" dirty="0">
                <a:hlinkClick r:id="rId91"/>
              </a:rPr>
              <a:t>https://doi.org/10.3238/arztebl.2016.0044</a:t>
            </a:r>
            <a:endParaRPr lang="en-GB" sz="600" dirty="0"/>
          </a:p>
          <a:p>
            <a:r>
              <a:rPr lang="en-GB" sz="600" dirty="0"/>
              <a:t>Schultz, A.H., 1930. The Skeleton of the Trunk and Limbs of Higher Primates. Human Biology 2, 303–438.</a:t>
            </a:r>
          </a:p>
          <a:p>
            <a:r>
              <a:rPr lang="en-GB" sz="600" dirty="0"/>
              <a:t>Science and Technology Select Committee, 2019. Forensic science and the criminal justice system: a blueprint for change (Session Report No. 333). House of Lords, London, United </a:t>
            </a:r>
            <a:r>
              <a:rPr lang="en-GB" sz="600" dirty="0" err="1"/>
              <a:t>Kingdon</a:t>
            </a:r>
            <a:r>
              <a:rPr lang="en-GB" sz="600" dirty="0"/>
              <a:t>.</a:t>
            </a:r>
          </a:p>
          <a:p>
            <a:r>
              <a:rPr lang="en-GB" sz="600" dirty="0"/>
              <a:t>Shirley, N.R., Ramirez Montes, P.A., 2015. Age estimation in forensic anthropology: quantification of observer error in phase versus component-based methods. J. Forensic Sci. 60, 107–111. </a:t>
            </a:r>
            <a:r>
              <a:rPr lang="en-GB" sz="600" dirty="0">
                <a:hlinkClick r:id="rId92"/>
              </a:rPr>
              <a:t>https://doi.org/10.1111/1556-4029.12617</a:t>
            </a:r>
            <a:endParaRPr lang="en-GB" sz="600" dirty="0"/>
          </a:p>
          <a:p>
            <a:r>
              <a:rPr lang="en-GB" sz="600" dirty="0"/>
              <a:t>Silverman, B.W., 2011. Research and development in forensic science: a review. Home Office London (UK).</a:t>
            </a:r>
          </a:p>
          <a:p>
            <a:r>
              <a:rPr lang="en-GB" sz="600" dirty="0"/>
              <a:t>Smith, D.R., Limbird, K.G., Hoffman, J.M., 2002. Identification of human skeletal remains by comparison of bony details of the cranium using computerized tomographic (CT) scans. J. Forensic Sci. 47, 937–939.</a:t>
            </a:r>
          </a:p>
          <a:p>
            <a:r>
              <a:rPr lang="en-GB" sz="600" dirty="0" err="1"/>
              <a:t>Soni</a:t>
            </a:r>
            <a:r>
              <a:rPr lang="en-GB" sz="600" dirty="0"/>
              <a:t>, G., </a:t>
            </a:r>
            <a:r>
              <a:rPr lang="en-GB" sz="600" dirty="0" err="1"/>
              <a:t>Dhall</a:t>
            </a:r>
            <a:r>
              <a:rPr lang="en-GB" sz="600" dirty="0"/>
              <a:t>, U., Chhabra, S., 2010. Determination of Sex From Femur: Discriminant Analysis. Journal of Anatomical Society of India 59, 216–221. </a:t>
            </a:r>
            <a:r>
              <a:rPr lang="en-GB" sz="600" dirty="0">
                <a:hlinkClick r:id="rId93"/>
              </a:rPr>
              <a:t>https://doi.org/10.1016/S0003-2778(10)80029-2</a:t>
            </a:r>
            <a:endParaRPr lang="en-GB" sz="600" dirty="0"/>
          </a:p>
          <a:p>
            <a:r>
              <a:rPr lang="en-GB" sz="600" dirty="0"/>
              <a:t>Spradley, M.K., Jantz, R.L., 2016. Ancestry Estimation in Forensic Anthropology: Geometric Morphometric versus Standard and Nonstandard </a:t>
            </a:r>
            <a:r>
              <a:rPr lang="en-GB" sz="600" dirty="0" err="1"/>
              <a:t>Interlandmark</a:t>
            </a:r>
            <a:r>
              <a:rPr lang="en-GB" sz="600" dirty="0"/>
              <a:t> Distances. Journal of Forensic Sciences 61, 892–897. </a:t>
            </a:r>
            <a:r>
              <a:rPr lang="en-GB" sz="600" dirty="0">
                <a:hlinkClick r:id="rId94"/>
              </a:rPr>
              <a:t>https://doi.org/10.1111/1556-4029.13081</a:t>
            </a:r>
            <a:endParaRPr lang="en-GB" sz="600" dirty="0"/>
          </a:p>
          <a:p>
            <a:r>
              <a:rPr lang="en-GB" sz="600" dirty="0"/>
              <a:t>Spradley, M.K., Jantz, R.L., 2011. Sex Estimation in Forensic Anthropology: Skull Versus Postcranial Elements. Journal of Forensic Sciences 56, 289–296. </a:t>
            </a:r>
            <a:r>
              <a:rPr lang="en-GB" sz="600" dirty="0">
                <a:hlinkClick r:id="rId95"/>
              </a:rPr>
              <a:t>https://doi.org/10.1111/j.1556-4029.2010.01635.x</a:t>
            </a:r>
            <a:endParaRPr lang="en-GB" sz="600" dirty="0"/>
          </a:p>
          <a:p>
            <a:r>
              <a:rPr lang="en-GB" sz="600" dirty="0"/>
              <a:t>Steadman, D.W., 2009. Hard Evidence: Case Studies in Forensic Anthropology, 2 edition. ed. Routledge, Upper Saddle River, N.J.</a:t>
            </a:r>
          </a:p>
          <a:p>
            <a:r>
              <a:rPr lang="en-GB" sz="600" dirty="0"/>
              <a:t>Steele, D.G., 1976. The estimation of sex on the basis of the talus and calcaneus. Am. J. Phys. Anthropol. 45, 581–588. </a:t>
            </a:r>
            <a:r>
              <a:rPr lang="en-GB" sz="600" dirty="0">
                <a:hlinkClick r:id="rId96"/>
              </a:rPr>
              <a:t>https://doi.org/10.1002/ajpa.1330450323</a:t>
            </a:r>
            <a:endParaRPr lang="en-GB" sz="600" dirty="0"/>
          </a:p>
          <a:p>
            <a:r>
              <a:rPr lang="en-GB" sz="600" dirty="0"/>
              <a:t>Stewart, T.D., 1979. , in: Essentials of Forensic Anthropology: Especially as Developed in the United States. Charles C. Thomas Springfield, IL, United States of America, pp. 104–257.</a:t>
            </a:r>
          </a:p>
          <a:p>
            <a:r>
              <a:rPr lang="en-GB" sz="600" dirty="0"/>
              <a:t>Steyn, M., İşcan, M.Y., 2008. Metric sex determination from the pelvis in modern Greeks. Forensic Science International 179, 86.e1-86.e6. </a:t>
            </a:r>
            <a:r>
              <a:rPr lang="en-GB" sz="600" dirty="0">
                <a:hlinkClick r:id="rId97"/>
              </a:rPr>
              <a:t>https://doi.org/10.1016/j.forsciint.2008.04.022</a:t>
            </a:r>
            <a:endParaRPr lang="en-GB" sz="600" dirty="0"/>
          </a:p>
          <a:p>
            <a:r>
              <a:rPr lang="en-GB" sz="600" dirty="0"/>
              <a:t>Stull, K.E., Kenyhercz, M.W., </a:t>
            </a:r>
            <a:r>
              <a:rPr lang="en-GB" sz="600" dirty="0" err="1"/>
              <a:t>L’Abbe</a:t>
            </a:r>
            <a:r>
              <a:rPr lang="en-GB" sz="600" dirty="0"/>
              <a:t>, E.N., 2013. Non-metric cranial and pelvic traits as a measure of sexual dimorphism in a modern South African population, in: Proceedings of the Eighty‐Second Meeting of the American Association of Physical Anthropologists, Knoxville Convention </a:t>
            </a:r>
            <a:r>
              <a:rPr lang="en-GB" sz="600" dirty="0" err="1"/>
              <a:t>Center</a:t>
            </a:r>
            <a:r>
              <a:rPr lang="en-GB" sz="600" dirty="0"/>
              <a:t>, Knoxville, Tennessee,. Presented at the 82nd Annual Meeting of the American Association of Physical Anthropologists, WILEY-BLACKWELL 111 RIVER ST, HOBOKEN 07030-5774, NJ USA, Knoxville, Tennessee, p. 266.</a:t>
            </a:r>
          </a:p>
          <a:p>
            <a:r>
              <a:rPr lang="en-GB" sz="600" dirty="0"/>
              <a:t>Stull, K.E., Tise, M.L., Ali, Z., Fowler, D.R., 2014. Accuracy and reliability of measurements obtained from computed tomography 3D volume rendered images. Forensic Science International 238, 133–140. </a:t>
            </a:r>
            <a:r>
              <a:rPr lang="en-GB" sz="600" dirty="0">
                <a:hlinkClick r:id="rId98"/>
              </a:rPr>
              <a:t>https://doi.org/10.1016/j.forsciint.2014.03.005</a:t>
            </a:r>
            <a:endParaRPr lang="en-GB" sz="600" dirty="0"/>
          </a:p>
          <a:p>
            <a:r>
              <a:rPr lang="en-GB" sz="600" dirty="0"/>
              <a:t>Sutherland, L.D., Suchey, J.M., 1991. Use of the Ventral Arc in Pubic Sex Determination. Journal of Forensic Sciences 36, 13051J. </a:t>
            </a:r>
            <a:r>
              <a:rPr lang="en-GB" sz="600" dirty="0">
                <a:hlinkClick r:id="rId99"/>
              </a:rPr>
              <a:t>https://doi.org/10.1520/JFS13051J</a:t>
            </a:r>
            <a:endParaRPr lang="en-GB" sz="600" dirty="0"/>
          </a:p>
          <a:p>
            <a:r>
              <a:rPr lang="en-GB" sz="600" dirty="0"/>
              <a:t>Tague, R.G., 1992. Sexual dimorphism in the human bony pelvis, with a consideration of the Neandertal pelvis from Kebara cave, Israel. American Journal of Physical Anthropology 88, 1–21. </a:t>
            </a:r>
            <a:r>
              <a:rPr lang="en-GB" sz="600" dirty="0">
                <a:hlinkClick r:id="rId100"/>
              </a:rPr>
              <a:t>https://doi.org/10.1002/ajpa.1330880102</a:t>
            </a:r>
            <a:endParaRPr lang="en-GB" sz="600" dirty="0"/>
          </a:p>
          <a:p>
            <a:r>
              <a:rPr lang="en-GB" sz="600" dirty="0"/>
              <a:t>Telmon, N., Gaston, A., Chemla, P., Blanc, A., Joffre, F., Rougé, D., 2005. Application of the Suchey-Brooks method to three-dimensional imaging of the pubic symphysis. J. Forensic Sci. 50, 507–512.</a:t>
            </a:r>
          </a:p>
          <a:p>
            <a:r>
              <a:rPr lang="en-GB" sz="600" dirty="0"/>
              <a:t>Thali, M.J., Yen, K., Schweitzer, W., Vock, P., Boesch, C., Ozdoba, C., Schroth, G., Ith, M., Sonnenschein, M., Doernhoefer, T., Scheurer, E., Plattner, T., Dirnhofer, R., 2003. Virtopsy, a new imaging horizon in forensic pathology: virtual autopsy by postmortem multislice computed tomography (MSCT) and magnetic resonance imaging (MRI)--a feasibility study. J. Forensic Sci. 48, 386–403.</a:t>
            </a:r>
          </a:p>
          <a:p>
            <a:r>
              <a:rPr lang="en-GB" sz="600" dirty="0"/>
              <a:t>Thompson, W.C., 2011. What role should investigative facts play in the evaluation of scientific evidence? Australian Journal of Forensic Sciences 43, 123–134. </a:t>
            </a:r>
            <a:r>
              <a:rPr lang="en-GB" sz="600" dirty="0">
                <a:hlinkClick r:id="rId101"/>
              </a:rPr>
              <a:t>https://doi.org/10.1080/00450618.2010.541499</a:t>
            </a:r>
            <a:endParaRPr lang="en-GB" sz="600" dirty="0"/>
          </a:p>
          <a:p>
            <a:r>
              <a:rPr lang="en-GB" sz="600" dirty="0"/>
              <a:t>Torimitsu, S., Makino, Y., Saitoh, H., Sakuma, A., Ishii, N., Yajima, D., Inokuchi, G., Motomura, A., Chiba, F., Yamaguchi, R., Hashimoto, M., Hoshioka, Y., Iwase, H., 2015a. Morphometric analysis of sex differences in contemporary Japanese pelves using multidetector computed tomography. Forensic Science International 257, 530.e1-530.e7. </a:t>
            </a:r>
            <a:r>
              <a:rPr lang="en-GB" sz="600" dirty="0">
                <a:hlinkClick r:id="rId102"/>
              </a:rPr>
              <a:t>https://doi.org/10.1016/j.forsciint.2015.10.018</a:t>
            </a:r>
            <a:endParaRPr lang="en-GB" sz="600" dirty="0"/>
          </a:p>
          <a:p>
            <a:r>
              <a:rPr lang="en-GB" sz="600" dirty="0"/>
              <a:t>Torimitsu, S., Makino, Y., Saitoh, H., Sakuma, A., Ishii, N., Yajima, D., Inokuchi, G., Motomura, A., Chiba, F., Yamaguchi, R., Hashimoto, M., Hoshioka, Y., Iwase, H., 2015b. Morphometric analysis of sex differences in contemporary Japanese pelves using multidetector computed tomography. Forensic Science International 257, 530.e1-530.e7. </a:t>
            </a:r>
            <a:r>
              <a:rPr lang="en-GB" sz="600" dirty="0">
                <a:hlinkClick r:id="rId102"/>
              </a:rPr>
              <a:t>https://doi.org/10.1016/j.forsciint.2015.10.018</a:t>
            </a:r>
            <a:endParaRPr lang="en-GB" sz="600" dirty="0"/>
          </a:p>
          <a:p>
            <a:r>
              <a:rPr lang="en-GB" sz="600" dirty="0"/>
              <a:t>Tully, G., 2018. Forensic Science Regulator Annual Report 2017 (Corporate). Forensic Science Regulator.</a:t>
            </a:r>
          </a:p>
          <a:p>
            <a:r>
              <a:rPr lang="en-GB" sz="600" dirty="0"/>
              <a:t>Turner, W.D., Brown, R.E.B., Kelliher, T.P., Tu, P.H., Taister, M.A., Miller, K.W.P., 2005. A novel method of automated skull registration for forensic facial approximation. Forensic Science International 154, 149–158. </a:t>
            </a:r>
            <a:r>
              <a:rPr lang="en-GB" sz="600" dirty="0">
                <a:hlinkClick r:id="rId103"/>
              </a:rPr>
              <a:t>https://doi.org/10.1016/j.forsciint.2004.10.003</a:t>
            </a:r>
            <a:endParaRPr lang="en-GB" sz="600" dirty="0"/>
          </a:p>
          <a:p>
            <a:r>
              <a:rPr lang="en-GB" sz="600" dirty="0"/>
              <a:t>Tuttösí, P., Cardoso, H.F.V., 2015. An assessment of sexual dimorphism and sex estimation using cervical dental measurements in a Northwest Coast archeological sample. Journal of Archaeological Science: Reports 3, 306–312. </a:t>
            </a:r>
            <a:r>
              <a:rPr lang="en-GB" sz="600" dirty="0">
                <a:hlinkClick r:id="rId104"/>
              </a:rPr>
              <a:t>https://doi.org/10.1016/j.jasrep.2015.06.018</a:t>
            </a:r>
            <a:endParaRPr lang="en-GB" sz="600" dirty="0"/>
          </a:p>
          <a:p>
            <a:r>
              <a:rPr lang="en-GB" sz="600" dirty="0"/>
              <a:t>Ubelaker, D.H., 2018. Recent advances in forensic anthropology. Forensic Sciences Research 3, 275–277. </a:t>
            </a:r>
            <a:r>
              <a:rPr lang="en-GB" sz="600" dirty="0">
                <a:hlinkClick r:id="rId105"/>
              </a:rPr>
              <a:t>https://doi.org/10.1080/20961790.2018.1466384</a:t>
            </a:r>
            <a:endParaRPr lang="en-GB" sz="600" dirty="0"/>
          </a:p>
          <a:p>
            <a:r>
              <a:rPr lang="en-GB" sz="600" dirty="0"/>
              <a:t>Ubelaker, D.H., Shamlou, A., Kunkle, A., 2019. Contributions of forensic anthropology to positive scientific identification: a critical Review. Forensic Sciences Research 4, 45–50. </a:t>
            </a:r>
            <a:r>
              <a:rPr lang="en-GB" sz="600" dirty="0">
                <a:hlinkClick r:id="rId106"/>
              </a:rPr>
              <a:t>https://doi.org/10.1080/20961790.2018.1523704</a:t>
            </a:r>
            <a:endParaRPr lang="en-GB" sz="600" dirty="0"/>
          </a:p>
          <a:p>
            <a:r>
              <a:rPr lang="en-GB" sz="600" dirty="0"/>
              <a:t>Ubelaker, D.H., Volk, C.G., 2002. A Test of the Phenice Method for the Estimation of Sex. Journal of Forensic Sciences 47, 15200J. </a:t>
            </a:r>
            <a:r>
              <a:rPr lang="en-GB" sz="600" dirty="0">
                <a:hlinkClick r:id="rId107"/>
              </a:rPr>
              <a:t>https://doi.org/10.1520/JFS15200J</a:t>
            </a:r>
            <a:endParaRPr lang="en-GB" sz="600" dirty="0"/>
          </a:p>
          <a:p>
            <a:r>
              <a:rPr lang="en-GB" sz="600" dirty="0"/>
              <a:t>Ubelaker, D.H., Zarenko, K.M., 2012. Can Handedness be Determined from Skeletal Remains? A Chronological Review of the Literature. Journal of Forensic Sciences 57, 1421–1426. </a:t>
            </a:r>
            <a:r>
              <a:rPr lang="en-GB" sz="600" dirty="0">
                <a:hlinkClick r:id="rId108"/>
              </a:rPr>
              <a:t>https://doi.org/10.1111/j.1556-4029.2012.02173.x</a:t>
            </a:r>
            <a:endParaRPr lang="en-GB" sz="600" dirty="0"/>
          </a:p>
          <a:p>
            <a:r>
              <a:rPr lang="en-GB" sz="600" dirty="0"/>
              <a:t>U.S Department of Justice, 2014. Special Abilities and Vulnerabilities in Forensic Expertise, in: The Fingerprint: Sourcebook. National Institute of Justice, pp. 15-1-15–23.</a:t>
            </a:r>
          </a:p>
          <a:p>
            <a:r>
              <a:rPr lang="en-GB" sz="600" dirty="0"/>
              <a:t>Vance, V.L., Steyn, M., L’Abbé, E.N., 2011. Nonmetric Sex Determination from the Distal and Posterior Humerus in Black and White South Africans. Journal of Forensic Sciences 56, 710–714. </a:t>
            </a:r>
            <a:r>
              <a:rPr lang="en-GB" sz="600" dirty="0">
                <a:hlinkClick r:id="rId109"/>
              </a:rPr>
              <a:t>https://doi.org/10.1111/j.1556-4029.2011.01724.x</a:t>
            </a:r>
            <a:endParaRPr lang="en-GB" sz="600" dirty="0"/>
          </a:p>
          <a:p>
            <a:r>
              <a:rPr lang="en-GB" sz="600" dirty="0"/>
              <a:t>Virtopsy, a New Imaging Horizon in Forensic Pathology: Virtual Autopsy by Postmortem Multislice Computed Tomography (MSCT) and Magnetic Resonance Imaging (MRI)—a Feasibility Study, 2003a. . JFS 48, 1–18. </a:t>
            </a:r>
            <a:r>
              <a:rPr lang="en-GB" sz="600" dirty="0">
                <a:hlinkClick r:id="rId110"/>
              </a:rPr>
              <a:t>https://doi.org/10.1520/JFS2002166</a:t>
            </a:r>
            <a:endParaRPr lang="en-GB" sz="600" dirty="0"/>
          </a:p>
          <a:p>
            <a:r>
              <a:rPr lang="en-GB" sz="600" dirty="0"/>
              <a:t>Virtopsy, a New Imaging Horizon in Forensic Pathology: Virtual Autopsy by Postmortem Multislice Computed Tomography (MSCT) and Magnetic Resonance Imaging (MRI)—a Feasibility Study, 2003b. . JFS 48, 1–18. </a:t>
            </a:r>
            <a:r>
              <a:rPr lang="en-GB" sz="600" dirty="0">
                <a:hlinkClick r:id="rId110"/>
              </a:rPr>
              <a:t>https://doi.org/10.1520/JFS2002166</a:t>
            </a:r>
            <a:endParaRPr lang="en-GB" sz="600" dirty="0"/>
          </a:p>
          <a:p>
            <a:r>
              <a:rPr lang="en-GB" sz="600" dirty="0"/>
              <a:t>Walker, P.L., 2008. Sexing skulls using discriminant function analysis of visually assessed traits. Am. J. Phys. Anthropol. 136, 39–50. </a:t>
            </a:r>
            <a:r>
              <a:rPr lang="en-GB" sz="600" dirty="0">
                <a:hlinkClick r:id="rId111"/>
              </a:rPr>
              <a:t>https://doi.org/10.1002/ajpa.20776</a:t>
            </a:r>
            <a:endParaRPr lang="en-GB" sz="600" dirty="0"/>
          </a:p>
          <a:p>
            <a:r>
              <a:rPr lang="en-GB" sz="600" dirty="0"/>
              <a:t>Walker, P.L., 2005. Greater sciatic notch morphology: Sex, age, and population differences. American Journal of Physical Anthropology 127, 385–391. </a:t>
            </a:r>
            <a:r>
              <a:rPr lang="en-GB" sz="600" dirty="0">
                <a:hlinkClick r:id="rId112"/>
              </a:rPr>
              <a:t>https://doi.org/10.1002/ajpa.10422</a:t>
            </a:r>
            <a:endParaRPr lang="en-GB" sz="600" dirty="0"/>
          </a:p>
          <a:p>
            <a:r>
              <a:rPr lang="en-GB" sz="600" dirty="0"/>
              <a:t>Walport, M., Craig, Claire, Surkovic, E., 2015. Forensic science and beyond: authenticity, provenance and assurance (No. 2), Annual report of the </a:t>
            </a:r>
            <a:r>
              <a:rPr lang="en-GB" sz="600" dirty="0" err="1"/>
              <a:t>Governement</a:t>
            </a:r>
            <a:r>
              <a:rPr lang="en-GB" sz="600" dirty="0"/>
              <a:t> Chief Scientific Advisor. Government Office for Science.</a:t>
            </a:r>
          </a:p>
          <a:p>
            <a:r>
              <a:rPr lang="en-GB" sz="600" dirty="0"/>
              <a:t>Wankhede, K.P., Bardale, R.V., Chaudhari, G.R., Kamdi, N.Y., 2015a. Determination of sex by discriminant function analysis of mandibles from a Central Indian population. J Forensic Dent Sci 7, 37–43. </a:t>
            </a:r>
            <a:r>
              <a:rPr lang="en-GB" sz="600" dirty="0">
                <a:hlinkClick r:id="rId113"/>
              </a:rPr>
              <a:t>https://doi.org/10.4103/0975-1475.150304</a:t>
            </a:r>
            <a:endParaRPr lang="en-GB" sz="600" dirty="0"/>
          </a:p>
          <a:p>
            <a:r>
              <a:rPr lang="en-GB" sz="600" dirty="0"/>
              <a:t>Wankhede, K.P., Bardale, R.V., Chaudhari, G.R., Kamdi, N.Y., 2015b. Determination of sex by discriminant function analysis of mandibles from a Central Indian population. J Forensic Dent Sci 7, 37–43. </a:t>
            </a:r>
            <a:r>
              <a:rPr lang="en-GB" sz="600" dirty="0">
                <a:hlinkClick r:id="rId113"/>
              </a:rPr>
              <a:t>https://doi.org/10.4103/0975-1475.150304</a:t>
            </a:r>
            <a:endParaRPr lang="en-GB" sz="600" dirty="0"/>
          </a:p>
          <a:p>
            <a:r>
              <a:rPr lang="en-GB" sz="600" dirty="0"/>
              <a:t>Washburn, S.L., 1948. Sex differences in the pubic bone. American Journal of Physical Anthropology 6, 199–208. </a:t>
            </a:r>
            <a:r>
              <a:rPr lang="en-GB" sz="600" dirty="0">
                <a:hlinkClick r:id="rId114"/>
              </a:rPr>
              <a:t>https://doi.org/10.1002/ajpa.1330060210</a:t>
            </a:r>
            <a:endParaRPr lang="en-GB" sz="600" dirty="0"/>
          </a:p>
          <a:p>
            <a:r>
              <a:rPr lang="en-GB" sz="600" dirty="0" err="1"/>
              <a:t>Wasinpongwanich</a:t>
            </a:r>
            <a:r>
              <a:rPr lang="en-GB" sz="600" dirty="0"/>
              <a:t>, K., </a:t>
            </a:r>
            <a:r>
              <a:rPr lang="en-GB" sz="600" dirty="0" err="1"/>
              <a:t>Paholpak</a:t>
            </a:r>
            <a:r>
              <a:rPr lang="en-GB" sz="600" dirty="0"/>
              <a:t>, P., </a:t>
            </a:r>
            <a:r>
              <a:rPr lang="en-GB" sz="600" dirty="0" err="1"/>
              <a:t>Tuamsuk</a:t>
            </a:r>
            <a:r>
              <a:rPr lang="en-GB" sz="600" dirty="0"/>
              <a:t>, P., </a:t>
            </a:r>
            <a:r>
              <a:rPr lang="en-GB" sz="600" dirty="0" err="1"/>
              <a:t>Sirichativapee</a:t>
            </a:r>
            <a:r>
              <a:rPr lang="en-GB" sz="600" dirty="0"/>
              <a:t>, W., </a:t>
            </a:r>
            <a:r>
              <a:rPr lang="en-GB" sz="600" dirty="0" err="1"/>
              <a:t>Wisanuyotin</a:t>
            </a:r>
            <a:r>
              <a:rPr lang="en-GB" sz="600" dirty="0"/>
              <a:t>, T., </a:t>
            </a:r>
            <a:r>
              <a:rPr lang="en-GB" sz="600" dirty="0" err="1"/>
              <a:t>Kosuwon</a:t>
            </a:r>
            <a:r>
              <a:rPr lang="en-GB" sz="600" dirty="0"/>
              <a:t>, W., </a:t>
            </a:r>
            <a:r>
              <a:rPr lang="en-GB" sz="600" dirty="0" err="1"/>
              <a:t>Jeeravipoolvarn</a:t>
            </a:r>
            <a:r>
              <a:rPr lang="en-GB" sz="600" dirty="0"/>
              <a:t>, P., 2014. Morphological Study of </a:t>
            </a:r>
            <a:r>
              <a:rPr lang="en-GB" sz="600" dirty="0" err="1"/>
              <a:t>Subaxial</a:t>
            </a:r>
            <a:r>
              <a:rPr lang="en-GB" sz="600" dirty="0"/>
              <a:t> Cervical Pedicles by Using Three-Dimensional Computed Tomography Reconstruction Image. </a:t>
            </a:r>
            <a:r>
              <a:rPr lang="en-GB" sz="600" dirty="0" err="1"/>
              <a:t>Neurologia</a:t>
            </a:r>
            <a:r>
              <a:rPr lang="en-GB" sz="600" dirty="0"/>
              <a:t> medico-</a:t>
            </a:r>
            <a:r>
              <a:rPr lang="en-GB" sz="600" dirty="0" err="1"/>
              <a:t>chirurgica</a:t>
            </a:r>
            <a:r>
              <a:rPr lang="en-GB" sz="600" dirty="0"/>
              <a:t> 54. </a:t>
            </a:r>
            <a:r>
              <a:rPr lang="en-GB" sz="600" dirty="0">
                <a:hlinkClick r:id="rId115"/>
              </a:rPr>
              <a:t>https://doi.org/10.2176/nmc.oa.2013-0287</a:t>
            </a:r>
            <a:endParaRPr lang="en-GB" sz="600" dirty="0"/>
          </a:p>
          <a:p>
            <a:r>
              <a:rPr lang="en-GB" sz="600" dirty="0"/>
              <a:t>Weissheimer, A., Menezes, L.M. de, Sameshima, G.T., Enciso, R., Pham, J., Grauer, D., 2012. Imaging software accuracy for 3-dimensional analysis of the upper airway. American Journal of Orthodontics and Dentofacial Orthopedics 142, 801–813. </a:t>
            </a:r>
            <a:r>
              <a:rPr lang="en-GB" sz="600" dirty="0">
                <a:hlinkClick r:id="rId116"/>
              </a:rPr>
              <a:t>https://doi.org/10.1016/j.ajodo.2012.07.015</a:t>
            </a:r>
            <a:endParaRPr lang="en-GB" sz="600" dirty="0"/>
          </a:p>
          <a:p>
            <a:r>
              <a:rPr lang="en-GB" sz="600" dirty="0"/>
              <a:t>Wescott, D.J., 2018a. Recent advances in forensic anthropology: decomposition research. Forensic Sci Res 3, 327–342. </a:t>
            </a:r>
            <a:r>
              <a:rPr lang="en-GB" sz="600" dirty="0">
                <a:hlinkClick r:id="rId117"/>
              </a:rPr>
              <a:t>https://doi.org/10.1080/20961790.2018.1488571</a:t>
            </a:r>
            <a:endParaRPr lang="en-GB" sz="600" dirty="0"/>
          </a:p>
          <a:p>
            <a:r>
              <a:rPr lang="en-GB" sz="600" dirty="0"/>
              <a:t>Wescott, D.J., 2018b. Recent advances in forensic anthropology: decomposition research. Forensic Sciences Research 3, 278–293. </a:t>
            </a:r>
            <a:r>
              <a:rPr lang="en-GB" sz="600" dirty="0">
                <a:hlinkClick r:id="rId117"/>
              </a:rPr>
              <a:t>https://doi.org/10.1080/20961790.2018.1488571</a:t>
            </a:r>
            <a:endParaRPr lang="en-GB" sz="600" dirty="0"/>
          </a:p>
          <a:p>
            <a:r>
              <a:rPr lang="en-GB" sz="600" dirty="0"/>
              <a:t>White, TD., Folkens, PA., 2005. , in: The Human Bone Manual. Academic Press, Amsterdam ; Boston, pp. 362–404.</a:t>
            </a:r>
          </a:p>
          <a:p>
            <a:r>
              <a:rPr lang="en-GB" sz="600" dirty="0"/>
              <a:t>Wilczak, C.A., 1998. Consideration of sexual dimorphism, age, and asymmetry in quantitative measurements of muscle insertion sites. International Journal of Osteoarchaeology 8, 311–325. </a:t>
            </a:r>
            <a:r>
              <a:rPr lang="en-GB" sz="600" dirty="0">
                <a:hlinkClick r:id="rId118"/>
              </a:rPr>
              <a:t>https://doi.org/10.1002/(SICI)1099-1212(1998090)8:5&lt;311::AID-OA443&gt;3.0.CO;2-E</a:t>
            </a:r>
            <a:endParaRPr lang="en-GB" sz="600" dirty="0"/>
          </a:p>
          <a:p>
            <a:r>
              <a:rPr lang="en-GB" sz="600" dirty="0"/>
              <a:t>Williams, B.A., Rogers, T., 2006. Evaluating the accuracy and precision of cranial morphological traits for sex determination. J. Forensic Sci. 51, 729–735. </a:t>
            </a:r>
            <a:r>
              <a:rPr lang="en-GB" sz="600" dirty="0">
                <a:hlinkClick r:id="rId119"/>
              </a:rPr>
              <a:t>https://doi.org/10.1111/j.1556-4029.2006.00177.x</a:t>
            </a:r>
            <a:endParaRPr lang="en-GB" sz="600" dirty="0"/>
          </a:p>
          <a:p>
            <a:r>
              <a:rPr lang="en-GB" sz="600" dirty="0"/>
              <a:t>Zimmer, W.D., Berquist, T.H., McLeod, R.A., Sim, F.H., Pritchard, D.J., Shives, T.C., Wold, L.E., May, G.R., 1985. Bone tumors: magnetic resonance imaging versus computed tomography. Radiology 155, 709–718. </a:t>
            </a:r>
            <a:r>
              <a:rPr lang="en-GB" sz="600" dirty="0">
                <a:hlinkClick r:id="rId120"/>
              </a:rPr>
              <a:t>https://doi.org/10.1148/radiology.155.3.4001374</a:t>
            </a:r>
            <a:endParaRPr lang="en-GB" sz="600" dirty="0"/>
          </a:p>
          <a:p>
            <a:r>
              <a:rPr lang="en-GB" sz="600" dirty="0" err="1"/>
              <a:t>Zuley</a:t>
            </a:r>
            <a:r>
              <a:rPr lang="en-GB" sz="600" dirty="0"/>
              <a:t>, M.L., Jarosz, R., Drake, B.F., </a:t>
            </a:r>
            <a:r>
              <a:rPr lang="en-GB" sz="600" dirty="0" err="1"/>
              <a:t>Rancilio</a:t>
            </a:r>
            <a:r>
              <a:rPr lang="en-GB" sz="600" dirty="0"/>
              <a:t>, D., </a:t>
            </a:r>
            <a:r>
              <a:rPr lang="en-GB" sz="600" dirty="0" err="1"/>
              <a:t>Klim</a:t>
            </a:r>
            <a:r>
              <a:rPr lang="en-GB" sz="600" dirty="0"/>
              <a:t>, A., Rieger-Christ, K., Lemmerman, J., 2016. Radiology Data from The Cancer Genome Atlas Prostate Adenocarcinoma [TCGA-PRAD] collection. </a:t>
            </a:r>
            <a:r>
              <a:rPr lang="en-GB" sz="600" dirty="0">
                <a:hlinkClick r:id="rId121"/>
              </a:rPr>
              <a:t>https://doi.org/10.7937/K9/TCIA.2016.YXOGLM4Y</a:t>
            </a:r>
            <a:endParaRPr lang="en-GB" sz="600" dirty="0"/>
          </a:p>
          <a:p>
            <a:endParaRPr lang="en-GB" sz="600" dirty="0"/>
          </a:p>
        </p:txBody>
      </p:sp>
      <p:pic>
        <p:nvPicPr>
          <p:cNvPr id="10" name="Picture 9" descr="A cluttered desk with a computer on a table&#10;&#10;Description automatically generated">
            <a:extLst>
              <a:ext uri="{FF2B5EF4-FFF2-40B4-BE49-F238E27FC236}">
                <a16:creationId xmlns:a16="http://schemas.microsoft.com/office/drawing/2014/main" id="{BD3566ED-D624-4B2D-9762-8EBC085C17A0}"/>
              </a:ext>
            </a:extLst>
          </p:cNvPr>
          <p:cNvPicPr>
            <a:picLocks noChangeAspect="1"/>
          </p:cNvPicPr>
          <p:nvPr/>
        </p:nvPicPr>
        <p:blipFill rotWithShape="1">
          <a:blip r:embed="rId122">
            <a:extLst>
              <a:ext uri="{28A0092B-C50C-407E-A947-70E740481C1C}">
                <a14:useLocalDpi xmlns:a14="http://schemas.microsoft.com/office/drawing/2010/main" val="0"/>
              </a:ext>
            </a:extLst>
          </a:blip>
          <a:srcRect t="5163" r="-1" b="23466"/>
          <a:stretch/>
        </p:blipFill>
        <p:spPr>
          <a:xfrm>
            <a:off x="1611760" y="1027906"/>
            <a:ext cx="8968480" cy="4800600"/>
          </a:xfrm>
          <a:prstGeom prst="rect">
            <a:avLst/>
          </a:prstGeom>
        </p:spPr>
      </p:pic>
      <p:grpSp>
        <p:nvGrpSpPr>
          <p:cNvPr id="8" name="Group 7">
            <a:extLst>
              <a:ext uri="{FF2B5EF4-FFF2-40B4-BE49-F238E27FC236}">
                <a16:creationId xmlns:a16="http://schemas.microsoft.com/office/drawing/2014/main" id="{FA393C1C-96AA-4E93-BCF3-EED755AC4D18}"/>
              </a:ext>
            </a:extLst>
          </p:cNvPr>
          <p:cNvGrpSpPr/>
          <p:nvPr/>
        </p:nvGrpSpPr>
        <p:grpSpPr>
          <a:xfrm>
            <a:off x="2802503" y="2055288"/>
            <a:ext cx="6586294" cy="2470125"/>
            <a:chOff x="2802503" y="2055288"/>
            <a:chExt cx="6586294" cy="2470125"/>
          </a:xfrm>
        </p:grpSpPr>
        <p:pic>
          <p:nvPicPr>
            <p:cNvPr id="5" name="Picture 4" descr="A person standing in front of a window&#10;&#10;Description automatically generated">
              <a:extLst>
                <a:ext uri="{FF2B5EF4-FFF2-40B4-BE49-F238E27FC236}">
                  <a16:creationId xmlns:a16="http://schemas.microsoft.com/office/drawing/2014/main" id="{26EBC6D2-0A5B-49CB-A0B9-65A14AA3732A}"/>
                </a:ext>
              </a:extLst>
            </p:cNvPr>
            <p:cNvPicPr>
              <a:picLocks noChangeAspect="1"/>
            </p:cNvPicPr>
            <p:nvPr/>
          </p:nvPicPr>
          <p:blipFill>
            <a:blip r:embed="rId123">
              <a:extLst>
                <a:ext uri="{28A0092B-C50C-407E-A947-70E740481C1C}">
                  <a14:useLocalDpi xmlns:a14="http://schemas.microsoft.com/office/drawing/2010/main" val="0"/>
                </a:ext>
              </a:extLst>
            </a:blip>
            <a:stretch>
              <a:fillRect/>
            </a:stretch>
          </p:blipFill>
          <p:spPr>
            <a:xfrm>
              <a:off x="2802503" y="2055288"/>
              <a:ext cx="3293497" cy="2470125"/>
            </a:xfrm>
            <a:prstGeom prst="rect">
              <a:avLst/>
            </a:prstGeom>
          </p:spPr>
        </p:pic>
        <p:pic>
          <p:nvPicPr>
            <p:cNvPr id="6" name="Picture 5" descr="A person standing in front of a window&#10;&#10;Description automatically generated">
              <a:extLst>
                <a:ext uri="{FF2B5EF4-FFF2-40B4-BE49-F238E27FC236}">
                  <a16:creationId xmlns:a16="http://schemas.microsoft.com/office/drawing/2014/main" id="{FE5614A3-1D2D-497B-8B12-DB3B8C616D24}"/>
                </a:ext>
              </a:extLst>
            </p:cNvPr>
            <p:cNvPicPr>
              <a:picLocks noChangeAspect="1"/>
            </p:cNvPicPr>
            <p:nvPr/>
          </p:nvPicPr>
          <p:blipFill>
            <a:blip r:embed="rId124">
              <a:extLst>
                <a:ext uri="{28A0092B-C50C-407E-A947-70E740481C1C}">
                  <a14:useLocalDpi xmlns:a14="http://schemas.microsoft.com/office/drawing/2010/main" val="0"/>
                </a:ext>
              </a:extLst>
            </a:blip>
            <a:stretch>
              <a:fillRect/>
            </a:stretch>
          </p:blipFill>
          <p:spPr>
            <a:xfrm>
              <a:off x="6096000" y="2055813"/>
              <a:ext cx="3292797" cy="2469600"/>
            </a:xfrm>
            <a:prstGeom prst="rect">
              <a:avLst/>
            </a:prstGeom>
          </p:spPr>
        </p:pic>
      </p:grpSp>
    </p:spTree>
    <p:extLst>
      <p:ext uri="{BB962C8B-B14F-4D97-AF65-F5344CB8AC3E}">
        <p14:creationId xmlns:p14="http://schemas.microsoft.com/office/powerpoint/2010/main" val="221515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FB718-C250-48FE-A212-E3D135C0A874}"/>
              </a:ext>
            </a:extLst>
          </p:cNvPr>
          <p:cNvSpPr>
            <a:spLocks noGrp="1"/>
          </p:cNvSpPr>
          <p:nvPr>
            <p:ph type="title"/>
          </p:nvPr>
        </p:nvSpPr>
        <p:spPr>
          <a:xfrm>
            <a:off x="838201" y="345810"/>
            <a:ext cx="5120561" cy="1325563"/>
          </a:xfrm>
        </p:spPr>
        <p:txBody>
          <a:bodyPr>
            <a:normAutofit/>
          </a:bodyPr>
          <a:lstStyle/>
          <a:p>
            <a:r>
              <a:rPr lang="en-GB">
                <a:latin typeface="Optima" panose="02020500000000000000" pitchFamily="18" charset="0"/>
                <a:ea typeface="Optima" panose="02020500000000000000" pitchFamily="18" charset="0"/>
                <a:cs typeface="Optima" panose="02020500000000000000" pitchFamily="18" charset="0"/>
              </a:rPr>
              <a:t>Support tools </a:t>
            </a:r>
            <a:endParaRPr lang="en-GB" dirty="0">
              <a:latin typeface="Optima" panose="02020500000000000000" pitchFamily="18" charset="0"/>
              <a:ea typeface="Optima" panose="02020500000000000000" pitchFamily="18" charset="0"/>
              <a:cs typeface="Optima" panose="02020500000000000000" pitchFamily="18" charset="0"/>
            </a:endParaRPr>
          </a:p>
        </p:txBody>
      </p:sp>
      <p:sp>
        <p:nvSpPr>
          <p:cNvPr id="3" name="Content Placeholder 2">
            <a:extLst>
              <a:ext uri="{FF2B5EF4-FFF2-40B4-BE49-F238E27FC236}">
                <a16:creationId xmlns:a16="http://schemas.microsoft.com/office/drawing/2014/main" id="{DD482BEC-D531-4DFC-94D0-ECBB86EBB546}"/>
              </a:ext>
            </a:extLst>
          </p:cNvPr>
          <p:cNvSpPr>
            <a:spLocks noGrp="1"/>
          </p:cNvSpPr>
          <p:nvPr>
            <p:ph idx="1"/>
          </p:nvPr>
        </p:nvSpPr>
        <p:spPr>
          <a:xfrm>
            <a:off x="838200" y="1825625"/>
            <a:ext cx="6747588" cy="4351338"/>
          </a:xfrm>
        </p:spPr>
        <p:txBody>
          <a:bodyPr>
            <a:normAutofit/>
          </a:bodyPr>
          <a:lstStyle/>
          <a:p>
            <a:r>
              <a:rPr lang="en-GB" dirty="0">
                <a:latin typeface="Optima" panose="02020500000000000000" pitchFamily="18" charset="0"/>
                <a:ea typeface="Optima" panose="02020500000000000000" pitchFamily="18" charset="0"/>
                <a:cs typeface="Optima" panose="02020500000000000000" pitchFamily="18" charset="0"/>
              </a:rPr>
              <a:t>Doctoral skills development </a:t>
            </a:r>
          </a:p>
          <a:p>
            <a:r>
              <a:rPr lang="en-GB" dirty="0">
                <a:latin typeface="Optima" panose="02020500000000000000" pitchFamily="18" charset="0"/>
                <a:ea typeface="Optima" panose="02020500000000000000" pitchFamily="18" charset="0"/>
                <a:cs typeface="Optima" panose="02020500000000000000" pitchFamily="18" charset="0"/>
              </a:rPr>
              <a:t>Regular Supervision</a:t>
            </a:r>
          </a:p>
          <a:p>
            <a:r>
              <a:rPr lang="en-GB" dirty="0">
                <a:latin typeface="Optima" panose="02020500000000000000" pitchFamily="18" charset="0"/>
                <a:ea typeface="Optima" panose="02020500000000000000" pitchFamily="18" charset="0"/>
                <a:cs typeface="Optima" panose="02020500000000000000" pitchFamily="18" charset="0"/>
              </a:rPr>
              <a:t>Research group meetings</a:t>
            </a:r>
          </a:p>
          <a:p>
            <a:r>
              <a:rPr lang="en-GB" dirty="0">
                <a:latin typeface="Optima" panose="02020500000000000000" pitchFamily="18" charset="0"/>
                <a:ea typeface="Optima" panose="02020500000000000000" pitchFamily="18" charset="0"/>
                <a:cs typeface="Optima" panose="02020500000000000000" pitchFamily="18" charset="0"/>
              </a:rPr>
              <a:t>Seminars </a:t>
            </a:r>
          </a:p>
          <a:p>
            <a:pPr lvl="1"/>
            <a:r>
              <a:rPr lang="en-GB" sz="2000" dirty="0">
                <a:latin typeface="Optima" panose="02020500000000000000" pitchFamily="18" charset="0"/>
                <a:ea typeface="Optima" panose="02020500000000000000" pitchFamily="18" charset="0"/>
                <a:cs typeface="Optima" panose="02020500000000000000" pitchFamily="18" charset="0"/>
              </a:rPr>
              <a:t>JDI Open</a:t>
            </a:r>
          </a:p>
          <a:p>
            <a:pPr lvl="1"/>
            <a:r>
              <a:rPr lang="en-GB" sz="2000" dirty="0">
                <a:latin typeface="Optima" panose="02020500000000000000" pitchFamily="18" charset="0"/>
                <a:ea typeface="Optima" panose="02020500000000000000" pitchFamily="18" charset="0"/>
                <a:cs typeface="Optima" panose="02020500000000000000" pitchFamily="18" charset="0"/>
              </a:rPr>
              <a:t>Internal Seminars</a:t>
            </a:r>
          </a:p>
          <a:p>
            <a:r>
              <a:rPr lang="en-GB" sz="2600" dirty="0">
                <a:latin typeface="Optima" panose="02020500000000000000" pitchFamily="18" charset="0"/>
                <a:ea typeface="Optima" panose="02020500000000000000" pitchFamily="18" charset="0"/>
                <a:cs typeface="Optima" panose="02020500000000000000" pitchFamily="18" charset="0"/>
              </a:rPr>
              <a:t>Collective intelligence of the cohort</a:t>
            </a:r>
          </a:p>
          <a:p>
            <a:pPr lvl="1"/>
            <a:r>
              <a:rPr lang="en-GB" sz="2000" dirty="0">
                <a:latin typeface="Optima" panose="02020500000000000000" pitchFamily="18" charset="0"/>
                <a:ea typeface="Optima" panose="02020500000000000000" pitchFamily="18" charset="0"/>
                <a:cs typeface="Optima" panose="02020500000000000000" pitchFamily="18" charset="0"/>
              </a:rPr>
              <a:t>Wide range of people from varying fields of expertise</a:t>
            </a:r>
          </a:p>
          <a:p>
            <a:pPr lvl="1"/>
            <a:r>
              <a:rPr lang="en-GB" sz="2000" dirty="0">
                <a:latin typeface="Optima" panose="02020500000000000000" pitchFamily="18" charset="0"/>
                <a:ea typeface="Optima" panose="02020500000000000000" pitchFamily="18" charset="0"/>
                <a:cs typeface="Optima" panose="02020500000000000000" pitchFamily="18" charset="0"/>
              </a:rPr>
              <a:t>All connected by the DSCS | JDI</a:t>
            </a:r>
          </a:p>
          <a:p>
            <a:r>
              <a:rPr lang="en-GB" sz="2400" dirty="0">
                <a:latin typeface="Optima" panose="02020500000000000000" pitchFamily="18" charset="0"/>
                <a:ea typeface="Optima" panose="02020500000000000000" pitchFamily="18" charset="0"/>
                <a:cs typeface="Optima" panose="02020500000000000000" pitchFamily="18" charset="0"/>
              </a:rPr>
              <a:t>PhD Society</a:t>
            </a:r>
          </a:p>
          <a:p>
            <a:pPr lvl="1"/>
            <a:endParaRPr lang="en-GB" sz="1500" dirty="0">
              <a:latin typeface="Optima" panose="02020500000000000000" pitchFamily="18" charset="0"/>
              <a:ea typeface="Optima" panose="02020500000000000000" pitchFamily="18" charset="0"/>
              <a:cs typeface="Optima" panose="02020500000000000000" pitchFamily="18" charset="0"/>
            </a:endParaRPr>
          </a:p>
        </p:txBody>
      </p:sp>
      <p:pic>
        <p:nvPicPr>
          <p:cNvPr id="7" name="Picture 6" descr="A picture containing indoor, building, window, table&#10;&#10;Description automatically generated">
            <a:extLst>
              <a:ext uri="{FF2B5EF4-FFF2-40B4-BE49-F238E27FC236}">
                <a16:creationId xmlns:a16="http://schemas.microsoft.com/office/drawing/2014/main" id="{FCB7008A-C5E2-4BBB-9D31-E2002F4C4AD8}"/>
              </a:ext>
            </a:extLst>
          </p:cNvPr>
          <p:cNvPicPr>
            <a:picLocks noChangeAspect="1"/>
          </p:cNvPicPr>
          <p:nvPr/>
        </p:nvPicPr>
        <p:blipFill rotWithShape="1">
          <a:blip r:embed="rId2">
            <a:extLst>
              <a:ext uri="{28A0092B-C50C-407E-A947-70E740481C1C}">
                <a14:useLocalDpi xmlns:a14="http://schemas.microsoft.com/office/drawing/2010/main" val="0"/>
              </a:ext>
            </a:extLst>
          </a:blip>
          <a:srcRect l="7582" r="14506" b="3"/>
          <a:stretch/>
        </p:blipFill>
        <p:spPr>
          <a:xfrm>
            <a:off x="7510219" y="2351315"/>
            <a:ext cx="4681781" cy="4506686"/>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2052" name="Picture 4" descr="Image result for researcher development framework png">
            <a:extLst>
              <a:ext uri="{FF2B5EF4-FFF2-40B4-BE49-F238E27FC236}">
                <a16:creationId xmlns:a16="http://schemas.microsoft.com/office/drawing/2014/main" id="{0ECB13A8-BA33-49CB-AE7A-A9232D9422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86" b="8904"/>
          <a:stretch/>
        </p:blipFill>
        <p:spPr bwMode="auto">
          <a:xfrm>
            <a:off x="5431181" y="0"/>
            <a:ext cx="3703487" cy="3165321"/>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6" name="Content Placeholder 3" descr="A close up of a logo&#10;&#10;Description automatically generated">
            <a:extLst>
              <a:ext uri="{FF2B5EF4-FFF2-40B4-BE49-F238E27FC236}">
                <a16:creationId xmlns:a16="http://schemas.microsoft.com/office/drawing/2014/main" id="{C3C56425-3111-48F5-A1E7-5AAB3DE32E30}"/>
              </a:ext>
            </a:extLst>
          </p:cNvPr>
          <p:cNvPicPr>
            <a:picLocks noChangeAspect="1"/>
          </p:cNvPicPr>
          <p:nvPr/>
        </p:nvPicPr>
        <p:blipFill rotWithShape="1">
          <a:blip r:embed="rId4">
            <a:extLst>
              <a:ext uri="{28A0092B-C50C-407E-A947-70E740481C1C}">
                <a14:useLocalDpi xmlns:a14="http://schemas.microsoft.com/office/drawing/2010/main" val="0"/>
              </a:ext>
            </a:extLst>
          </a:blip>
          <a:srcRect t="19009" b="26238"/>
          <a:stretch/>
        </p:blipFill>
        <p:spPr>
          <a:xfrm>
            <a:off x="9134668" y="584432"/>
            <a:ext cx="3050345" cy="1182451"/>
          </a:xfrm>
          <a:prstGeom prst="rect">
            <a:avLst/>
          </a:prstGeom>
        </p:spPr>
      </p:pic>
    </p:spTree>
    <p:extLst>
      <p:ext uri="{BB962C8B-B14F-4D97-AF65-F5344CB8AC3E}">
        <p14:creationId xmlns:p14="http://schemas.microsoft.com/office/powerpoint/2010/main" val="21289137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415</TotalTime>
  <Words>9518</Words>
  <Application>Microsoft Office PowerPoint</Application>
  <PresentationFormat>Widescreen</PresentationFormat>
  <Paragraphs>246</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Optima</vt:lpstr>
      <vt:lpstr>Office Theme</vt:lpstr>
      <vt:lpstr>Open Evening</vt:lpstr>
      <vt:lpstr>PowerPoint Presentation</vt:lpstr>
      <vt:lpstr>The Journey</vt:lpstr>
      <vt:lpstr>PowerPoint Presentation</vt:lpstr>
      <vt:lpstr>How did I arrive at my topic</vt:lpstr>
      <vt:lpstr>How did I arrive at my topic</vt:lpstr>
      <vt:lpstr>What is it like to be a PhD student</vt:lpstr>
      <vt:lpstr>PowerPoint Presentation</vt:lpstr>
      <vt:lpstr>Support tools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Evening</dc:title>
  <dc:creator>Martin Lo</dc:creator>
  <cp:lastModifiedBy>Martin Lo</cp:lastModifiedBy>
  <cp:revision>1</cp:revision>
  <dcterms:created xsi:type="dcterms:W3CDTF">2020-03-18T11:52:32Z</dcterms:created>
  <dcterms:modified xsi:type="dcterms:W3CDTF">2020-03-18T18:47:55Z</dcterms:modified>
</cp:coreProperties>
</file>