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>
        <p:scale>
          <a:sx n="110" d="100"/>
          <a:sy n="110" d="100"/>
        </p:scale>
        <p:origin x="632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903CB-792C-B840-A3D1-F984642AE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A6ADFF-9A9F-AC46-8610-B7D361C09E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8939-9041-0F41-A438-3A9C53456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F3E0-6D95-4E4B-8900-11B16F0D2764}" type="datetimeFigureOut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5D2B5-E7AE-5846-9F47-D920FCDA4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64837-4EA1-C74D-B93F-BB051DCF8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6B40-1BA3-7840-A376-AE6B160CA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2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BE7BF-1237-3448-8BD4-0525E93F1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0B2C92-F690-8641-8D29-6A48BFC1AF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529C4-0714-FF47-AE1B-F5D1EB314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F3E0-6D95-4E4B-8900-11B16F0D2764}" type="datetimeFigureOut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9C73D-A0B4-6346-80C8-415151BBE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727AB-61B8-7B48-89F0-77ADBD61A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6B40-1BA3-7840-A376-AE6B160CA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9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8958F6-139F-A341-A507-59AAD120BB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3B3C8A-3755-B649-9298-8E59E02C4E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48030-F8AE-3340-9458-2A823D1A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F3E0-6D95-4E4B-8900-11B16F0D2764}" type="datetimeFigureOut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70AF3-71B7-AB4A-86B5-8602646E3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4E994-2603-294B-AF99-CA65D53C4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6B40-1BA3-7840-A376-AE6B160CA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0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9475B-8DA4-3441-98D4-49413F7B9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9B669-B346-1746-9DD5-A735EC302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390CF-ACE4-8E4D-BE87-D82068415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F3E0-6D95-4E4B-8900-11B16F0D2764}" type="datetimeFigureOut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81B43-DE82-1844-940F-AE5D9862C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7AFC0-B0CC-F54F-B73B-CE23834F0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6B40-1BA3-7840-A376-AE6B160CA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61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4F61F-6E43-0045-A1CA-2B529A8E1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C3E1F-0DFE-534E-A3EC-A858DCBB3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2025C-8AD5-4B47-A260-63380E464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F3E0-6D95-4E4B-8900-11B16F0D2764}" type="datetimeFigureOut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D535E-BBDD-AC43-93FF-F927ABD31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00192-A1D0-E74D-B97C-8AF602AC6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6B40-1BA3-7840-A376-AE6B160CA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3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C33B-7ACD-884D-8C98-C45288B0C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17C66-D32E-BA42-B9FC-4CA062F994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C340B-A4A8-6840-A8CC-2F2E6E482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F2EF65-5F35-3340-939F-96E34E59A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F3E0-6D95-4E4B-8900-11B16F0D2764}" type="datetimeFigureOut">
              <a:rPr lang="en-US" smtClean="0"/>
              <a:t>6/9/21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5C0FD-7CB5-8245-9CC6-641C0175C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0C448-C572-3346-B8D2-D41871CC1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6B40-1BA3-7840-A376-AE6B160CA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39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7B590-E379-5043-B5CA-952BE15A0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AF7E3-5FD6-3140-99B0-191A1FADC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DB57A2-E67D-C940-AFA7-DD744A1CF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A2B2ED-A425-4344-9294-49B7F7FB44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BAE294-43FA-2A48-8F4F-0A7AF35B9F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90782E-F8A2-ED49-A4B1-51D9B2F39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F3E0-6D95-4E4B-8900-11B16F0D2764}" type="datetimeFigureOut">
              <a:rPr lang="en-US" smtClean="0"/>
              <a:t>6/9/21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839CAB-A992-9F42-A434-7E75991E6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F1EED4-A353-8A45-87C4-4E91CC62A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6B40-1BA3-7840-A376-AE6B160CA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09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66944-30C6-6443-88B4-8FABE0C55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6F82A8-1A4D-A648-B0E9-3A48508E6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F3E0-6D95-4E4B-8900-11B16F0D2764}" type="datetimeFigureOut">
              <a:rPr lang="en-US" smtClean="0"/>
              <a:t>6/9/21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7D1F9A-EA2C-2B4F-9891-093693BFD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4B59B7-6AEF-8A45-A187-A4063112D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6B40-1BA3-7840-A376-AE6B160CA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7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383A58-E6BA-FB49-8D67-C9A22BAF6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F3E0-6D95-4E4B-8900-11B16F0D2764}" type="datetimeFigureOut">
              <a:rPr lang="en-US" smtClean="0"/>
              <a:t>6/9/21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534A7-0F13-A34E-B81C-0A0B367AD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101E96-8901-B84D-A4D6-4043293FD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6B40-1BA3-7840-A376-AE6B160CA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48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1CA29-48E6-7842-9A0F-D9F0EE506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324B6-A209-D644-9F1B-9C43D1D06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BAE828-8BC9-2949-B10C-BF5043825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261D0-4312-2149-99EE-04CAE38B3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F3E0-6D95-4E4B-8900-11B16F0D2764}" type="datetimeFigureOut">
              <a:rPr lang="en-US" smtClean="0"/>
              <a:t>6/9/21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C7A68B-0D8E-8D4A-9C9F-351DE6A13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199D8-C672-2A4E-9D6D-0DFE5F510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6B40-1BA3-7840-A376-AE6B160CA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9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44A98-96B0-5648-8E6F-708A049D4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5DF19C-AC1C-F54D-9285-8CC34F2B40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68A419-A536-F240-929B-3AC131A7D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AA2C2E-EEF2-414B-B08A-D22B6D66D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F3E0-6D95-4E4B-8900-11B16F0D2764}" type="datetimeFigureOut">
              <a:rPr lang="en-US" smtClean="0"/>
              <a:t>6/9/21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55B3D4-B4D8-9B4A-AC65-A0E298900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95C36-776D-A241-B649-77E967BC6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6B40-1BA3-7840-A376-AE6B160CA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2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7F47D6-7C54-C74B-B4FE-1CA763D5A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906357-4F23-8D44-B4DC-4A4ACDB5F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9DF2F-35C1-4D48-9B6E-CC624B00C3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CF3E0-6D95-4E4B-8900-11B16F0D2764}" type="datetimeFigureOut">
              <a:rPr lang="en-US" smtClean="0"/>
              <a:t>6/9/21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4A04A-63B1-1548-B3F3-DFF704573F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02401-A15E-714E-8F7E-C7D80F43D6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76B40-1BA3-7840-A376-AE6B160CA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1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BD28293-F815-FE4B-A1DD-DC4B3CF6CAB9}"/>
              </a:ext>
            </a:extLst>
          </p:cNvPr>
          <p:cNvSpPr/>
          <p:nvPr/>
        </p:nvSpPr>
        <p:spPr>
          <a:xfrm>
            <a:off x="0" y="6470248"/>
            <a:ext cx="12192000" cy="4147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ysClr val="windowText" lastClr="000000"/>
                </a:solidFill>
              </a:rPr>
              <a:t>First UCL Robotics Institute Workshop						July 8</a:t>
            </a:r>
            <a:r>
              <a:rPr lang="en-US" sz="2400" baseline="30000" dirty="0">
                <a:solidFill>
                  <a:sysClr val="windowText" lastClr="000000"/>
                </a:solidFill>
              </a:rPr>
              <a:t>th</a:t>
            </a:r>
            <a:r>
              <a:rPr lang="en-US" sz="2400" dirty="0">
                <a:solidFill>
                  <a:sysClr val="windowText" lastClr="000000"/>
                </a:solidFill>
              </a:rPr>
              <a:t>, 2021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9CE62DF-2D7E-F84C-90C5-60DDCD1AE3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028"/>
          <a:stretch/>
        </p:blipFill>
        <p:spPr>
          <a:xfrm>
            <a:off x="-1" y="0"/>
            <a:ext cx="12191999" cy="73480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E80808E-7448-7240-A46B-C008B7CAD587}"/>
              </a:ext>
            </a:extLst>
          </p:cNvPr>
          <p:cNvSpPr txBox="1"/>
          <p:nvPr/>
        </p:nvSpPr>
        <p:spPr>
          <a:xfrm>
            <a:off x="118112" y="143443"/>
            <a:ext cx="1353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UCL ROBOTICS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0D02BDF-4048-4848-9940-F18EDC80F9B5}"/>
              </a:ext>
            </a:extLst>
          </p:cNvPr>
          <p:cNvGrpSpPr/>
          <p:nvPr/>
        </p:nvGrpSpPr>
        <p:grpSpPr>
          <a:xfrm>
            <a:off x="-1" y="839924"/>
            <a:ext cx="7742649" cy="1091218"/>
            <a:chOff x="-1" y="2698828"/>
            <a:chExt cx="5292845" cy="1454957"/>
          </a:xfrm>
        </p:grpSpPr>
        <p:sp>
          <p:nvSpPr>
            <p:cNvPr id="21" name="Flowchart: Delay 7">
              <a:extLst>
                <a:ext uri="{FF2B5EF4-FFF2-40B4-BE49-F238E27FC236}">
                  <a16:creationId xmlns:a16="http://schemas.microsoft.com/office/drawing/2014/main" id="{501311E3-5BDB-B748-B829-EE57B3727BE6}"/>
                </a:ext>
              </a:extLst>
            </p:cNvPr>
            <p:cNvSpPr/>
            <p:nvPr/>
          </p:nvSpPr>
          <p:spPr>
            <a:xfrm>
              <a:off x="4522983" y="2698828"/>
              <a:ext cx="769861" cy="1453117"/>
            </a:xfrm>
            <a:prstGeom prst="flowChartDelay">
              <a:avLst/>
            </a:prstGeom>
            <a:solidFill>
              <a:schemeClr val="accent4">
                <a:lumMod val="75000"/>
                <a:alpha val="50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0781CEA-589C-7F4F-8A51-76DDDE1AF832}"/>
                </a:ext>
              </a:extLst>
            </p:cNvPr>
            <p:cNvSpPr/>
            <p:nvPr/>
          </p:nvSpPr>
          <p:spPr>
            <a:xfrm>
              <a:off x="-1" y="2700668"/>
              <a:ext cx="4522983" cy="1453117"/>
            </a:xfrm>
            <a:prstGeom prst="rect">
              <a:avLst/>
            </a:prstGeom>
            <a:solidFill>
              <a:schemeClr val="accent4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F0F1EE1B-4C6C-6A49-A588-198BF70E2E09}"/>
              </a:ext>
            </a:extLst>
          </p:cNvPr>
          <p:cNvSpPr txBox="1"/>
          <p:nvPr/>
        </p:nvSpPr>
        <p:spPr>
          <a:xfrm>
            <a:off x="80195" y="759694"/>
            <a:ext cx="29742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Your Poster Title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42F9610-D542-8546-8EA0-8B862350523B}"/>
              </a:ext>
            </a:extLst>
          </p:cNvPr>
          <p:cNvSpPr txBox="1"/>
          <p:nvPr/>
        </p:nvSpPr>
        <p:spPr>
          <a:xfrm>
            <a:off x="118112" y="1367850"/>
            <a:ext cx="554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Your Name, Lab Name, Department Name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7C117FC-EBF6-3148-8266-50BC089417F1}"/>
              </a:ext>
            </a:extLst>
          </p:cNvPr>
          <p:cNvSpPr txBox="1"/>
          <p:nvPr/>
        </p:nvSpPr>
        <p:spPr>
          <a:xfrm>
            <a:off x="142189" y="2457688"/>
            <a:ext cx="752815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Add 4-5 bullet points related to your work (a particular</a:t>
            </a:r>
            <a:br>
              <a:rPr lang="en-US" sz="2400" dirty="0"/>
            </a:br>
            <a:r>
              <a:rPr lang="en-US" sz="2400" dirty="0"/>
              <a:t>topic or a more general one), 2-3 lines each. With </a:t>
            </a:r>
            <a:r>
              <a:rPr lang="en-US" sz="2400" b="1" dirty="0"/>
              <a:t>bold</a:t>
            </a:r>
            <a:r>
              <a:rPr lang="en-US" sz="2400" dirty="0"/>
              <a:t>,</a:t>
            </a:r>
            <a:br>
              <a:rPr lang="en-US" sz="2400" dirty="0"/>
            </a:br>
            <a:r>
              <a:rPr lang="en-US" sz="2400" dirty="0"/>
              <a:t>words you need to emphasize.</a:t>
            </a:r>
            <a:endParaRPr lang="en-US" sz="24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10B8934-681E-DE46-8903-032FA623F07D}"/>
              </a:ext>
            </a:extLst>
          </p:cNvPr>
          <p:cNvSpPr/>
          <p:nvPr/>
        </p:nvSpPr>
        <p:spPr>
          <a:xfrm>
            <a:off x="7742648" y="2069707"/>
            <a:ext cx="4231048" cy="43632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AB303D1-3FFA-6843-B706-5DEE1E7676C8}"/>
              </a:ext>
            </a:extLst>
          </p:cNvPr>
          <p:cNvSpPr txBox="1"/>
          <p:nvPr/>
        </p:nvSpPr>
        <p:spPr>
          <a:xfrm>
            <a:off x="8640929" y="3865530"/>
            <a:ext cx="27984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Insert an image,</a:t>
            </a:r>
          </a:p>
          <a:p>
            <a:r>
              <a:rPr lang="en-US" sz="2400" i="1" dirty="0"/>
              <a:t>related to your work.</a:t>
            </a:r>
          </a:p>
        </p:txBody>
      </p:sp>
    </p:spTree>
    <p:extLst>
      <p:ext uri="{BB962C8B-B14F-4D97-AF65-F5344CB8AC3E}">
        <p14:creationId xmlns:p14="http://schemas.microsoft.com/office/powerpoint/2010/main" val="3820643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74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Kanoulas, Dimitrios</dc:creator>
  <cp:lastModifiedBy>Kanoulas, Dimitrios</cp:lastModifiedBy>
  <cp:revision>7</cp:revision>
  <dcterms:created xsi:type="dcterms:W3CDTF">2021-06-09T15:07:21Z</dcterms:created>
  <dcterms:modified xsi:type="dcterms:W3CDTF">2021-06-09T15:29:47Z</dcterms:modified>
</cp:coreProperties>
</file>