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  <p:sldMasterId id="2147483679" r:id="rId3"/>
    <p:sldMasterId id="2147483691" r:id="rId4"/>
    <p:sldMasterId id="2147483703" r:id="rId5"/>
    <p:sldMasterId id="2147483715" r:id="rId6"/>
    <p:sldMasterId id="2147483727" r:id="rId7"/>
    <p:sldMasterId id="2147483739" r:id="rId8"/>
  </p:sldMasterIdLst>
  <p:notesMasterIdLst>
    <p:notesMasterId r:id="rId36"/>
  </p:notesMasterIdLst>
  <p:sldIdLst>
    <p:sldId id="256" r:id="rId9"/>
    <p:sldId id="336" r:id="rId10"/>
    <p:sldId id="308" r:id="rId11"/>
    <p:sldId id="309" r:id="rId12"/>
    <p:sldId id="310" r:id="rId13"/>
    <p:sldId id="313" r:id="rId14"/>
    <p:sldId id="311" r:id="rId15"/>
    <p:sldId id="312" r:id="rId16"/>
    <p:sldId id="314" r:id="rId17"/>
    <p:sldId id="315" r:id="rId18"/>
    <p:sldId id="316" r:id="rId19"/>
    <p:sldId id="317" r:id="rId20"/>
    <p:sldId id="323" r:id="rId21"/>
    <p:sldId id="318" r:id="rId22"/>
    <p:sldId id="319" r:id="rId23"/>
    <p:sldId id="320" r:id="rId24"/>
    <p:sldId id="325" r:id="rId25"/>
    <p:sldId id="321" r:id="rId26"/>
    <p:sldId id="324" r:id="rId27"/>
    <p:sldId id="328" r:id="rId28"/>
    <p:sldId id="330" r:id="rId29"/>
    <p:sldId id="331" r:id="rId30"/>
    <p:sldId id="332" r:id="rId31"/>
    <p:sldId id="334" r:id="rId32"/>
    <p:sldId id="333" r:id="rId33"/>
    <p:sldId id="335" r:id="rId34"/>
    <p:sldId id="280" r:id="rId35"/>
  </p:sldIdLst>
  <p:sldSz cx="9144000" cy="5143500" type="screen16x9"/>
  <p:notesSz cx="6858000" cy="9144000"/>
  <p:defaultTextStyle>
    <a:lvl1pPr defTabSz="685800">
      <a:defRPr sz="1300">
        <a:latin typeface="Arial"/>
        <a:ea typeface="Arial"/>
        <a:cs typeface="Arial"/>
        <a:sym typeface="Arial"/>
      </a:defRPr>
    </a:lvl1pPr>
    <a:lvl2pPr indent="342900" defTabSz="685800">
      <a:defRPr sz="1300">
        <a:latin typeface="Arial"/>
        <a:ea typeface="Arial"/>
        <a:cs typeface="Arial"/>
        <a:sym typeface="Arial"/>
      </a:defRPr>
    </a:lvl2pPr>
    <a:lvl3pPr indent="685800" defTabSz="685800">
      <a:defRPr sz="1300">
        <a:latin typeface="Arial"/>
        <a:ea typeface="Arial"/>
        <a:cs typeface="Arial"/>
        <a:sym typeface="Arial"/>
      </a:defRPr>
    </a:lvl3pPr>
    <a:lvl4pPr indent="1028700" defTabSz="685800">
      <a:defRPr sz="1300">
        <a:latin typeface="Arial"/>
        <a:ea typeface="Arial"/>
        <a:cs typeface="Arial"/>
        <a:sym typeface="Arial"/>
      </a:defRPr>
    </a:lvl4pPr>
    <a:lvl5pPr indent="1371600" defTabSz="685800">
      <a:defRPr sz="1300">
        <a:latin typeface="Arial"/>
        <a:ea typeface="Arial"/>
        <a:cs typeface="Arial"/>
        <a:sym typeface="Arial"/>
      </a:defRPr>
    </a:lvl5pPr>
    <a:lvl6pPr indent="1714500" defTabSz="685800">
      <a:defRPr sz="1300">
        <a:latin typeface="Arial"/>
        <a:ea typeface="Arial"/>
        <a:cs typeface="Arial"/>
        <a:sym typeface="Arial"/>
      </a:defRPr>
    </a:lvl6pPr>
    <a:lvl7pPr indent="2057400" defTabSz="685800">
      <a:defRPr sz="1300">
        <a:latin typeface="Arial"/>
        <a:ea typeface="Arial"/>
        <a:cs typeface="Arial"/>
        <a:sym typeface="Arial"/>
      </a:defRPr>
    </a:lvl7pPr>
    <a:lvl8pPr indent="2400300" defTabSz="685800">
      <a:defRPr sz="1300">
        <a:latin typeface="Arial"/>
        <a:ea typeface="Arial"/>
        <a:cs typeface="Arial"/>
        <a:sym typeface="Arial"/>
      </a:defRPr>
    </a:lvl8pPr>
    <a:lvl9pPr indent="2743200" defTabSz="685800">
      <a:defRPr sz="1300"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A9B"/>
    <a:srgbClr val="00B7B2"/>
    <a:srgbClr val="E3F7FF"/>
    <a:srgbClr val="DAE5EE"/>
    <a:srgbClr val="2294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BCEDE"/>
          </a:solidFill>
        </a:fill>
      </a:tcStyle>
    </a:wholeTbl>
    <a:band2H>
      <a:tcTxStyle/>
      <a:tcStyle>
        <a:tcBdr/>
        <a:fill>
          <a:solidFill>
            <a:srgbClr val="E7E8E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1D499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1D499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1D499B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8CBDB"/>
          </a:solidFill>
        </a:fill>
      </a:tcStyle>
    </a:wholeTbl>
    <a:band2H>
      <a:tcTxStyle/>
      <a:tcStyle>
        <a:tcBdr/>
        <a:fill>
          <a:solidFill>
            <a:srgbClr val="FCE7EE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D289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D2891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D2891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D499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D499B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36" autoAdjust="0"/>
    <p:restoredTop sz="92770" autoAdjust="0"/>
  </p:normalViewPr>
  <p:slideViewPr>
    <p:cSldViewPr snapToGrid="0" snapToObjects="1">
      <p:cViewPr varScale="1">
        <p:scale>
          <a:sx n="181" d="100"/>
          <a:sy n="181" d="100"/>
        </p:scale>
        <p:origin x="192" y="4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37454663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1F340D8-A26A-4F20-8FF9-ABD8E90689CB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7097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274320" y="2160000"/>
            <a:ext cx="8614701" cy="1006993"/>
          </a:xfrm>
          <a:prstGeom prst="rect">
            <a:avLst/>
          </a:prstGeom>
          <a:noFill/>
        </p:spPr>
        <p:txBody>
          <a:bodyPr anchor="t"/>
          <a:lstStyle>
            <a:lvl1pPr defTabSz="685782"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274320" y="3166991"/>
            <a:ext cx="8614702" cy="1535175"/>
          </a:xfrm>
          <a:prstGeom prst="rect">
            <a:avLst/>
          </a:prstGeom>
        </p:spPr>
        <p:txBody>
          <a:bodyPr/>
          <a:lstStyle>
            <a:lvl1pPr defTabSz="685782">
              <a:spcBef>
                <a:spcPts val="700"/>
              </a:spcBef>
              <a:defRPr sz="1800">
                <a:solidFill>
                  <a:srgbClr val="FFFFFF"/>
                </a:solidFill>
              </a:defRPr>
            </a:lvl1pPr>
            <a:lvl2pPr indent="342890" defTabSz="685782">
              <a:spcBef>
                <a:spcPts val="700"/>
              </a:spcBef>
              <a:defRPr sz="1800">
                <a:solidFill>
                  <a:srgbClr val="FFFFFF"/>
                </a:solidFill>
              </a:defRPr>
            </a:lvl2pPr>
            <a:lvl3pPr indent="685782" defTabSz="685782">
              <a:spcBef>
                <a:spcPts val="700"/>
              </a:spcBef>
              <a:defRPr sz="1800">
                <a:solidFill>
                  <a:srgbClr val="FFFFFF"/>
                </a:solidFill>
              </a:defRPr>
            </a:lvl3pPr>
            <a:lvl4pPr indent="1028674" defTabSz="685782">
              <a:spcBef>
                <a:spcPts val="700"/>
              </a:spcBef>
              <a:defRPr sz="1800">
                <a:solidFill>
                  <a:srgbClr val="FFFFFF"/>
                </a:solidFill>
              </a:defRPr>
            </a:lvl4pPr>
            <a:lvl5pPr indent="1371565" defTabSz="685782">
              <a:spcBef>
                <a:spcPts val="700"/>
              </a:spcBef>
              <a:defRPr sz="1800">
                <a:solidFill>
                  <a:srgbClr val="FFFFFF"/>
                </a:solidFill>
              </a:defRPr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009C73-775E-C740-9A04-DC9BC87AB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0858" y="4185353"/>
            <a:ext cx="1902972" cy="69432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xecutive Summar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395536" y="143162"/>
            <a:ext cx="7416825" cy="383882"/>
          </a:xfrm>
          <a:prstGeom prst="rect">
            <a:avLst/>
          </a:prstGeom>
          <a:noFill/>
        </p:spPr>
        <p:txBody>
          <a:bodyPr/>
          <a:lstStyle>
            <a:lvl1pPr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100"/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395536" y="527043"/>
            <a:ext cx="7416825" cy="1565311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80808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04832" indent="-247643">
              <a:buSzPct val="100000"/>
              <a:buChar char="•"/>
              <a:defRPr sz="1300">
                <a:solidFill>
                  <a:srgbClr val="808080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62020" indent="-247643">
              <a:buSzPct val="100000"/>
              <a:buChar char="•"/>
              <a:defRPr sz="1300">
                <a:solidFill>
                  <a:srgbClr val="808080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19209" indent="-247643">
              <a:buSzPct val="100000"/>
              <a:buChar char="•"/>
              <a:defRPr sz="1300">
                <a:solidFill>
                  <a:srgbClr val="808080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076398" indent="-247643">
              <a:buSzPct val="100000"/>
              <a:buChar char="•"/>
              <a:defRPr sz="1300">
                <a:solidFill>
                  <a:srgbClr val="808080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80808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80808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80808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80808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808080"/>
                </a:solidFill>
              </a:rPr>
              <a:t>Body Level Five</a:t>
            </a:r>
          </a:p>
        </p:txBody>
      </p:sp>
      <p:sp>
        <p:nvSpPr>
          <p:cNvPr id="82" name="Shape 82"/>
          <p:cNvSpPr/>
          <p:nvPr/>
        </p:nvSpPr>
        <p:spPr>
          <a:xfrm>
            <a:off x="395545" y="490203"/>
            <a:ext cx="6434865" cy="1"/>
          </a:xfrm>
          <a:prstGeom prst="line">
            <a:avLst/>
          </a:prstGeom>
          <a:ln w="38100" cap="rnd">
            <a:solidFill>
              <a:srgbClr val="1D499B"/>
            </a:solidFill>
            <a:prstDash val="sysDot"/>
            <a:miter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xfrm>
            <a:off x="8746972" y="4826291"/>
            <a:ext cx="382317" cy="219048"/>
          </a:xfrm>
          <a:prstGeom prst="rect">
            <a:avLst/>
          </a:prstGeom>
        </p:spPr>
        <p:txBody>
          <a:bodyPr lIns="47893" tIns="47893" rIns="47893" bIns="47893"/>
          <a:lstStyle>
            <a:lvl1pPr>
              <a:defRPr sz="9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3A8F6E-6049-E64C-806B-CFF156629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5013" y="240521"/>
            <a:ext cx="1255076" cy="45442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">
    <p:bg>
      <p:bgPr>
        <a:solidFill>
          <a:srgbClr val="1D4A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xfrm>
            <a:off x="214366" y="1513517"/>
            <a:ext cx="5082041" cy="3485903"/>
          </a:xfrm>
          <a:prstGeom prst="rect">
            <a:avLst/>
          </a:prstGeom>
        </p:spPr>
        <p:txBody>
          <a:bodyPr lIns="45718" tIns="45718" rIns="45718" bIns="45718"/>
          <a:lstStyle>
            <a:lvl1pPr indent="50800" defTabSz="685800">
              <a:lnSpc>
                <a:spcPct val="100000"/>
              </a:lnSpc>
              <a:spcBef>
                <a:spcPts val="700"/>
              </a:spcBef>
              <a:defRPr sz="36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indent="50800" defTabSz="685800">
              <a:lnSpc>
                <a:spcPct val="100000"/>
              </a:lnSpc>
              <a:spcBef>
                <a:spcPts val="700"/>
              </a:spcBef>
              <a:defRPr sz="36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indent="50800" defTabSz="685800">
              <a:lnSpc>
                <a:spcPct val="100000"/>
              </a:lnSpc>
              <a:spcBef>
                <a:spcPts val="700"/>
              </a:spcBef>
              <a:defRPr sz="36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indent="50800" defTabSz="685800">
              <a:lnSpc>
                <a:spcPct val="100000"/>
              </a:lnSpc>
              <a:spcBef>
                <a:spcPts val="700"/>
              </a:spcBef>
              <a:defRPr sz="36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indent="50800" defTabSz="685800">
              <a:lnSpc>
                <a:spcPct val="100000"/>
              </a:lnSpc>
              <a:spcBef>
                <a:spcPts val="700"/>
              </a:spcBef>
              <a:defRPr sz="36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D7A801-4865-C94C-AE4E-A8CF279634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0858" y="4185353"/>
            <a:ext cx="1902972" cy="69432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560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974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697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53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962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405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41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49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2159998" y="2160000"/>
            <a:ext cx="5400001" cy="1006992"/>
          </a:xfrm>
          <a:prstGeom prst="rect">
            <a:avLst/>
          </a:prstGeom>
          <a:noFill/>
        </p:spPr>
        <p:txBody>
          <a:bodyPr anchor="t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2159999" y="3166991"/>
            <a:ext cx="5400001" cy="178447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rgbClr val="FFFFFF"/>
                </a:solidFill>
              </a:defRPr>
            </a:lvl1pPr>
            <a:lvl2pPr indent="342890">
              <a:spcBef>
                <a:spcPts val="0"/>
              </a:spcBef>
              <a:defRPr sz="1800">
                <a:solidFill>
                  <a:srgbClr val="FFFFFF"/>
                </a:solidFill>
              </a:defRPr>
            </a:lvl2pPr>
            <a:lvl3pPr indent="685782">
              <a:spcBef>
                <a:spcPts val="0"/>
              </a:spcBef>
              <a:defRPr sz="1800">
                <a:solidFill>
                  <a:srgbClr val="FFFFFF"/>
                </a:solidFill>
              </a:defRPr>
            </a:lvl3pPr>
            <a:lvl4pPr indent="1028674">
              <a:spcBef>
                <a:spcPts val="0"/>
              </a:spcBef>
              <a:defRPr sz="1800">
                <a:solidFill>
                  <a:srgbClr val="FFFFFF"/>
                </a:solidFill>
              </a:defRPr>
            </a:lvl4pPr>
            <a:lvl5pPr indent="1371565">
              <a:spcBef>
                <a:spcPts val="0"/>
              </a:spcBef>
              <a:defRPr sz="1800">
                <a:solidFill>
                  <a:srgbClr val="FFFFFF"/>
                </a:solidFill>
              </a:defRPr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494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1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738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126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709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99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257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310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292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576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yout - contents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xfrm>
            <a:off x="8784000" y="4877092"/>
            <a:ext cx="360001" cy="172815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5" name="Shape 35"/>
          <p:cNvSpPr/>
          <p:nvPr/>
        </p:nvSpPr>
        <p:spPr>
          <a:xfrm>
            <a:off x="545898" y="376678"/>
            <a:ext cx="1017438" cy="185100"/>
          </a:xfrm>
          <a:prstGeom prst="rect">
            <a:avLst/>
          </a:prstGeom>
          <a:solidFill>
            <a:srgbClr val="1D499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FFFFFF"/>
                </a:solidFill>
              </a:rPr>
              <a:t>CONTENTS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545898" y="1434591"/>
            <a:ext cx="6391615" cy="5040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1D499B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1142970" indent="-685781">
              <a:buSzPct val="100000"/>
              <a:buChar char="•"/>
              <a:defRPr sz="3200">
                <a:solidFill>
                  <a:srgbClr val="1D499B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600159" indent="-685781">
              <a:buSzPct val="100000"/>
              <a:buChar char="•"/>
              <a:defRPr sz="3200">
                <a:solidFill>
                  <a:srgbClr val="1D499B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2057348" indent="-685782">
              <a:buSzPct val="100000"/>
              <a:buChar char="•"/>
              <a:defRPr sz="3200">
                <a:solidFill>
                  <a:srgbClr val="1D499B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514537" indent="-685781">
              <a:buSzPct val="100000"/>
              <a:buChar char="•"/>
              <a:defRPr sz="3200">
                <a:solidFill>
                  <a:srgbClr val="1D499B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1D499B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1D499B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1D499B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1D499B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1D499B"/>
                </a:solidFill>
              </a:rPr>
              <a:t>Body Level Five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AE1ACC-270D-274A-9641-383F288870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5013" y="240521"/>
            <a:ext cx="1255076" cy="45442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9331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063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14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189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2572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6544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56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2594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852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0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yout - contents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xfrm>
            <a:off x="8784000" y="4877092"/>
            <a:ext cx="360001" cy="172815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0" name="Shape 40"/>
          <p:cNvSpPr/>
          <p:nvPr/>
        </p:nvSpPr>
        <p:spPr>
          <a:xfrm>
            <a:off x="388799" y="413251"/>
            <a:ext cx="1405496" cy="185100"/>
          </a:xfrm>
          <a:prstGeom prst="rect">
            <a:avLst/>
          </a:prstGeom>
          <a:solidFill>
            <a:srgbClr val="1D499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FFFFFF"/>
                </a:solidFill>
              </a:rPr>
              <a:t>PROOF POINTS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431999" y="1079999"/>
            <a:ext cx="8352002" cy="4063501"/>
          </a:xfrm>
          <a:prstGeom prst="rect">
            <a:avLst/>
          </a:prstGeom>
        </p:spPr>
        <p:txBody>
          <a:bodyPr numCol="2" spcCol="359999"/>
          <a:lstStyle>
            <a:lvl1pPr defTabSz="287993">
              <a:lnSpc>
                <a:spcPts val="1600"/>
              </a:lnSpc>
              <a:defRPr>
                <a:latin typeface="Arial Bold"/>
                <a:ea typeface="Arial Bold"/>
                <a:cs typeface="Arial Bold"/>
                <a:sym typeface="Arial Bold"/>
              </a:defRPr>
            </a:lvl1pPr>
            <a:lvl2pPr marL="685782" indent="-228593" defTabSz="287993">
              <a:lnSpc>
                <a:spcPts val="1600"/>
              </a:lnSpc>
              <a:buSzPct val="100000"/>
              <a:buChar char="•"/>
              <a:defRPr>
                <a:latin typeface="Arial Bold"/>
                <a:ea typeface="Arial Bold"/>
                <a:cs typeface="Arial Bold"/>
                <a:sym typeface="Arial Bold"/>
              </a:defRPr>
            </a:lvl2pPr>
            <a:lvl3pPr marL="1142971" indent="-228593" defTabSz="287993">
              <a:lnSpc>
                <a:spcPts val="1600"/>
              </a:lnSpc>
              <a:buSzPct val="100000"/>
              <a:buChar char="•"/>
              <a:defRPr>
                <a:latin typeface="Arial Bold"/>
                <a:ea typeface="Arial Bold"/>
                <a:cs typeface="Arial Bold"/>
                <a:sym typeface="Arial Bold"/>
              </a:defRPr>
            </a:lvl3pPr>
            <a:lvl4pPr marL="1600159" indent="-228593" defTabSz="287993">
              <a:lnSpc>
                <a:spcPts val="1600"/>
              </a:lnSpc>
              <a:buSzPct val="100000"/>
              <a:buChar char="•"/>
              <a:defRPr>
                <a:latin typeface="Arial Bold"/>
                <a:ea typeface="Arial Bold"/>
                <a:cs typeface="Arial Bold"/>
                <a:sym typeface="Arial Bold"/>
              </a:defRPr>
            </a:lvl4pPr>
            <a:lvl5pPr marL="2057349" indent="-228593" defTabSz="287993">
              <a:lnSpc>
                <a:spcPts val="1600"/>
              </a:lnSpc>
              <a:buSzPct val="100000"/>
              <a:buChar char="•"/>
              <a:defRPr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1200"/>
              <a:t>Body Level One</a:t>
            </a:r>
          </a:p>
          <a:p>
            <a:pPr lvl="1">
              <a:defRPr sz="1800"/>
            </a:pPr>
            <a:r>
              <a:rPr sz="1200"/>
              <a:t>Body Level Two</a:t>
            </a:r>
          </a:p>
          <a:p>
            <a:pPr lvl="2">
              <a:defRPr sz="1800"/>
            </a:pPr>
            <a:r>
              <a:rPr sz="1200"/>
              <a:t>Body Level Three</a:t>
            </a:r>
          </a:p>
          <a:p>
            <a:pPr lvl="3">
              <a:defRPr sz="1800"/>
            </a:pPr>
            <a:r>
              <a:rPr sz="1200"/>
              <a:t>Body Level Four</a:t>
            </a:r>
          </a:p>
          <a:p>
            <a:pPr lvl="4">
              <a:defRPr sz="1800"/>
            </a:pPr>
            <a:r>
              <a:rPr sz="1200"/>
              <a:t>Body Level Five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FD4436-AD74-424B-AFF2-9554409A3B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5013" y="240521"/>
            <a:ext cx="1255076" cy="45442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63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052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78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9407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28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8799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8588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6618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4970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45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yout - 2 col text / med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xfrm>
            <a:off x="8784000" y="4877092"/>
            <a:ext cx="360001" cy="172815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431999" y="1079999"/>
            <a:ext cx="1800002" cy="4063501"/>
          </a:xfrm>
          <a:prstGeom prst="rect">
            <a:avLst/>
          </a:prstGeom>
        </p:spPr>
        <p:txBody>
          <a:bodyPr/>
          <a:lstStyle>
            <a:lvl2pPr marL="685782" indent="-228593">
              <a:buSzPct val="100000"/>
              <a:buChar char="•"/>
            </a:lvl2pPr>
            <a:lvl3pPr marL="1142971" indent="-228593">
              <a:buSzPct val="100000"/>
              <a:buChar char="•"/>
            </a:lvl3pPr>
            <a:lvl4pPr marL="1600159" indent="-228593">
              <a:buSzPct val="100000"/>
              <a:buChar char="•"/>
            </a:lvl4pPr>
            <a:lvl5pPr marL="2057349" indent="-228593">
              <a:buSzPct val="100000"/>
              <a:buChar char="•"/>
            </a:lvl5pPr>
          </a:lstStyle>
          <a:p>
            <a:pPr lvl="0">
              <a:defRPr sz="1800"/>
            </a:pPr>
            <a:r>
              <a:rPr sz="1200"/>
              <a:t>Body Level One</a:t>
            </a:r>
          </a:p>
          <a:p>
            <a:pPr lvl="1">
              <a:defRPr sz="1800"/>
            </a:pPr>
            <a:r>
              <a:rPr sz="1200"/>
              <a:t>Body Level Two</a:t>
            </a:r>
          </a:p>
          <a:p>
            <a:pPr lvl="2">
              <a:defRPr sz="1800"/>
            </a:pPr>
            <a:r>
              <a:rPr sz="1200"/>
              <a:t>Body Level Three</a:t>
            </a:r>
          </a:p>
          <a:p>
            <a:pPr lvl="3">
              <a:defRPr sz="1800"/>
            </a:pPr>
            <a:r>
              <a:rPr sz="1200"/>
              <a:t>Body Level Four</a:t>
            </a:r>
          </a:p>
          <a:p>
            <a:pPr lvl="4">
              <a:defRPr sz="1800"/>
            </a:pPr>
            <a:r>
              <a:rPr sz="1200"/>
              <a:t>Body Level Five</a:t>
            </a:r>
          </a:p>
        </p:txBody>
      </p:sp>
      <p:sp>
        <p:nvSpPr>
          <p:cNvPr id="56" name="Shape 56"/>
          <p:cNvSpPr/>
          <p:nvPr/>
        </p:nvSpPr>
        <p:spPr>
          <a:xfrm>
            <a:off x="2592001" y="1080361"/>
            <a:ext cx="6192001" cy="3703139"/>
          </a:xfrm>
          <a:prstGeom prst="rect">
            <a:avLst/>
          </a:prstGeom>
          <a:solidFill>
            <a:srgbClr val="CCCCCC">
              <a:alpha val="3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388801" y="0"/>
            <a:ext cx="1260001" cy="101192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Title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296F92-351F-FD4D-9F4E-AD4AF09AEB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5013" y="240521"/>
            <a:ext cx="1255076" cy="45442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4149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9571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558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7344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7972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1098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228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821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9105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01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yout - 2 col text /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xfrm>
            <a:off x="8784000" y="4877092"/>
            <a:ext cx="360001" cy="172815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432001" y="1079999"/>
            <a:ext cx="3395663" cy="4063501"/>
          </a:xfrm>
          <a:prstGeom prst="rect">
            <a:avLst/>
          </a:prstGeom>
        </p:spPr>
        <p:txBody>
          <a:bodyPr/>
          <a:lstStyle>
            <a:lvl2pPr marL="685782" indent="-228593">
              <a:buSzPct val="100000"/>
              <a:buChar char="•"/>
            </a:lvl2pPr>
            <a:lvl3pPr marL="1142971" indent="-228593">
              <a:buSzPct val="100000"/>
              <a:buChar char="•"/>
            </a:lvl3pPr>
            <a:lvl4pPr marL="1600159" indent="-228593">
              <a:buSzPct val="100000"/>
              <a:buChar char="•"/>
            </a:lvl4pPr>
            <a:lvl5pPr marL="2057349" indent="-228593">
              <a:buSzPct val="100000"/>
              <a:buChar char="•"/>
            </a:lvl5pPr>
          </a:lstStyle>
          <a:p>
            <a:pPr lvl="0">
              <a:defRPr sz="1800"/>
            </a:pPr>
            <a:r>
              <a:rPr sz="1200"/>
              <a:t>Body Level One</a:t>
            </a:r>
          </a:p>
          <a:p>
            <a:pPr lvl="1">
              <a:defRPr sz="1800"/>
            </a:pPr>
            <a:r>
              <a:rPr sz="1200"/>
              <a:t>Body Level Two</a:t>
            </a:r>
          </a:p>
          <a:p>
            <a:pPr lvl="2">
              <a:defRPr sz="1800"/>
            </a:pPr>
            <a:r>
              <a:rPr sz="1200"/>
              <a:t>Body Level Three</a:t>
            </a:r>
          </a:p>
          <a:p>
            <a:pPr lvl="3">
              <a:defRPr sz="1800"/>
            </a:pPr>
            <a:r>
              <a:rPr sz="1200"/>
              <a:t>Body Level Four</a:t>
            </a:r>
          </a:p>
          <a:p>
            <a:pPr lvl="4">
              <a:defRPr sz="1800"/>
            </a:pPr>
            <a:r>
              <a:rPr sz="1200"/>
              <a:t>Body Level Five</a:t>
            </a:r>
          </a:p>
        </p:txBody>
      </p:sp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388801" y="0"/>
            <a:ext cx="1260001" cy="101192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Title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77BB2D-79EE-7F41-9BE7-28B7A23D7B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5013" y="240521"/>
            <a:ext cx="1255076" cy="45442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6759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885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41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15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9362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63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121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955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47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4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yout - 2 col text / char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xfrm>
            <a:off x="8784000" y="4877092"/>
            <a:ext cx="360001" cy="172815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432001" y="3136922"/>
            <a:ext cx="3395663" cy="2006578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rgbClr val="F26522"/>
              </a:buClr>
              <a:buSzPct val="100000"/>
              <a:buFont typeface="Arial"/>
              <a:buChar char="•"/>
            </a:lvl1pPr>
            <a:lvl2pPr marL="685782" indent="-228593">
              <a:buClr>
                <a:srgbClr val="F26522"/>
              </a:buClr>
              <a:buSzPct val="100000"/>
              <a:buFont typeface="Arial"/>
              <a:buChar char="•"/>
            </a:lvl2pPr>
            <a:lvl3pPr marL="1142971" indent="-228593">
              <a:buClr>
                <a:srgbClr val="F26522"/>
              </a:buClr>
              <a:buSzPct val="100000"/>
              <a:buFont typeface="Arial"/>
              <a:buChar char="•"/>
            </a:lvl3pPr>
            <a:lvl4pPr marL="1600159" indent="-228593">
              <a:buClr>
                <a:srgbClr val="F26522"/>
              </a:buClr>
              <a:buSzPct val="100000"/>
              <a:buFont typeface="Arial"/>
              <a:buChar char="•"/>
            </a:lvl4pPr>
            <a:lvl5pPr marL="2057349" indent="-228593">
              <a:buClr>
                <a:srgbClr val="F26522"/>
              </a:buClr>
              <a:buSzPct val="100000"/>
              <a:buFont typeface="Arial"/>
              <a:buChar char="•"/>
            </a:lvl5pPr>
          </a:lstStyle>
          <a:p>
            <a:pPr lvl="0">
              <a:defRPr sz="1800"/>
            </a:pPr>
            <a:r>
              <a:rPr sz="1200"/>
              <a:t>Body Level One</a:t>
            </a:r>
          </a:p>
          <a:p>
            <a:pPr lvl="1">
              <a:defRPr sz="1800"/>
            </a:pPr>
            <a:r>
              <a:rPr sz="1200"/>
              <a:t>Body Level Two</a:t>
            </a:r>
          </a:p>
          <a:p>
            <a:pPr lvl="2">
              <a:defRPr sz="1800"/>
            </a:pPr>
            <a:r>
              <a:rPr sz="1200"/>
              <a:t>Body Level Three</a:t>
            </a:r>
          </a:p>
          <a:p>
            <a:pPr lvl="3">
              <a:defRPr sz="1800"/>
            </a:pPr>
            <a:r>
              <a:rPr sz="1200"/>
              <a:t>Body Level Four</a:t>
            </a:r>
          </a:p>
          <a:p>
            <a:pPr lvl="4">
              <a:defRPr sz="1800"/>
            </a:pPr>
            <a:r>
              <a:rPr sz="1200"/>
              <a:t>Body Level Five</a:t>
            </a:r>
          </a:p>
        </p:txBody>
      </p:sp>
      <p:sp>
        <p:nvSpPr>
          <p:cNvPr id="67" name="Shape 67"/>
          <p:cNvSpPr/>
          <p:nvPr/>
        </p:nvSpPr>
        <p:spPr>
          <a:xfrm>
            <a:off x="4186802" y="1080361"/>
            <a:ext cx="4597199" cy="3703139"/>
          </a:xfrm>
          <a:prstGeom prst="rect">
            <a:avLst/>
          </a:prstGeom>
          <a:solidFill>
            <a:srgbClr val="CCCCCC">
              <a:alpha val="3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388801" y="0"/>
            <a:ext cx="1260001" cy="101192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Title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F41CF2-6988-0D4F-B4BC-43822C78BE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5013" y="240521"/>
            <a:ext cx="1255076" cy="45442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408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789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092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862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93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089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683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4859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416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9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yout - 3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xfrm>
            <a:off x="8784000" y="4877092"/>
            <a:ext cx="360001" cy="172815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431999" y="1079999"/>
            <a:ext cx="2160000" cy="4063501"/>
          </a:xfrm>
          <a:prstGeom prst="rect">
            <a:avLst/>
          </a:prstGeom>
        </p:spPr>
        <p:txBody>
          <a:bodyPr/>
          <a:lstStyle>
            <a:lvl2pPr marL="685782" indent="-228593">
              <a:buSzPct val="100000"/>
              <a:buChar char="•"/>
            </a:lvl2pPr>
            <a:lvl3pPr marL="1142971" indent="-228593">
              <a:buSzPct val="100000"/>
              <a:buChar char="•"/>
            </a:lvl3pPr>
            <a:lvl4pPr marL="1600159" indent="-228593">
              <a:buSzPct val="100000"/>
              <a:buChar char="•"/>
            </a:lvl4pPr>
            <a:lvl5pPr marL="2057349" indent="-228593">
              <a:buSzPct val="100000"/>
              <a:buChar char="•"/>
            </a:lvl5pPr>
          </a:lstStyle>
          <a:p>
            <a:pPr lvl="0">
              <a:defRPr sz="1800"/>
            </a:pPr>
            <a:r>
              <a:rPr sz="1200"/>
              <a:t>Body Level One</a:t>
            </a:r>
          </a:p>
          <a:p>
            <a:pPr lvl="1">
              <a:defRPr sz="1800"/>
            </a:pPr>
            <a:r>
              <a:rPr sz="1200"/>
              <a:t>Body Level Two</a:t>
            </a:r>
          </a:p>
          <a:p>
            <a:pPr lvl="2">
              <a:defRPr sz="1800"/>
            </a:pPr>
            <a:r>
              <a:rPr sz="1200"/>
              <a:t>Body Level Three</a:t>
            </a:r>
          </a:p>
          <a:p>
            <a:pPr lvl="3">
              <a:defRPr sz="1800"/>
            </a:pPr>
            <a:r>
              <a:rPr sz="1200"/>
              <a:t>Body Level Four</a:t>
            </a:r>
          </a:p>
          <a:p>
            <a:pPr lvl="4">
              <a:defRPr sz="1800"/>
            </a:pPr>
            <a:r>
              <a:rPr sz="1200"/>
              <a:t>Body Level Five</a:t>
            </a:r>
          </a:p>
        </p:txBody>
      </p:sp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388801" y="0"/>
            <a:ext cx="1260001" cy="101192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Title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22106A-1167-0241-9AE7-10A5830035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5013" y="240521"/>
            <a:ext cx="1255076" cy="45442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542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3162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465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5378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772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332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649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6205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3FAC-B4B8-466B-84EC-4C537B8091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DF9-DE6D-4071-87CD-AAF75973E0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1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yout - 2 row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xfrm>
            <a:off x="8784000" y="4877092"/>
            <a:ext cx="360001" cy="172815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431999" y="1080002"/>
            <a:ext cx="8352001" cy="2955951"/>
          </a:xfrm>
          <a:prstGeom prst="rect">
            <a:avLst/>
          </a:prstGeom>
        </p:spPr>
        <p:txBody>
          <a:bodyPr/>
          <a:lstStyle>
            <a:lvl2pPr marL="685782" indent="-228593">
              <a:buSzPct val="100000"/>
              <a:buChar char="•"/>
            </a:lvl2pPr>
            <a:lvl3pPr marL="1142971" indent="-228593">
              <a:buSzPct val="100000"/>
              <a:buChar char="•"/>
            </a:lvl3pPr>
            <a:lvl4pPr marL="1600159" indent="-228593">
              <a:buSzPct val="100000"/>
              <a:buChar char="•"/>
            </a:lvl4pPr>
            <a:lvl5pPr marL="2057349" indent="-228593">
              <a:buSzPct val="100000"/>
              <a:buChar char="•"/>
            </a:lvl5pPr>
          </a:lstStyle>
          <a:p>
            <a:pPr lvl="0">
              <a:defRPr sz="1800"/>
            </a:pPr>
            <a:r>
              <a:rPr sz="1200"/>
              <a:t>Body Level One</a:t>
            </a:r>
          </a:p>
          <a:p>
            <a:pPr lvl="1">
              <a:defRPr sz="1800"/>
            </a:pPr>
            <a:r>
              <a:rPr sz="1200"/>
              <a:t>Body Level Two</a:t>
            </a:r>
          </a:p>
          <a:p>
            <a:pPr lvl="2">
              <a:defRPr sz="1800"/>
            </a:pPr>
            <a:r>
              <a:rPr sz="1200"/>
              <a:t>Body Level Three</a:t>
            </a:r>
          </a:p>
          <a:p>
            <a:pPr lvl="3">
              <a:defRPr sz="1800"/>
            </a:pPr>
            <a:r>
              <a:rPr sz="1200"/>
              <a:t>Body Level Four</a:t>
            </a:r>
          </a:p>
          <a:p>
            <a:pPr lvl="4">
              <a:defRPr sz="1800"/>
            </a:pPr>
            <a:r>
              <a:rPr sz="1200"/>
              <a:t>Body Level Five</a:t>
            </a:r>
          </a:p>
        </p:txBody>
      </p:sp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388801" y="0"/>
            <a:ext cx="1260001" cy="101192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Title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4D01E9-79F0-7D48-A91A-7C55A845E9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5013" y="240521"/>
            <a:ext cx="1255076" cy="45442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49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E9D7BEA-AD16-5E41-8A5A-470E6257A05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0382" y="230142"/>
            <a:ext cx="1338817" cy="488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6" r:id="rId3"/>
    <p:sldLayoutId id="2147483657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 spd="med"/>
  <p:txStyles>
    <p:titleStyle>
      <a:lvl1pPr defTabSz="914377">
        <a:lnSpc>
          <a:spcPct val="90000"/>
        </a:lnSpc>
        <a:defRPr sz="1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defTabSz="914377">
        <a:lnSpc>
          <a:spcPct val="90000"/>
        </a:lnSpc>
        <a:defRPr sz="1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defTabSz="914377">
        <a:lnSpc>
          <a:spcPct val="90000"/>
        </a:lnSpc>
        <a:defRPr sz="1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defTabSz="914377">
        <a:lnSpc>
          <a:spcPct val="90000"/>
        </a:lnSpc>
        <a:defRPr sz="1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defTabSz="914377">
        <a:lnSpc>
          <a:spcPct val="90000"/>
        </a:lnSpc>
        <a:defRPr sz="1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defTabSz="914377">
        <a:lnSpc>
          <a:spcPct val="90000"/>
        </a:lnSpc>
        <a:defRPr sz="1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defTabSz="914377">
        <a:lnSpc>
          <a:spcPct val="90000"/>
        </a:lnSpc>
        <a:defRPr sz="1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defTabSz="914377">
        <a:lnSpc>
          <a:spcPct val="90000"/>
        </a:lnSpc>
        <a:defRPr sz="1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defTabSz="914377">
        <a:lnSpc>
          <a:spcPct val="90000"/>
        </a:lnSpc>
        <a:defRPr sz="1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defTabSz="914377">
        <a:lnSpc>
          <a:spcPct val="90000"/>
        </a:lnSpc>
        <a:spcBef>
          <a:spcPts val="1000"/>
        </a:spcBef>
        <a:defRPr sz="1200">
          <a:latin typeface="Arial"/>
          <a:ea typeface="Arial"/>
          <a:cs typeface="Arial"/>
          <a:sym typeface="Arial"/>
        </a:defRPr>
      </a:lvl1pPr>
      <a:lvl2pPr indent="457189" defTabSz="914377">
        <a:lnSpc>
          <a:spcPct val="90000"/>
        </a:lnSpc>
        <a:spcBef>
          <a:spcPts val="1000"/>
        </a:spcBef>
        <a:defRPr sz="1200">
          <a:latin typeface="Arial"/>
          <a:ea typeface="Arial"/>
          <a:cs typeface="Arial"/>
          <a:sym typeface="Arial"/>
        </a:defRPr>
      </a:lvl2pPr>
      <a:lvl3pPr indent="914377" defTabSz="914377">
        <a:lnSpc>
          <a:spcPct val="90000"/>
        </a:lnSpc>
        <a:spcBef>
          <a:spcPts val="1000"/>
        </a:spcBef>
        <a:defRPr sz="1200">
          <a:latin typeface="Arial"/>
          <a:ea typeface="Arial"/>
          <a:cs typeface="Arial"/>
          <a:sym typeface="Arial"/>
        </a:defRPr>
      </a:lvl3pPr>
      <a:lvl4pPr indent="1371565" defTabSz="914377">
        <a:lnSpc>
          <a:spcPct val="90000"/>
        </a:lnSpc>
        <a:spcBef>
          <a:spcPts val="1000"/>
        </a:spcBef>
        <a:defRPr sz="1200">
          <a:latin typeface="Arial"/>
          <a:ea typeface="Arial"/>
          <a:cs typeface="Arial"/>
          <a:sym typeface="Arial"/>
        </a:defRPr>
      </a:lvl4pPr>
      <a:lvl5pPr indent="1828754" defTabSz="914377">
        <a:lnSpc>
          <a:spcPct val="90000"/>
        </a:lnSpc>
        <a:spcBef>
          <a:spcPts val="1000"/>
        </a:spcBef>
        <a:defRPr sz="1200">
          <a:latin typeface="Arial"/>
          <a:ea typeface="Arial"/>
          <a:cs typeface="Arial"/>
          <a:sym typeface="Arial"/>
        </a:defRPr>
      </a:lvl5pPr>
      <a:lvl6pPr marL="2438338" indent="-152395" defTabSz="914377">
        <a:lnSpc>
          <a:spcPct val="90000"/>
        </a:lnSpc>
        <a:spcBef>
          <a:spcPts val="1000"/>
        </a:spcBef>
        <a:buSzPct val="100000"/>
        <a:buChar char="•"/>
        <a:defRPr sz="1200">
          <a:latin typeface="Arial"/>
          <a:ea typeface="Arial"/>
          <a:cs typeface="Arial"/>
          <a:sym typeface="Arial"/>
        </a:defRPr>
      </a:lvl6pPr>
      <a:lvl7pPr marL="2895527" indent="-152395" defTabSz="914377">
        <a:lnSpc>
          <a:spcPct val="90000"/>
        </a:lnSpc>
        <a:spcBef>
          <a:spcPts val="1000"/>
        </a:spcBef>
        <a:buSzPct val="100000"/>
        <a:buChar char="•"/>
        <a:defRPr sz="1200">
          <a:latin typeface="Arial"/>
          <a:ea typeface="Arial"/>
          <a:cs typeface="Arial"/>
          <a:sym typeface="Arial"/>
        </a:defRPr>
      </a:lvl7pPr>
      <a:lvl8pPr marL="3352715" indent="-152395" defTabSz="914377">
        <a:lnSpc>
          <a:spcPct val="90000"/>
        </a:lnSpc>
        <a:spcBef>
          <a:spcPts val="1000"/>
        </a:spcBef>
        <a:buSzPct val="100000"/>
        <a:buChar char="•"/>
        <a:defRPr sz="1200">
          <a:latin typeface="Arial"/>
          <a:ea typeface="Arial"/>
          <a:cs typeface="Arial"/>
          <a:sym typeface="Arial"/>
        </a:defRPr>
      </a:lvl8pPr>
      <a:lvl9pPr marL="3809905" indent="-152395" defTabSz="914377">
        <a:lnSpc>
          <a:spcPct val="90000"/>
        </a:lnSpc>
        <a:spcBef>
          <a:spcPts val="1000"/>
        </a:spcBef>
        <a:buSzPct val="100000"/>
        <a:buChar char="•"/>
        <a:defRPr sz="1200">
          <a:latin typeface="Arial"/>
          <a:ea typeface="Arial"/>
          <a:cs typeface="Arial"/>
          <a:sym typeface="Arial"/>
        </a:defRPr>
      </a:lvl9pPr>
    </p:bodyStyle>
    <p:otherStyle>
      <a:lvl1pPr algn="ctr" defTabSz="6858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342900" algn="ctr" defTabSz="6858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685800" algn="ctr" defTabSz="6858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028700" algn="ctr" defTabSz="6858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371600" algn="ctr" defTabSz="6858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1714500" algn="ctr" defTabSz="6858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057400" algn="ctr" defTabSz="6858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2400300" algn="ctr" defTabSz="6858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2743200" algn="ctr" defTabSz="6858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fld id="{D5513FAC-B4B8-466B-84EC-4C537B809156}" type="datetimeFigureOut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rtl="0"/>
              <a:t>20/09/2019</a:t>
            </a:fld>
            <a:endParaRPr lang="en-GB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endParaRPr lang="en-GB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fld id="{D4F86DF9-DE6D-4071-87CD-AAF75973E041}" type="slidenum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rtl="0"/>
              <a:t>‹#›</a:t>
            </a:fld>
            <a:endParaRPr lang="en-GB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74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fld id="{D5513FAC-B4B8-466B-84EC-4C537B809156}" type="datetimeFigureOut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rtl="0"/>
              <a:t>20/09/2019</a:t>
            </a:fld>
            <a:endParaRPr lang="en-GB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endParaRPr lang="en-GB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fld id="{D4F86DF9-DE6D-4071-87CD-AAF75973E041}" type="slidenum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rtl="0"/>
              <a:t>‹#›</a:t>
            </a:fld>
            <a:endParaRPr lang="en-GB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99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fld id="{D5513FAC-B4B8-466B-84EC-4C537B809156}" type="datetimeFigureOut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rtl="0"/>
              <a:t>20/09/2019</a:t>
            </a:fld>
            <a:endParaRPr lang="en-GB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endParaRPr lang="en-GB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fld id="{D4F86DF9-DE6D-4071-87CD-AAF75973E041}" type="slidenum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rtl="0"/>
              <a:t>‹#›</a:t>
            </a:fld>
            <a:endParaRPr lang="en-GB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30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fld id="{D5513FAC-B4B8-466B-84EC-4C537B809156}" type="datetimeFigureOut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rtl="0"/>
              <a:t>20/09/2019</a:t>
            </a:fld>
            <a:endParaRPr lang="en-GB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endParaRPr lang="en-GB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fld id="{D4F86DF9-DE6D-4071-87CD-AAF75973E041}" type="slidenum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rtl="0"/>
              <a:t>‹#›</a:t>
            </a:fld>
            <a:endParaRPr lang="en-GB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73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fld id="{D5513FAC-B4B8-466B-84EC-4C537B809156}" type="datetimeFigureOut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rtl="0"/>
              <a:t>20/09/2019</a:t>
            </a:fld>
            <a:endParaRPr lang="en-GB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endParaRPr lang="en-GB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fld id="{D4F86DF9-DE6D-4071-87CD-AAF75973E041}" type="slidenum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rtl="0"/>
              <a:t>‹#›</a:t>
            </a:fld>
            <a:endParaRPr lang="en-GB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17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fld id="{D5513FAC-B4B8-466B-84EC-4C537B809156}" type="datetimeFigureOut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rtl="0"/>
              <a:t>20/09/2019</a:t>
            </a:fld>
            <a:endParaRPr lang="en-GB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endParaRPr lang="en-GB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fld id="{D4F86DF9-DE6D-4071-87CD-AAF75973E041}" type="slidenum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rtl="0"/>
              <a:t>‹#›</a:t>
            </a:fld>
            <a:endParaRPr lang="en-GB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82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fld id="{D5513FAC-B4B8-466B-84EC-4C537B809156}" type="datetimeFigureOut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rtl="0"/>
              <a:t>20/09/2019</a:t>
            </a:fld>
            <a:endParaRPr lang="en-GB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endParaRPr lang="en-GB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fld id="{D4F86DF9-DE6D-4071-87CD-AAF75973E041}" type="slidenum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rtl="0"/>
              <a:t>‹#›</a:t>
            </a:fld>
            <a:endParaRPr lang="en-GB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0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astro.uni.wroc.pl/vt-2004/mt-2003/mt-mercury-mar5-normal.jpg" TargetMode="Externa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>
            <a:extLst>
              <a:ext uri="{FF2B5EF4-FFF2-40B4-BE49-F238E27FC236}">
                <a16:creationId xmlns:a16="http://schemas.microsoft.com/office/drawing/2014/main" id="{87E30C68-75FF-FB4F-87AB-1D227F2CD249}"/>
              </a:ext>
            </a:extLst>
          </p:cNvPr>
          <p:cNvSpPr txBox="1"/>
          <p:nvPr/>
        </p:nvSpPr>
        <p:spPr>
          <a:xfrm>
            <a:off x="409904" y="1704822"/>
            <a:ext cx="8013127" cy="1938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MERCURY: Robotic Exploration</a:t>
            </a:r>
          </a:p>
          <a:p>
            <a: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1" dirty="0">
                <a:solidFill>
                  <a:schemeClr val="accent1"/>
                </a:solidFill>
              </a:rPr>
              <a:t>TITLE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3577" y="2366540"/>
            <a:ext cx="6444761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dirty="0">
                <a:solidFill>
                  <a:schemeClr val="bg1"/>
                </a:solidFill>
              </a:rPr>
              <a:t>David A </a:t>
            </a:r>
            <a:r>
              <a:rPr lang="en-GB" sz="2400" dirty="0" err="1">
                <a:solidFill>
                  <a:schemeClr val="bg1"/>
                </a:solidFill>
              </a:rPr>
              <a:t>Rothery</a:t>
            </a:r>
            <a:endParaRPr lang="en-GB" sz="2400" dirty="0">
              <a:solidFill>
                <a:schemeClr val="bg1"/>
              </a:solidFill>
            </a:endParaRPr>
          </a:p>
          <a:p>
            <a: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Arial"/>
              </a:rPr>
              <a:t>Professor of Planetary Geosciences</a:t>
            </a:r>
            <a:b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Arial"/>
              </a:rPr>
            </a:b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Arial"/>
              </a:rPr>
              <a:t>The</a:t>
            </a:r>
            <a:r>
              <a:rPr kumimoji="0" lang="en-GB" sz="2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Arial"/>
              </a:rPr>
              <a:t> Open University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3577" y="4561451"/>
            <a:ext cx="4106008" cy="2923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UCL Space week 16 May 2019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464611" y="1934300"/>
            <a:ext cx="5915167" cy="108562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4600" b="1"/>
            </a:lvl1pPr>
          </a:lstStyle>
          <a:p>
            <a:pPr lvl="0">
              <a:defRPr sz="1800" b="0"/>
            </a:pPr>
            <a:r>
              <a:rPr lang="en-GB" sz="4600" b="1" dirty="0">
                <a:solidFill>
                  <a:schemeClr val="bg1"/>
                </a:solidFill>
              </a:rPr>
              <a:t>CAMPAIGN ASSETS </a:t>
            </a:r>
            <a:endParaRPr sz="46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A74D20-DD96-0B44-91D5-36622BB7934D}"/>
              </a:ext>
            </a:extLst>
          </p:cNvPr>
          <p:cNvSpPr/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56F706-9AB1-7B49-BA02-EF7D51D5E3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5518" y="233126"/>
            <a:ext cx="1781520" cy="645033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5035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36964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464611" y="1934300"/>
            <a:ext cx="5915167" cy="108562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4600" b="1"/>
            </a:lvl1pPr>
          </a:lstStyle>
          <a:p>
            <a:pPr lvl="0">
              <a:defRPr sz="1800" b="0"/>
            </a:pPr>
            <a:r>
              <a:rPr lang="en-GB" sz="4600" b="1" dirty="0">
                <a:solidFill>
                  <a:schemeClr val="bg1"/>
                </a:solidFill>
              </a:rPr>
              <a:t>CAMPAIGN ASSETS </a:t>
            </a:r>
            <a:endParaRPr sz="46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A74D20-DD96-0B44-91D5-36622BB7934D}"/>
              </a:ext>
            </a:extLst>
          </p:cNvPr>
          <p:cNvSpPr/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56F706-9AB1-7B49-BA02-EF7D51D5E3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5518" y="233126"/>
            <a:ext cx="1781520" cy="64503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548" y="0"/>
            <a:ext cx="3816424" cy="508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8477" y="2477110"/>
            <a:ext cx="45719" cy="2923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b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131299" y="1044036"/>
            <a:ext cx="277511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1520825">
              <a:spcBef>
                <a:spcPct val="20000"/>
              </a:spcBef>
              <a:buClr>
                <a:srgbClr val="9FAA00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5208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20825">
              <a:spcBef>
                <a:spcPct val="20000"/>
              </a:spcBef>
              <a:buClr>
                <a:srgbClr val="9FAA00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208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208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20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20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20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20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3200" dirty="0">
                <a:solidFill>
                  <a:srgbClr val="E3284A"/>
                </a:solidFill>
              </a:rPr>
              <a:t>BepiColombo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3200" dirty="0">
                <a:solidFill>
                  <a:srgbClr val="E3284A"/>
                </a:solidFill>
              </a:rPr>
              <a:t>(ESA + JAXA)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5207712" y="2347547"/>
            <a:ext cx="312750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E3284A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E3284A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E3284A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E3284A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E3284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3284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3284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3284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3284A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3284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Launched 20</a:t>
            </a:r>
            <a:r>
              <a:rPr kumimoji="0" lang="en-GB" altLang="en-US" sz="2000" b="0" i="0" u="none" strike="noStrike" kern="1200" cap="none" spc="0" normalizeH="0" noProof="0" dirty="0">
                <a:ln>
                  <a:noFill/>
                </a:ln>
                <a:solidFill>
                  <a:srgbClr val="E3284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Oct</a:t>
            </a: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3284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2018,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3284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 </a:t>
            </a:r>
            <a:r>
              <a:rPr lang="en-GB" altLang="en-US" sz="2000" kern="1200" noProof="0" dirty="0">
                <a:ea typeface="+mn-ea"/>
                <a:cs typeface="+mn-cs"/>
              </a:rPr>
              <a:t>E</a:t>
            </a: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3284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arth flyby</a:t>
            </a:r>
            <a:b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3284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3284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 Venus flybys</a:t>
            </a:r>
            <a:b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3284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3284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6 Mercury</a:t>
            </a:r>
            <a:r>
              <a:rPr kumimoji="0" lang="en-GB" altLang="en-US" sz="2000" b="0" i="0" u="none" strike="noStrike" kern="1200" cap="none" spc="0" normalizeH="0" noProof="0" dirty="0">
                <a:ln>
                  <a:noFill/>
                </a:ln>
                <a:solidFill>
                  <a:srgbClr val="E3284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flybys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000" kern="1200" baseline="0" dirty="0">
                <a:ea typeface="+mn-ea"/>
                <a:cs typeface="+mn-cs"/>
              </a:rPr>
              <a:t>Begin orbital</a:t>
            </a:r>
            <a:r>
              <a:rPr lang="en-GB" altLang="en-US" sz="2000" kern="1200" dirty="0">
                <a:ea typeface="+mn-ea"/>
                <a:cs typeface="+mn-cs"/>
              </a:rPr>
              <a:t> </a:t>
            </a:r>
            <a:r>
              <a:rPr lang="en-GB" altLang="en-US" sz="2000" kern="1200" baseline="0" dirty="0">
                <a:ea typeface="+mn-ea"/>
                <a:cs typeface="+mn-cs"/>
              </a:rPr>
              <a:t>science operations May 2026</a:t>
            </a: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E3284A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04386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464611" y="1934300"/>
            <a:ext cx="5915167" cy="108562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4600" b="1"/>
            </a:lvl1pPr>
          </a:lstStyle>
          <a:p>
            <a:pPr lvl="0">
              <a:defRPr sz="1800" b="0"/>
            </a:pPr>
            <a:r>
              <a:rPr lang="en-GB" sz="4600" b="1" dirty="0">
                <a:solidFill>
                  <a:schemeClr val="bg1"/>
                </a:solidFill>
              </a:rPr>
              <a:t>CAMPAIGN ASSETS </a:t>
            </a:r>
            <a:endParaRPr sz="46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A74D20-DD96-0B44-91D5-36622BB7934D}"/>
              </a:ext>
            </a:extLst>
          </p:cNvPr>
          <p:cNvSpPr/>
          <p:nvPr/>
        </p:nvSpPr>
        <p:spPr>
          <a:xfrm>
            <a:off x="10780" y="-13426"/>
            <a:ext cx="9143999" cy="5143500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56F706-9AB1-7B49-BA02-EF7D51D5E3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5518" y="233126"/>
            <a:ext cx="1781520" cy="6450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72616" y="-519872"/>
            <a:ext cx="1062046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4386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464611" y="1934300"/>
            <a:ext cx="5915167" cy="108562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4600" b="1"/>
            </a:lvl1pPr>
          </a:lstStyle>
          <a:p>
            <a:pPr lvl="0">
              <a:defRPr sz="1800" b="0"/>
            </a:pPr>
            <a:r>
              <a:rPr lang="en-GB" sz="4600" b="1" dirty="0">
                <a:solidFill>
                  <a:schemeClr val="bg1"/>
                </a:solidFill>
              </a:rPr>
              <a:t>CAMPAIGN ASSETS </a:t>
            </a:r>
            <a:endParaRPr sz="46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A74D20-DD96-0B44-91D5-36622BB7934D}"/>
              </a:ext>
            </a:extLst>
          </p:cNvPr>
          <p:cNvSpPr/>
          <p:nvPr/>
        </p:nvSpPr>
        <p:spPr>
          <a:xfrm>
            <a:off x="-1" y="0"/>
            <a:ext cx="9143999" cy="5143500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56F706-9AB1-7B49-BA02-EF7D51D5E3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5518" y="233126"/>
            <a:ext cx="1781520" cy="645033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426" y="0"/>
            <a:ext cx="4571999" cy="513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426" y="75843"/>
            <a:ext cx="4447428" cy="504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6673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464611" y="1934300"/>
            <a:ext cx="5915167" cy="108562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4600" b="1"/>
            </a:lvl1pPr>
          </a:lstStyle>
          <a:p>
            <a:pPr lvl="0">
              <a:defRPr sz="1800" b="0"/>
            </a:pPr>
            <a:r>
              <a:rPr lang="en-GB" sz="4600" b="1" dirty="0">
                <a:solidFill>
                  <a:schemeClr val="bg1"/>
                </a:solidFill>
              </a:rPr>
              <a:t>CAMPAIGN ASSETS </a:t>
            </a:r>
            <a:endParaRPr sz="46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A74D20-DD96-0B44-91D5-36622BB7934D}"/>
              </a:ext>
            </a:extLst>
          </p:cNvPr>
          <p:cNvSpPr/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56F706-9AB1-7B49-BA02-EF7D51D5E3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5518" y="233126"/>
            <a:ext cx="1781520" cy="645033"/>
          </a:xfrm>
          <a:prstGeom prst="rect">
            <a:avLst/>
          </a:prstGeom>
        </p:spPr>
      </p:pic>
      <p:pic>
        <p:nvPicPr>
          <p:cNvPr id="5" name="Content Placeholder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054" y="-5641"/>
            <a:ext cx="9631054" cy="541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4386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464611" y="1934300"/>
            <a:ext cx="5915167" cy="108562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4600" b="1"/>
            </a:lvl1pPr>
          </a:lstStyle>
          <a:p>
            <a:pPr lvl="0">
              <a:defRPr sz="1800" b="0"/>
            </a:pPr>
            <a:r>
              <a:rPr lang="en-GB" sz="4600" b="1" dirty="0">
                <a:solidFill>
                  <a:schemeClr val="bg1"/>
                </a:solidFill>
              </a:rPr>
              <a:t>CAMPAIGN ASSETS </a:t>
            </a:r>
            <a:endParaRPr sz="46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A74D20-DD96-0B44-91D5-36622BB7934D}"/>
              </a:ext>
            </a:extLst>
          </p:cNvPr>
          <p:cNvSpPr/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56F706-9AB1-7B49-BA02-EF7D51D5E3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5518" y="233126"/>
            <a:ext cx="1781520" cy="645033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9288" y="-366713"/>
            <a:ext cx="10442576" cy="587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04386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464611" y="1934300"/>
            <a:ext cx="5915167" cy="108562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4600" b="1"/>
            </a:lvl1pPr>
          </a:lstStyle>
          <a:p>
            <a:pPr lvl="0">
              <a:defRPr sz="1800" b="0"/>
            </a:pPr>
            <a:r>
              <a:rPr lang="en-GB" sz="4600" b="1" dirty="0">
                <a:solidFill>
                  <a:schemeClr val="bg1"/>
                </a:solidFill>
              </a:rPr>
              <a:t>CAMPAIGN ASSETS </a:t>
            </a:r>
            <a:endParaRPr sz="46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A74D20-DD96-0B44-91D5-36622BB7934D}"/>
              </a:ext>
            </a:extLst>
          </p:cNvPr>
          <p:cNvSpPr/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56F706-9AB1-7B49-BA02-EF7D51D5E3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5518" y="233126"/>
            <a:ext cx="1781520" cy="645033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8925" y="-161925"/>
            <a:ext cx="9723438" cy="546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04386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464611" y="1934300"/>
            <a:ext cx="5915167" cy="108562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4600" b="1"/>
            </a:lvl1pPr>
          </a:lstStyle>
          <a:p>
            <a:pPr lvl="0">
              <a:defRPr sz="1800" b="0"/>
            </a:pPr>
            <a:r>
              <a:rPr lang="en-GB" sz="4600" b="1" dirty="0">
                <a:solidFill>
                  <a:schemeClr val="bg1"/>
                </a:solidFill>
              </a:rPr>
              <a:t>CAMPAIGN ASSETS </a:t>
            </a:r>
            <a:endParaRPr sz="46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A74D20-DD96-0B44-91D5-36622BB7934D}"/>
              </a:ext>
            </a:extLst>
          </p:cNvPr>
          <p:cNvSpPr/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56F706-9AB1-7B49-BA02-EF7D51D5E3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5518" y="233126"/>
            <a:ext cx="1781520" cy="645033"/>
          </a:xfrm>
          <a:prstGeom prst="rect">
            <a:avLst/>
          </a:prstGeom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325" y="-33338"/>
            <a:ext cx="9266238" cy="52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28244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464611" y="1934300"/>
            <a:ext cx="5915167" cy="108562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4600" b="1"/>
            </a:lvl1pPr>
          </a:lstStyle>
          <a:p>
            <a:pPr lvl="0">
              <a:defRPr sz="1800" b="0"/>
            </a:pPr>
            <a:r>
              <a:rPr lang="en-GB" sz="4600" b="1" dirty="0">
                <a:solidFill>
                  <a:schemeClr val="bg1"/>
                </a:solidFill>
              </a:rPr>
              <a:t>CAMPAIGN ASSETS </a:t>
            </a:r>
            <a:endParaRPr sz="46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A74D20-DD96-0B44-91D5-36622BB7934D}"/>
              </a:ext>
            </a:extLst>
          </p:cNvPr>
          <p:cNvSpPr/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56F706-9AB1-7B49-BA02-EF7D51D5E3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5518" y="233126"/>
            <a:ext cx="1781520" cy="645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3225" y="0"/>
            <a:ext cx="6858000" cy="5143500"/>
          </a:xfrm>
          <a:prstGeom prst="rect">
            <a:avLst/>
          </a:prstGeom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460287" y="1362808"/>
            <a:ext cx="2683711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E3284A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E3284A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E3284A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E3284A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E3284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3284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3284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3284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3284A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000" kern="1200" dirty="0">
                <a:ea typeface="+mn-ea"/>
                <a:cs typeface="+mn-cs"/>
              </a:rPr>
              <a:t>Mercury Imaging</a:t>
            </a:r>
            <a:br>
              <a:rPr lang="en-GB" altLang="en-US" sz="2000" kern="1200" dirty="0">
                <a:ea typeface="+mn-ea"/>
                <a:cs typeface="+mn-cs"/>
              </a:rPr>
            </a:br>
            <a:r>
              <a:rPr lang="en-GB" altLang="en-US" sz="2000" kern="1200" dirty="0">
                <a:ea typeface="+mn-ea"/>
                <a:cs typeface="+mn-cs"/>
              </a:rPr>
              <a:t>X-ray Spectrometer</a:t>
            </a:r>
            <a:br>
              <a:rPr lang="en-GB" altLang="en-US" sz="2000" kern="1200" dirty="0">
                <a:ea typeface="+mn-ea"/>
                <a:cs typeface="+mn-cs"/>
              </a:rPr>
            </a:br>
            <a:r>
              <a:rPr lang="en-GB" altLang="en-US" sz="2000" kern="1200" dirty="0">
                <a:ea typeface="+mn-ea"/>
                <a:cs typeface="+mn-cs"/>
              </a:rPr>
              <a:t>MIXS</a:t>
            </a:r>
            <a:br>
              <a:rPr lang="en-GB" altLang="en-US" sz="2000" kern="1200" dirty="0">
                <a:ea typeface="+mn-ea"/>
                <a:cs typeface="+mn-cs"/>
              </a:rPr>
            </a:br>
            <a:r>
              <a:rPr lang="en-GB" altLang="en-US" sz="2000" kern="1200" dirty="0">
                <a:ea typeface="+mn-ea"/>
                <a:cs typeface="+mn-cs"/>
              </a:rPr>
              <a:t>University of Leicester</a:t>
            </a:r>
            <a:br>
              <a:rPr lang="en-GB" altLang="en-US" sz="2000" kern="1200" dirty="0">
                <a:ea typeface="+mn-ea"/>
                <a:cs typeface="+mn-cs"/>
              </a:rPr>
            </a:br>
            <a:r>
              <a:rPr lang="en-GB" altLang="en-US" sz="2000" kern="1200" dirty="0">
                <a:ea typeface="+mn-ea"/>
                <a:cs typeface="+mn-cs"/>
              </a:rPr>
              <a:t>STFC UKSA</a:t>
            </a: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E3284A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04386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464611" y="1934300"/>
            <a:ext cx="5915167" cy="108562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4600" b="1"/>
            </a:lvl1pPr>
          </a:lstStyle>
          <a:p>
            <a:pPr lvl="0">
              <a:defRPr sz="1800" b="0"/>
            </a:pPr>
            <a:r>
              <a:rPr lang="en-GB" sz="4600" b="1" dirty="0">
                <a:solidFill>
                  <a:schemeClr val="bg1"/>
                </a:solidFill>
              </a:rPr>
              <a:t>CAMPAIGN ASSETS </a:t>
            </a:r>
            <a:endParaRPr sz="46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A74D20-DD96-0B44-91D5-36622BB7934D}"/>
              </a:ext>
            </a:extLst>
          </p:cNvPr>
          <p:cNvSpPr/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56F706-9AB1-7B49-BA02-EF7D51D5E3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5518" y="233126"/>
            <a:ext cx="1781520" cy="645033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502" y="349250"/>
            <a:ext cx="5170487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671408" y="4086364"/>
            <a:ext cx="29482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E3284A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E3284A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E3284A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E3284A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E3284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3284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3284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3284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3284A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000" kern="1200" dirty="0">
                <a:ea typeface="+mn-ea"/>
                <a:cs typeface="+mn-cs"/>
              </a:rPr>
              <a:t>MESSENGER images: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3284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NASA/JHUAPL/CIW</a:t>
            </a:r>
          </a:p>
        </p:txBody>
      </p:sp>
    </p:spTree>
    <p:extLst>
      <p:ext uri="{BB962C8B-B14F-4D97-AF65-F5344CB8AC3E}">
        <p14:creationId xmlns:p14="http://schemas.microsoft.com/office/powerpoint/2010/main" val="153860912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9744" y="411510"/>
            <a:ext cx="13064380" cy="130643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36712" y="-4485034"/>
            <a:ext cx="13105456" cy="611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54464E-6 L 0 0.775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7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464611" y="1934300"/>
            <a:ext cx="5915167" cy="108562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4600" b="1"/>
            </a:lvl1pPr>
          </a:lstStyle>
          <a:p>
            <a:pPr lvl="0">
              <a:defRPr sz="1800" b="0"/>
            </a:pPr>
            <a:r>
              <a:rPr lang="en-GB" sz="4600" b="1" dirty="0">
                <a:solidFill>
                  <a:schemeClr val="bg1"/>
                </a:solidFill>
              </a:rPr>
              <a:t>CAMPAIGN ASSETS </a:t>
            </a:r>
            <a:endParaRPr sz="46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A74D20-DD96-0B44-91D5-36622BB7934D}"/>
              </a:ext>
            </a:extLst>
          </p:cNvPr>
          <p:cNvSpPr/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56F706-9AB1-7B49-BA02-EF7D51D5E3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5518" y="233126"/>
            <a:ext cx="1781520" cy="645033"/>
          </a:xfrm>
          <a:prstGeom prst="rect">
            <a:avLst/>
          </a:prstGeom>
        </p:spPr>
      </p:pic>
      <p:pic>
        <p:nvPicPr>
          <p:cNvPr id="5" name="Tvashatar_short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66017" y="1125860"/>
            <a:ext cx="6507163" cy="36576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5167922" cy="444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0893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5167922" cy="444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987824" y="462689"/>
            <a:ext cx="6259056" cy="4032448"/>
            <a:chOff x="2987824" y="462689"/>
            <a:chExt cx="6259056" cy="4032448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462689"/>
              <a:ext cx="4026808" cy="403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 flipV="1">
              <a:off x="3059832" y="1275606"/>
              <a:ext cx="4248472" cy="7920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987824" y="2787774"/>
              <a:ext cx="3672408" cy="122413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Explosion 2 1"/>
          <p:cNvSpPr/>
          <p:nvPr/>
        </p:nvSpPr>
        <p:spPr>
          <a:xfrm>
            <a:off x="5796136" y="3074082"/>
            <a:ext cx="288032" cy="325760"/>
          </a:xfrm>
          <a:prstGeom prst="irregularSeal2">
            <a:avLst/>
          </a:prstGeom>
          <a:solidFill>
            <a:srgbClr val="FF5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lang="en-GB" sz="1800" kern="1200" dirty="0">
              <a:solidFill>
                <a:prstClr val="white"/>
              </a:solidFill>
            </a:endParaRPr>
          </a:p>
        </p:txBody>
      </p:sp>
      <p:sp>
        <p:nvSpPr>
          <p:cNvPr id="9" name="Explosion 2 8"/>
          <p:cNvSpPr/>
          <p:nvPr/>
        </p:nvSpPr>
        <p:spPr>
          <a:xfrm>
            <a:off x="6660232" y="3226482"/>
            <a:ext cx="288032" cy="325760"/>
          </a:xfrm>
          <a:prstGeom prst="irregularSeal2">
            <a:avLst/>
          </a:prstGeom>
          <a:solidFill>
            <a:srgbClr val="FF5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lang="en-GB" sz="1800" kern="1200" dirty="0">
              <a:solidFill>
                <a:prstClr val="white"/>
              </a:solidFill>
            </a:endParaRPr>
          </a:p>
        </p:txBody>
      </p:sp>
      <p:sp>
        <p:nvSpPr>
          <p:cNvPr id="10" name="Explosion 2 9"/>
          <p:cNvSpPr/>
          <p:nvPr/>
        </p:nvSpPr>
        <p:spPr>
          <a:xfrm>
            <a:off x="6804248" y="2398601"/>
            <a:ext cx="288032" cy="325760"/>
          </a:xfrm>
          <a:prstGeom prst="irregularSeal2">
            <a:avLst/>
          </a:prstGeom>
          <a:solidFill>
            <a:srgbClr val="FF5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lang="en-GB" sz="1800" kern="1200" dirty="0">
              <a:solidFill>
                <a:prstClr val="white"/>
              </a:solidFill>
            </a:endParaRPr>
          </a:p>
        </p:txBody>
      </p:sp>
      <p:sp>
        <p:nvSpPr>
          <p:cNvPr id="11" name="Explosion 2 10"/>
          <p:cNvSpPr/>
          <p:nvPr/>
        </p:nvSpPr>
        <p:spPr>
          <a:xfrm>
            <a:off x="7341296" y="1611116"/>
            <a:ext cx="288032" cy="325760"/>
          </a:xfrm>
          <a:prstGeom prst="irregularSeal2">
            <a:avLst/>
          </a:prstGeom>
          <a:solidFill>
            <a:srgbClr val="FF5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lang="en-GB" sz="1800" kern="1200" dirty="0">
              <a:solidFill>
                <a:prstClr val="white"/>
              </a:solidFill>
            </a:endParaRPr>
          </a:p>
        </p:txBody>
      </p:sp>
      <p:sp>
        <p:nvSpPr>
          <p:cNvPr id="12" name="Explosion 2 11"/>
          <p:cNvSpPr/>
          <p:nvPr/>
        </p:nvSpPr>
        <p:spPr>
          <a:xfrm>
            <a:off x="8172400" y="2222456"/>
            <a:ext cx="288032" cy="325760"/>
          </a:xfrm>
          <a:prstGeom prst="irregularSeal2">
            <a:avLst/>
          </a:prstGeom>
          <a:solidFill>
            <a:srgbClr val="FF5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lang="en-GB" sz="1800" kern="1200" dirty="0">
              <a:solidFill>
                <a:prstClr val="white"/>
              </a:solidFill>
            </a:endParaRPr>
          </a:p>
        </p:txBody>
      </p:sp>
      <p:sp>
        <p:nvSpPr>
          <p:cNvPr id="14" name="Explosion 2 13"/>
          <p:cNvSpPr/>
          <p:nvPr/>
        </p:nvSpPr>
        <p:spPr>
          <a:xfrm>
            <a:off x="7485312" y="2134945"/>
            <a:ext cx="288032" cy="325760"/>
          </a:xfrm>
          <a:prstGeom prst="irregularSeal2">
            <a:avLst/>
          </a:prstGeom>
          <a:solidFill>
            <a:srgbClr val="FF5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lang="en-GB" sz="1800" kern="1200" dirty="0">
              <a:solidFill>
                <a:prstClr val="white"/>
              </a:solidFill>
            </a:endParaRPr>
          </a:p>
        </p:txBody>
      </p:sp>
      <p:sp>
        <p:nvSpPr>
          <p:cNvPr id="15" name="Explosion 2 14"/>
          <p:cNvSpPr/>
          <p:nvPr/>
        </p:nvSpPr>
        <p:spPr>
          <a:xfrm>
            <a:off x="7343163" y="2624894"/>
            <a:ext cx="288032" cy="325760"/>
          </a:xfrm>
          <a:prstGeom prst="irregularSeal2">
            <a:avLst/>
          </a:prstGeom>
          <a:solidFill>
            <a:srgbClr val="FF5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lang="en-GB" sz="1800" kern="1200" dirty="0">
              <a:solidFill>
                <a:prstClr val="white"/>
              </a:solidFill>
            </a:endParaRPr>
          </a:p>
        </p:txBody>
      </p:sp>
      <p:sp>
        <p:nvSpPr>
          <p:cNvPr id="16" name="Explosion 2 15"/>
          <p:cNvSpPr/>
          <p:nvPr/>
        </p:nvSpPr>
        <p:spPr>
          <a:xfrm>
            <a:off x="7773344" y="2561481"/>
            <a:ext cx="288032" cy="325760"/>
          </a:xfrm>
          <a:prstGeom prst="irregularSeal2">
            <a:avLst/>
          </a:prstGeom>
          <a:solidFill>
            <a:srgbClr val="FF5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lang="en-GB" sz="1800" kern="1200" dirty="0">
              <a:solidFill>
                <a:prstClr val="white"/>
              </a:solidFill>
            </a:endParaRPr>
          </a:p>
        </p:txBody>
      </p:sp>
      <p:sp>
        <p:nvSpPr>
          <p:cNvPr id="17" name="Explosion 2 16"/>
          <p:cNvSpPr/>
          <p:nvPr/>
        </p:nvSpPr>
        <p:spPr>
          <a:xfrm>
            <a:off x="6948264" y="1936876"/>
            <a:ext cx="288032" cy="325760"/>
          </a:xfrm>
          <a:prstGeom prst="irregularSeal2">
            <a:avLst/>
          </a:prstGeom>
          <a:solidFill>
            <a:srgbClr val="FF5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lang="en-GB" sz="1800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0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smd-prod.s3.amazonaws.com/science-pink/s3fs-public/mnt/medialibrary/2011/10/24/hollows_str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86351"/>
            <a:ext cx="9144000" cy="537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945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47376" y="3659548"/>
            <a:ext cx="17812847" cy="27821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lang="en-GB" sz="1800" kern="1200" dirty="0">
              <a:solidFill>
                <a:prstClr val="white"/>
              </a:solidFill>
            </a:endParaRPr>
          </a:p>
        </p:txBody>
      </p:sp>
      <p:sp>
        <p:nvSpPr>
          <p:cNvPr id="5" name="Sun 4"/>
          <p:cNvSpPr/>
          <p:nvPr/>
        </p:nvSpPr>
        <p:spPr>
          <a:xfrm>
            <a:off x="899592" y="-709404"/>
            <a:ext cx="1698861" cy="1418807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lang="en-GB" sz="1800" kern="12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357745" y="3659548"/>
            <a:ext cx="18160397" cy="2988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lang="en-GB" sz="1800" kern="1200" dirty="0">
              <a:solidFill>
                <a:prstClr val="white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54535" y="3568878"/>
            <a:ext cx="207942" cy="27821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lang="en-GB" sz="1800" kern="1200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352813" y="3580330"/>
            <a:ext cx="207942" cy="27821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lang="en-GB" sz="1800" kern="1200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54535" y="3609916"/>
            <a:ext cx="207942" cy="27821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lang="en-GB" sz="1800" kern="1200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30584" y="3609916"/>
            <a:ext cx="207942" cy="27821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lang="en-GB" sz="1800" kern="1200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51519" y="3577262"/>
            <a:ext cx="207942" cy="27821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lang="en-GB" sz="1800" kern="1200" dirty="0">
              <a:solidFill>
                <a:prstClr val="white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27827" y="3560363"/>
            <a:ext cx="415888" cy="33804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lang="en-GB" sz="1800" kern="1200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241271" y="3563972"/>
            <a:ext cx="415888" cy="33804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lang="en-GB" sz="1800" kern="1200" dirty="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251519" y="3570829"/>
            <a:ext cx="207942" cy="33804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lang="en-GB" sz="1800" kern="1200" dirty="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61346" y="3560363"/>
            <a:ext cx="576750" cy="33804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lang="en-GB" sz="1800" kern="1200" dirty="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164640" y="3577700"/>
            <a:ext cx="646064" cy="33804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lang="en-GB" sz="1800" kern="1200" dirty="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62206" y="3589841"/>
            <a:ext cx="415888" cy="33804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lang="en-GB" sz="1800" kern="1200" dirty="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847296" y="3610196"/>
            <a:ext cx="1156111" cy="33804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lang="en-GB" sz="1800" kern="1200" dirty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136876" y="3600897"/>
            <a:ext cx="784692" cy="33804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lang="en-GB" sz="1800" kern="1200" dirty="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944264" y="3617605"/>
            <a:ext cx="923323" cy="33804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lang="en-GB" sz="1800" kern="1200" dirty="0">
              <a:solidFill>
                <a:prstClr val="white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792146" y="997537"/>
            <a:ext cx="110300" cy="70855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300380" y="997537"/>
            <a:ext cx="486669" cy="64807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615471" y="570176"/>
            <a:ext cx="941632" cy="64807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rot="5400000" flipH="1" flipV="1">
            <a:off x="2358062" y="3103229"/>
            <a:ext cx="504058" cy="353917"/>
          </a:xfrm>
          <a:prstGeom prst="curvedConnector3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/>
          <p:nvPr/>
        </p:nvCxnSpPr>
        <p:spPr>
          <a:xfrm rot="5400000" flipH="1" flipV="1">
            <a:off x="4381717" y="3171955"/>
            <a:ext cx="504058" cy="353917"/>
          </a:xfrm>
          <a:prstGeom prst="curvedConnector3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/>
          <p:nvPr/>
        </p:nvCxnSpPr>
        <p:spPr>
          <a:xfrm rot="5400000" flipH="1" flipV="1">
            <a:off x="6280420" y="3103228"/>
            <a:ext cx="504058" cy="353917"/>
          </a:xfrm>
          <a:prstGeom prst="curvedConnector3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/>
          <p:nvPr/>
        </p:nvCxnSpPr>
        <p:spPr>
          <a:xfrm rot="5400000" flipH="1" flipV="1">
            <a:off x="2052757" y="3103230"/>
            <a:ext cx="504058" cy="353917"/>
          </a:xfrm>
          <a:prstGeom prst="curvedConnector3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/>
          <p:nvPr/>
        </p:nvCxnSpPr>
        <p:spPr>
          <a:xfrm rot="5400000" flipH="1" flipV="1">
            <a:off x="2586399" y="3185476"/>
            <a:ext cx="504058" cy="353917"/>
          </a:xfrm>
          <a:prstGeom prst="curvedConnector3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/>
          <p:nvPr/>
        </p:nvCxnSpPr>
        <p:spPr>
          <a:xfrm rot="5400000" flipH="1" flipV="1">
            <a:off x="4605398" y="3191349"/>
            <a:ext cx="504058" cy="353917"/>
          </a:xfrm>
          <a:prstGeom prst="curvedConnector3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/>
          <p:nvPr/>
        </p:nvCxnSpPr>
        <p:spPr>
          <a:xfrm rot="5400000" flipH="1" flipV="1">
            <a:off x="6030474" y="3103231"/>
            <a:ext cx="504058" cy="353917"/>
          </a:xfrm>
          <a:prstGeom prst="curvedConnector3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0" y="2894384"/>
            <a:ext cx="7416824" cy="720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lang="en-GB" sz="1800" kern="1200" dirty="0">
              <a:solidFill>
                <a:prstClr val="white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4071996" y="3620337"/>
            <a:ext cx="977517" cy="33804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lang="en-GB" sz="1800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66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52" grpId="0" animBg="1"/>
      <p:bldP spid="5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8600" y="-107750"/>
            <a:ext cx="8064896" cy="60486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5" y="832031"/>
            <a:ext cx="5796136" cy="43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9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4100" y="304215"/>
            <a:ext cx="9649072" cy="54189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2349" y="331293"/>
            <a:ext cx="9649072" cy="5418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96"/>
            <a:ext cx="9144000" cy="6357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36559"/>
            <a:ext cx="9144000" cy="30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2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5916"/>
            <a:ext cx="7272808" cy="511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562" y="35940"/>
            <a:ext cx="7239830" cy="510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2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19D3B2-2202-7F49-A645-B708167126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4379" y="1206062"/>
            <a:ext cx="3982545" cy="145309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7DC8053-D100-8D4D-B198-D2721C5C10FD}"/>
              </a:ext>
            </a:extLst>
          </p:cNvPr>
          <p:cNvSpPr/>
          <p:nvPr/>
        </p:nvSpPr>
        <p:spPr>
          <a:xfrm>
            <a:off x="6993330" y="3847795"/>
            <a:ext cx="2055572" cy="1185977"/>
          </a:xfrm>
          <a:prstGeom prst="rect">
            <a:avLst/>
          </a:prstGeom>
          <a:solidFill>
            <a:schemeClr val="accent1"/>
          </a:solidFill>
          <a:ln w="12700" cap="flat">
            <a:solidFill>
              <a:srgbClr val="1D499B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69291E-DC6A-D14D-AD44-49331347D8E5}"/>
              </a:ext>
            </a:extLst>
          </p:cNvPr>
          <p:cNvSpPr txBox="1"/>
          <p:nvPr/>
        </p:nvSpPr>
        <p:spPr>
          <a:xfrm>
            <a:off x="1856390" y="3586186"/>
            <a:ext cx="543122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/>
                </a:solidFill>
              </a:rPr>
              <a:t>50.open.ac.uk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464611" y="1934300"/>
            <a:ext cx="5915167" cy="108562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4600" b="1"/>
            </a:lvl1pPr>
          </a:lstStyle>
          <a:p>
            <a:pPr lvl="0">
              <a:defRPr sz="1800" b="0"/>
            </a:pPr>
            <a:r>
              <a:rPr lang="en-GB" sz="4600" b="1" dirty="0">
                <a:solidFill>
                  <a:schemeClr val="bg1"/>
                </a:solidFill>
              </a:rPr>
              <a:t>CAMPAIGN ASSETS </a:t>
            </a:r>
            <a:endParaRPr sz="46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A74D20-DD96-0B44-91D5-36622BB7934D}"/>
              </a:ext>
            </a:extLst>
          </p:cNvPr>
          <p:cNvSpPr/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56F706-9AB1-7B49-BA02-EF7D51D5E3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5518" y="233126"/>
            <a:ext cx="1781520" cy="64503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03" y="398720"/>
            <a:ext cx="7069015" cy="415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42917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464611" y="1934300"/>
            <a:ext cx="5915167" cy="108562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4600" b="1"/>
            </a:lvl1pPr>
          </a:lstStyle>
          <a:p>
            <a:pPr lvl="0">
              <a:defRPr sz="1800" b="0"/>
            </a:pPr>
            <a:r>
              <a:rPr lang="en-GB" sz="4600" b="1" dirty="0">
                <a:solidFill>
                  <a:schemeClr val="bg1"/>
                </a:solidFill>
              </a:rPr>
              <a:t>CAMPAIGN ASSETS </a:t>
            </a:r>
            <a:endParaRPr sz="46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A74D20-DD96-0B44-91D5-36622BB7934D}"/>
              </a:ext>
            </a:extLst>
          </p:cNvPr>
          <p:cNvSpPr/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56F706-9AB1-7B49-BA02-EF7D51D5E3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5518" y="233126"/>
            <a:ext cx="1781520" cy="645033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058509"/>
              </p:ext>
            </p:extLst>
          </p:nvPr>
        </p:nvGraphicFramePr>
        <p:xfrm>
          <a:off x="4550977" y="984143"/>
          <a:ext cx="4177240" cy="3943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Image" r:id="rId4" imgW="8393651" imgH="7923810" progId="Photoshop.Image.6">
                  <p:embed/>
                </p:oleObj>
              </mc:Choice>
              <mc:Fallback>
                <p:oleObj name="Image" r:id="rId4" imgW="8393651" imgH="7923810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0977" y="984143"/>
                        <a:ext cx="4177240" cy="39434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" descr="Sectional view of Mariner 10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423" y="2805112"/>
            <a:ext cx="28575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50977" y="399368"/>
            <a:ext cx="21419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1520825">
              <a:spcBef>
                <a:spcPct val="20000"/>
              </a:spcBef>
              <a:buClr>
                <a:srgbClr val="9FAA00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5208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20825">
              <a:spcBef>
                <a:spcPct val="20000"/>
              </a:spcBef>
              <a:buClr>
                <a:srgbClr val="9FAA00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208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208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20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20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20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20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3200" dirty="0">
                <a:solidFill>
                  <a:srgbClr val="E3284A"/>
                </a:solidFill>
              </a:rPr>
              <a:t>Mariner 10</a:t>
            </a:r>
            <a:endParaRPr lang="en-US" altLang="en-US" sz="3200" dirty="0">
              <a:solidFill>
                <a:srgbClr val="E3284A"/>
              </a:solidFill>
            </a:endParaRPr>
          </a:p>
        </p:txBody>
      </p:sp>
      <p:pic>
        <p:nvPicPr>
          <p:cNvPr id="9" name="Picture 5" descr="Giuseppe Colombo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49210"/>
            <a:ext cx="3422194" cy="277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3200" y="2329656"/>
            <a:ext cx="31357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1520825">
              <a:spcBef>
                <a:spcPct val="20000"/>
              </a:spcBef>
              <a:buClr>
                <a:srgbClr val="9FAA00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5208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20825">
              <a:spcBef>
                <a:spcPct val="20000"/>
              </a:spcBef>
              <a:buClr>
                <a:srgbClr val="9FAA00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208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208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20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20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20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20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E3284A"/>
                </a:solidFill>
              </a:rPr>
              <a:t>Giuseppe (</a:t>
            </a:r>
            <a:r>
              <a:rPr lang="en-GB" altLang="en-US" sz="2000" dirty="0" err="1">
                <a:solidFill>
                  <a:srgbClr val="E3284A"/>
                </a:solidFill>
              </a:rPr>
              <a:t>Bepi</a:t>
            </a:r>
            <a:r>
              <a:rPr lang="en-GB" altLang="en-US" sz="2000" dirty="0">
                <a:solidFill>
                  <a:srgbClr val="E3284A"/>
                </a:solidFill>
              </a:rPr>
              <a:t>) Colombo</a:t>
            </a:r>
            <a:endParaRPr lang="en-US" altLang="en-US" sz="2000" dirty="0">
              <a:solidFill>
                <a:srgbClr val="E328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454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464611" y="1934300"/>
            <a:ext cx="5915167" cy="108562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4600" b="1"/>
            </a:lvl1pPr>
          </a:lstStyle>
          <a:p>
            <a:pPr lvl="0">
              <a:defRPr sz="1800" b="0"/>
            </a:pPr>
            <a:r>
              <a:rPr lang="en-GB" sz="4600" b="1" dirty="0">
                <a:solidFill>
                  <a:schemeClr val="bg1"/>
                </a:solidFill>
              </a:rPr>
              <a:t>CAMPAIGN ASSETS </a:t>
            </a:r>
            <a:endParaRPr sz="46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A74D20-DD96-0B44-91D5-36622BB7934D}"/>
              </a:ext>
            </a:extLst>
          </p:cNvPr>
          <p:cNvSpPr/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56F706-9AB1-7B49-BA02-EF7D51D5E3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5518" y="233126"/>
            <a:ext cx="1781520" cy="64503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644" y="1162630"/>
            <a:ext cx="2596493" cy="264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MercH3_Calori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4977" y="-2101842"/>
            <a:ext cx="5609601" cy="823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Discovery Rup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8929" y="233126"/>
            <a:ext cx="4843463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mer_scarp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4977" y="-350227"/>
            <a:ext cx="1836671" cy="584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811471" y="3496667"/>
            <a:ext cx="2805576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1520825">
              <a:spcBef>
                <a:spcPct val="20000"/>
              </a:spcBef>
              <a:buClr>
                <a:srgbClr val="9FAA00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5208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20825">
              <a:spcBef>
                <a:spcPct val="20000"/>
              </a:spcBef>
              <a:buClr>
                <a:srgbClr val="9FAA00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208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208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20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20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20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20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dirty="0">
                <a:solidFill>
                  <a:srgbClr val="E3284A"/>
                </a:solidFill>
              </a:rPr>
              <a:t>Lobate scarps =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dirty="0">
                <a:solidFill>
                  <a:srgbClr val="E3284A"/>
                </a:solidFill>
              </a:rPr>
              <a:t>Evidence for global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dirty="0">
                <a:solidFill>
                  <a:srgbClr val="E3284A"/>
                </a:solidFill>
              </a:rPr>
              <a:t>contraction</a:t>
            </a:r>
            <a:br>
              <a:rPr lang="en-GB" altLang="en-US" sz="2400" dirty="0">
                <a:solidFill>
                  <a:srgbClr val="E3284A"/>
                </a:solidFill>
              </a:rPr>
            </a:br>
            <a:r>
              <a:rPr lang="en-GB" altLang="en-US" sz="2400" dirty="0">
                <a:solidFill>
                  <a:srgbClr val="E3284A"/>
                </a:solidFill>
              </a:rPr>
              <a:t>(Discovery </a:t>
            </a:r>
            <a:r>
              <a:rPr lang="en-GB" altLang="en-US" sz="2400" dirty="0" err="1">
                <a:solidFill>
                  <a:srgbClr val="E3284A"/>
                </a:solidFill>
              </a:rPr>
              <a:t>Rupes</a:t>
            </a:r>
            <a:r>
              <a:rPr lang="en-GB" altLang="en-US" sz="2400" dirty="0">
                <a:solidFill>
                  <a:srgbClr val="E3284A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3600" dirty="0">
              <a:solidFill>
                <a:srgbClr val="E328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3696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464611" y="1934300"/>
            <a:ext cx="5915167" cy="108562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4600" b="1"/>
            </a:lvl1pPr>
          </a:lstStyle>
          <a:p>
            <a:pPr lvl="0">
              <a:defRPr sz="1800" b="0"/>
            </a:pPr>
            <a:r>
              <a:rPr lang="en-GB" sz="4600" b="1" dirty="0">
                <a:solidFill>
                  <a:schemeClr val="bg1"/>
                </a:solidFill>
              </a:rPr>
              <a:t>CAMPAIGN ASSETS </a:t>
            </a:r>
            <a:endParaRPr sz="46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A74D20-DD96-0B44-91D5-36622BB7934D}"/>
              </a:ext>
            </a:extLst>
          </p:cNvPr>
          <p:cNvSpPr/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56F706-9AB1-7B49-BA02-EF7D51D5E3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5518" y="233126"/>
            <a:ext cx="1781520" cy="64503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092" y="162535"/>
            <a:ext cx="68580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36964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464611" y="1934300"/>
            <a:ext cx="5915167" cy="108562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4600" b="1"/>
            </a:lvl1pPr>
          </a:lstStyle>
          <a:p>
            <a:pPr lvl="0">
              <a:defRPr sz="1800" b="0"/>
            </a:pPr>
            <a:r>
              <a:rPr lang="en-GB" sz="4600" b="1" dirty="0">
                <a:solidFill>
                  <a:schemeClr val="bg1"/>
                </a:solidFill>
              </a:rPr>
              <a:t>CAMPAIGN ASSETS </a:t>
            </a:r>
            <a:endParaRPr sz="46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A74D20-DD96-0B44-91D5-36622BB7934D}"/>
              </a:ext>
            </a:extLst>
          </p:cNvPr>
          <p:cNvSpPr/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56F706-9AB1-7B49-BA02-EF7D51D5E3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5518" y="233126"/>
            <a:ext cx="1781520" cy="645033"/>
          </a:xfrm>
          <a:prstGeom prst="rect">
            <a:avLst/>
          </a:prstGeom>
        </p:spPr>
      </p:pic>
      <p:pic>
        <p:nvPicPr>
          <p:cNvPr id="5" name="Picture 2" descr="04pd16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233126"/>
            <a:ext cx="4500563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atmercury_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1312625"/>
            <a:ext cx="5805488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95191" y="191405"/>
            <a:ext cx="58416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1520825">
              <a:spcBef>
                <a:spcPct val="20000"/>
              </a:spcBef>
              <a:buClr>
                <a:srgbClr val="9FAA00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5208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20825">
              <a:spcBef>
                <a:spcPct val="20000"/>
              </a:spcBef>
              <a:buClr>
                <a:srgbClr val="9FAA00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208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208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20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20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20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20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3200" dirty="0">
                <a:solidFill>
                  <a:srgbClr val="E3284A"/>
                </a:solidFill>
              </a:rPr>
              <a:t>NASA’s MESSENGER mission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56431" y="878159"/>
            <a:ext cx="74435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E3284A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E3284A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E3284A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E3284A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E3284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3284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3284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3284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3284A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3284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Launched August 2004, orbitted Mercury March 2011-April 2015</a:t>
            </a:r>
          </a:p>
        </p:txBody>
      </p:sp>
    </p:spTree>
    <p:extLst>
      <p:ext uri="{BB962C8B-B14F-4D97-AF65-F5344CB8AC3E}">
        <p14:creationId xmlns:p14="http://schemas.microsoft.com/office/powerpoint/2010/main" val="140736964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464611" y="1934300"/>
            <a:ext cx="5915167" cy="108562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4600" b="1"/>
            </a:lvl1pPr>
          </a:lstStyle>
          <a:p>
            <a:pPr lvl="0">
              <a:defRPr sz="1800" b="0"/>
            </a:pPr>
            <a:r>
              <a:rPr lang="en-GB" sz="4600" b="1" dirty="0">
                <a:solidFill>
                  <a:schemeClr val="bg1"/>
                </a:solidFill>
              </a:rPr>
              <a:t>CAMPAIGN ASSETS </a:t>
            </a:r>
            <a:endParaRPr sz="46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A74D20-DD96-0B44-91D5-36622BB7934D}"/>
              </a:ext>
            </a:extLst>
          </p:cNvPr>
          <p:cNvSpPr/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56F706-9AB1-7B49-BA02-EF7D51D5E3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5518" y="233126"/>
            <a:ext cx="1781520" cy="645033"/>
          </a:xfrm>
          <a:prstGeom prst="rect">
            <a:avLst/>
          </a:prstGeom>
        </p:spPr>
      </p:pic>
      <p:pic>
        <p:nvPicPr>
          <p:cNvPr id="4098" name="Picture 2" descr="http://messenger.jhuapl.edu/About/mission-design/images/traj_helioecl_earth2moi2_10292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760" y="-47625"/>
            <a:ext cx="6477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36964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7175"/>
            <a:ext cx="6858000" cy="463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092" y="257175"/>
            <a:ext cx="68580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" name="Shape 262"/>
          <p:cNvSpPr/>
          <p:nvPr/>
        </p:nvSpPr>
        <p:spPr>
          <a:xfrm>
            <a:off x="464611" y="1934300"/>
            <a:ext cx="5915167" cy="108562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4600" b="1"/>
            </a:lvl1pPr>
          </a:lstStyle>
          <a:p>
            <a:pPr lvl="0">
              <a:defRPr sz="1800" b="0"/>
            </a:pPr>
            <a:r>
              <a:rPr lang="en-GB" sz="4600" b="1" dirty="0">
                <a:solidFill>
                  <a:schemeClr val="bg1"/>
                </a:solidFill>
              </a:rPr>
              <a:t>CAMPAIGN ASSETS </a:t>
            </a:r>
            <a:endParaRPr sz="46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A74D20-DD96-0B44-91D5-36622BB7934D}"/>
              </a:ext>
            </a:extLst>
          </p:cNvPr>
          <p:cNvSpPr/>
          <p:nvPr/>
        </p:nvSpPr>
        <p:spPr>
          <a:xfrm>
            <a:off x="-1" y="0"/>
            <a:ext cx="9143999" cy="5143500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56F706-9AB1-7B49-BA02-EF7D51D5E3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5518" y="233126"/>
            <a:ext cx="1781520" cy="645033"/>
          </a:xfrm>
          <a:prstGeom prst="rect">
            <a:avLst/>
          </a:prstGeom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3525"/>
            <a:ext cx="6858000" cy="462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092" y="257175"/>
            <a:ext cx="68580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3696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70707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1D499B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6858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1D499B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6858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70707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1D499B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6858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1D499B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6858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113</Words>
  <Application>Microsoft Macintosh PowerPoint</Application>
  <PresentationFormat>On-screen Show (16:9)</PresentationFormat>
  <Paragraphs>42</Paragraphs>
  <Slides>27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Arial</vt:lpstr>
      <vt:lpstr>Arial Bold</vt:lpstr>
      <vt:lpstr>Avenir Roman</vt:lpstr>
      <vt:lpstr>Calibri</vt:lpstr>
      <vt:lpstr>Helvetica</vt:lpstr>
      <vt:lpstr>Default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Jhumar.Johnson</dc:creator>
  <cp:lastModifiedBy>Almond, Liz</cp:lastModifiedBy>
  <cp:revision>90</cp:revision>
  <cp:lastPrinted>2018-10-30T12:35:47Z</cp:lastPrinted>
  <dcterms:modified xsi:type="dcterms:W3CDTF">2019-09-20T10:30:27Z</dcterms:modified>
</cp:coreProperties>
</file>