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72" r:id="rId3"/>
    <p:sldId id="307" r:id="rId4"/>
    <p:sldId id="297" r:id="rId5"/>
    <p:sldId id="310" r:id="rId6"/>
    <p:sldId id="314" r:id="rId7"/>
    <p:sldId id="306" r:id="rId8"/>
    <p:sldId id="313" r:id="rId9"/>
    <p:sldId id="282" r:id="rId10"/>
  </p:sldIdLst>
  <p:sldSz cx="9144000" cy="5143500" type="screen16x9"/>
  <p:notesSz cx="6858000" cy="1533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70ECA83-2A30-6D46-B37F-C059E3F14887}">
          <p14:sldIdLst>
            <p14:sldId id="272"/>
            <p14:sldId id="307"/>
            <p14:sldId id="297"/>
            <p14:sldId id="310"/>
            <p14:sldId id="314"/>
            <p14:sldId id="306"/>
            <p14:sldId id="31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Stevens" initials="" lastIdx="15" clrIdx="0"/>
  <p:cmAuthor id="1" name="Bradshaw, Melissa" initials="BM" lastIdx="16" clrIdx="1">
    <p:extLst/>
  </p:cmAuthor>
  <p:cmAuthor id="2" name="Bradshaw, Melissa" initials="BM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E05856"/>
    <a:srgbClr val="E05855"/>
    <a:srgbClr val="003D4C"/>
    <a:srgbClr val="500778"/>
    <a:srgbClr val="A4DBEA"/>
    <a:srgbClr val="001DEA"/>
    <a:srgbClr val="E8E8E8"/>
    <a:srgbClr val="0C1A44"/>
    <a:srgbClr val="9FD4D7"/>
    <a:srgbClr val="EFA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53260-E485-545B-AA63-0E485E5186E0}" v="1" dt="2018-09-26T14:05:42.410"/>
    <p1510:client id="{62BBA2D8-96F4-1BDF-7724-35E62E96D6F0}" v="7" dt="2018-09-26T16:26:24.343"/>
    <p1510:client id="{0E7371C2-5981-44FC-96D2-B69FEAC6521C}" v="288" dt="2018-09-26T15:11:45.461"/>
    <p1510:client id="{4623DF21-1004-353C-2AF3-2164CC077BCF}" v="3" dt="2018-09-26T16:50:00.759"/>
    <p1510:client id="{2CD25005-C840-8EE8-FEC0-D049F528AAD0}" v="13" dt="2018-09-26T16:52:27.702"/>
    <p1510:client id="{8D2A4055-3E5D-4A6F-5473-E81B55DF5C20}" v="1" dt="2018-09-26T17:10:19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4" autoAdjust="0"/>
    <p:restoredTop sz="73256" autoAdjust="0"/>
  </p:normalViewPr>
  <p:slideViewPr>
    <p:cSldViewPr snapToGrid="0">
      <p:cViewPr varScale="1">
        <p:scale>
          <a:sx n="68" d="100"/>
          <a:sy n="68" d="100"/>
        </p:scale>
        <p:origin x="1230" y="-174"/>
      </p:cViewPr>
      <p:guideLst>
        <p:guide orient="horz" pos="1620"/>
        <p:guide pos="2880"/>
        <p:guide orient="horz" pos="1720"/>
        <p:guide pos="29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rrow, Claire" userId="S::ucyptor@ucl.ac.uk::793e09bd-cab9-43dc-95e5-ba41ba5a4b4c" providerId="AD" clId="Web-{8D2A4055-3E5D-4A6F-5473-E81B55DF5C20}"/>
    <pc:docChg chg="addSld delSld modSld modSection">
      <pc:chgData name="Storrow, Claire" userId="S::ucyptor@ucl.ac.uk::793e09bd-cab9-43dc-95e5-ba41ba5a4b4c" providerId="AD" clId="Web-{8D2A4055-3E5D-4A6F-5473-E81B55DF5C20}" dt="2018-09-26T17:10:19.395" v="2" actId="20577"/>
      <pc:docMkLst>
        <pc:docMk/>
      </pc:docMkLst>
      <pc:sldChg chg="modSp">
        <pc:chgData name="Storrow, Claire" userId="S::ucyptor@ucl.ac.uk::793e09bd-cab9-43dc-95e5-ba41ba5a4b4c" providerId="AD" clId="Web-{8D2A4055-3E5D-4A6F-5473-E81B55DF5C20}" dt="2018-09-26T17:10:19.395" v="2" actId="20577"/>
        <pc:sldMkLst>
          <pc:docMk/>
          <pc:sldMk cId="3299756861" sldId="287"/>
        </pc:sldMkLst>
        <pc:spChg chg="mod">
          <ac:chgData name="Storrow, Claire" userId="S::ucyptor@ucl.ac.uk::793e09bd-cab9-43dc-95e5-ba41ba5a4b4c" providerId="AD" clId="Web-{8D2A4055-3E5D-4A6F-5473-E81B55DF5C20}" dt="2018-09-26T17:10:19.395" v="2" actId="20577"/>
          <ac:spMkLst>
            <pc:docMk/>
            <pc:sldMk cId="3299756861" sldId="287"/>
            <ac:spMk id="8" creationId="{00000000-0000-0000-0000-000000000000}"/>
          </ac:spMkLst>
        </pc:spChg>
      </pc:sldChg>
      <pc:sldChg chg="new del">
        <pc:chgData name="Storrow, Claire" userId="S::ucyptor@ucl.ac.uk::793e09bd-cab9-43dc-95e5-ba41ba5a4b4c" providerId="AD" clId="Web-{8D2A4055-3E5D-4A6F-5473-E81B55DF5C20}" dt="2018-09-26T14:56:07.563" v="1"/>
        <pc:sldMkLst>
          <pc:docMk/>
          <pc:sldMk cId="2771861191" sldId="307"/>
        </pc:sldMkLst>
      </pc:sldChg>
    </pc:docChg>
  </pc:docChgLst>
  <pc:docChgLst>
    <pc:chgData name="Kleinman, Aimee" userId="S::tcrnavk@ucl.ac.uk::b2af4301-3704-4783-8424-96548d808155" providerId="AD" clId="Web-{24E2D138-61FB-48EA-A322-D09B5EE52157}"/>
    <pc:docChg chg="sldOrd">
      <pc:chgData name="Kleinman, Aimee" userId="S::tcrnavk@ucl.ac.uk::b2af4301-3704-4783-8424-96548d808155" providerId="AD" clId="Web-{24E2D138-61FB-48EA-A322-D09B5EE52157}" dt="2018-09-26T12:06:53.181" v="1"/>
      <pc:docMkLst>
        <pc:docMk/>
      </pc:docMkLst>
      <pc:sldChg chg="ord">
        <pc:chgData name="Kleinman, Aimee" userId="S::tcrnavk@ucl.ac.uk::b2af4301-3704-4783-8424-96548d808155" providerId="AD" clId="Web-{24E2D138-61FB-48EA-A322-D09B5EE52157}" dt="2018-09-26T12:06:53.181" v="1"/>
        <pc:sldMkLst>
          <pc:docMk/>
          <pc:sldMk cId="1625920834" sldId="291"/>
        </pc:sldMkLst>
      </pc:sldChg>
    </pc:docChg>
  </pc:docChgLst>
  <pc:docChgLst>
    <pc:chgData name="Delgado-Preiss, Katerina" userId="S::ucypkde@ucl.ac.uk::e393781b-5a99-4990-bc10-d1e67d74a14a" providerId="AD" clId="Web-{8DB53260-E485-545B-AA63-0E485E5186E0}"/>
    <pc:docChg chg="modSld">
      <pc:chgData name="Delgado-Preiss, Katerina" userId="S::ucypkde@ucl.ac.uk::e393781b-5a99-4990-bc10-d1e67d74a14a" providerId="AD" clId="Web-{8DB53260-E485-545B-AA63-0E485E5186E0}" dt="2018-09-26T14:05:42.410" v="2" actId="1076"/>
      <pc:docMkLst>
        <pc:docMk/>
      </pc:docMkLst>
      <pc:sldChg chg="modSp">
        <pc:chgData name="Delgado-Preiss, Katerina" userId="S::ucypkde@ucl.ac.uk::e393781b-5a99-4990-bc10-d1e67d74a14a" providerId="AD" clId="Web-{8DB53260-E485-545B-AA63-0E485E5186E0}" dt="2018-09-26T14:05:42.410" v="2" actId="1076"/>
        <pc:sldMkLst>
          <pc:docMk/>
          <pc:sldMk cId="1897805384" sldId="297"/>
        </pc:sldMkLst>
        <pc:picChg chg="mod">
          <ac:chgData name="Delgado-Preiss, Katerina" userId="S::ucypkde@ucl.ac.uk::e393781b-5a99-4990-bc10-d1e67d74a14a" providerId="AD" clId="Web-{8DB53260-E485-545B-AA63-0E485E5186E0}" dt="2018-09-26T14:05:42.410" v="2" actId="1076"/>
          <ac:picMkLst>
            <pc:docMk/>
            <pc:sldMk cId="1897805384" sldId="297"/>
            <ac:picMk id="5" creationId="{00000000-0000-0000-0000-000000000000}"/>
          </ac:picMkLst>
        </pc:picChg>
      </pc:sldChg>
    </pc:docChg>
  </pc:docChgLst>
  <pc:docChgLst>
    <pc:chgData name="Delgado-Preiss, Katerina" userId="S::ucypkde@ucl.ac.uk::e393781b-5a99-4990-bc10-d1e67d74a14a" providerId="AD" clId="Web-{4623DF21-1004-353C-2AF3-2164CC077BCF}"/>
    <pc:docChg chg="modSld">
      <pc:chgData name="Delgado-Preiss, Katerina" userId="S::ucypkde@ucl.ac.uk::e393781b-5a99-4990-bc10-d1e67d74a14a" providerId="AD" clId="Web-{4623DF21-1004-353C-2AF3-2164CC077BCF}" dt="2018-09-26T16:50:00.759" v="2" actId="20577"/>
      <pc:docMkLst>
        <pc:docMk/>
      </pc:docMkLst>
      <pc:sldChg chg="modSp">
        <pc:chgData name="Delgado-Preiss, Katerina" userId="S::ucypkde@ucl.ac.uk::e393781b-5a99-4990-bc10-d1e67d74a14a" providerId="AD" clId="Web-{4623DF21-1004-353C-2AF3-2164CC077BCF}" dt="2018-09-26T16:50:00.759" v="2" actId="20577"/>
        <pc:sldMkLst>
          <pc:docMk/>
          <pc:sldMk cId="2401013247" sldId="272"/>
        </pc:sldMkLst>
        <pc:spChg chg="mod">
          <ac:chgData name="Delgado-Preiss, Katerina" userId="S::ucypkde@ucl.ac.uk::e393781b-5a99-4990-bc10-d1e67d74a14a" providerId="AD" clId="Web-{4623DF21-1004-353C-2AF3-2164CC077BCF}" dt="2018-09-26T16:50:00.759" v="2" actId="20577"/>
          <ac:spMkLst>
            <pc:docMk/>
            <pc:sldMk cId="2401013247" sldId="272"/>
            <ac:spMk id="10" creationId="{00000000-0000-0000-0000-000000000000}"/>
          </ac:spMkLst>
        </pc:spChg>
      </pc:sldChg>
    </pc:docChg>
  </pc:docChgLst>
  <pc:docChgLst>
    <pc:chgData name="Storrow, Claire" userId="S::ucyptor@ucl.ac.uk::793e09bd-cab9-43dc-95e5-ba41ba5a4b4c" providerId="AD" clId="Web-{6D96EE96-0F0F-0745-0DC8-95120EC034EB}"/>
    <pc:docChg chg="modSld sldOrd">
      <pc:chgData name="Storrow, Claire" userId="S::ucyptor@ucl.ac.uk::793e09bd-cab9-43dc-95e5-ba41ba5a4b4c" providerId="AD" clId="Web-{6D96EE96-0F0F-0745-0DC8-95120EC034EB}" dt="2018-09-26T13:03:46.959" v="45" actId="20577"/>
      <pc:docMkLst>
        <pc:docMk/>
      </pc:docMkLst>
      <pc:sldChg chg="modSp">
        <pc:chgData name="Storrow, Claire" userId="S::ucyptor@ucl.ac.uk::793e09bd-cab9-43dc-95e5-ba41ba5a4b4c" providerId="AD" clId="Web-{6D96EE96-0F0F-0745-0DC8-95120EC034EB}" dt="2018-09-26T13:03:04.209" v="37" actId="20577"/>
        <pc:sldMkLst>
          <pc:docMk/>
          <pc:sldMk cId="344823020" sldId="294"/>
        </pc:sldMkLst>
        <pc:spChg chg="mod">
          <ac:chgData name="Storrow, Claire" userId="S::ucyptor@ucl.ac.uk::793e09bd-cab9-43dc-95e5-ba41ba5a4b4c" providerId="AD" clId="Web-{6D96EE96-0F0F-0745-0DC8-95120EC034EB}" dt="2018-09-26T13:03:04.209" v="37" actId="20577"/>
          <ac:spMkLst>
            <pc:docMk/>
            <pc:sldMk cId="344823020" sldId="294"/>
            <ac:spMk id="8" creationId="{00000000-0000-0000-0000-000000000000}"/>
          </ac:spMkLst>
        </pc:spChg>
      </pc:sldChg>
      <pc:sldChg chg="modSp ord modNotes">
        <pc:chgData name="Storrow, Claire" userId="S::ucyptor@ucl.ac.uk::793e09bd-cab9-43dc-95e5-ba41ba5a4b4c" providerId="AD" clId="Web-{6D96EE96-0F0F-0745-0DC8-95120EC034EB}" dt="2018-09-26T13:03:46.959" v="45" actId="20577"/>
        <pc:sldMkLst>
          <pc:docMk/>
          <pc:sldMk cId="4289855019" sldId="301"/>
        </pc:sldMkLst>
        <pc:spChg chg="mod">
          <ac:chgData name="Storrow, Claire" userId="S::ucyptor@ucl.ac.uk::793e09bd-cab9-43dc-95e5-ba41ba5a4b4c" providerId="AD" clId="Web-{6D96EE96-0F0F-0745-0DC8-95120EC034EB}" dt="2018-09-26T13:03:46.959" v="45" actId="20577"/>
          <ac:spMkLst>
            <pc:docMk/>
            <pc:sldMk cId="4289855019" sldId="301"/>
            <ac:spMk id="8" creationId="{00000000-0000-0000-0000-000000000000}"/>
          </ac:spMkLst>
        </pc:spChg>
      </pc:sldChg>
    </pc:docChg>
  </pc:docChgLst>
  <pc:docChgLst>
    <pc:chgData name="Kleinman, Aimee" userId="S::tcrnavk@ucl.ac.uk::b2af4301-3704-4783-8424-96548d808155" providerId="AD" clId="Web-{0E7371C2-5981-44FC-96D2-B69FEAC6521C}"/>
    <pc:docChg chg="modSld">
      <pc:chgData name="Kleinman, Aimee" userId="S::tcrnavk@ucl.ac.uk::b2af4301-3704-4783-8424-96548d808155" providerId="AD" clId="Web-{0E7371C2-5981-44FC-96D2-B69FEAC6521C}" dt="2018-09-26T15:11:45.461" v="287" actId="20577"/>
      <pc:docMkLst>
        <pc:docMk/>
      </pc:docMkLst>
      <pc:sldChg chg="modSp">
        <pc:chgData name="Kleinman, Aimee" userId="S::tcrnavk@ucl.ac.uk::b2af4301-3704-4783-8424-96548d808155" providerId="AD" clId="Web-{0E7371C2-5981-44FC-96D2-B69FEAC6521C}" dt="2018-09-26T15:11:45.461" v="287" actId="20577"/>
        <pc:sldMkLst>
          <pc:docMk/>
          <pc:sldMk cId="3299756861" sldId="287"/>
        </pc:sldMkLst>
        <pc:spChg chg="mod">
          <ac:chgData name="Kleinman, Aimee" userId="S::tcrnavk@ucl.ac.uk::b2af4301-3704-4783-8424-96548d808155" providerId="AD" clId="Web-{0E7371C2-5981-44FC-96D2-B69FEAC6521C}" dt="2018-09-26T15:11:45.461" v="287" actId="20577"/>
          <ac:spMkLst>
            <pc:docMk/>
            <pc:sldMk cId="3299756861" sldId="287"/>
            <ac:spMk id="8" creationId="{00000000-0000-0000-0000-000000000000}"/>
          </ac:spMkLst>
        </pc:spChg>
      </pc:sldChg>
      <pc:sldChg chg="modSp">
        <pc:chgData name="Kleinman, Aimee" userId="S::tcrnavk@ucl.ac.uk::b2af4301-3704-4783-8424-96548d808155" providerId="AD" clId="Web-{0E7371C2-5981-44FC-96D2-B69FEAC6521C}" dt="2018-09-26T15:06:54.048" v="166" actId="20577"/>
        <pc:sldMkLst>
          <pc:docMk/>
          <pc:sldMk cId="2564307686" sldId="293"/>
        </pc:sldMkLst>
        <pc:spChg chg="mod">
          <ac:chgData name="Kleinman, Aimee" userId="S::tcrnavk@ucl.ac.uk::b2af4301-3704-4783-8424-96548d808155" providerId="AD" clId="Web-{0E7371C2-5981-44FC-96D2-B69FEAC6521C}" dt="2018-09-26T15:06:54.048" v="166" actId="20577"/>
          <ac:spMkLst>
            <pc:docMk/>
            <pc:sldMk cId="2564307686" sldId="293"/>
            <ac:spMk id="8" creationId="{00000000-0000-0000-0000-000000000000}"/>
          </ac:spMkLst>
        </pc:spChg>
      </pc:sldChg>
      <pc:sldChg chg="modSp">
        <pc:chgData name="Kleinman, Aimee" userId="S::tcrnavk@ucl.ac.uk::b2af4301-3704-4783-8424-96548d808155" providerId="AD" clId="Web-{0E7371C2-5981-44FC-96D2-B69FEAC6521C}" dt="2018-09-26T15:10:35.537" v="283" actId="20577"/>
        <pc:sldMkLst>
          <pc:docMk/>
          <pc:sldMk cId="344823020" sldId="294"/>
        </pc:sldMkLst>
        <pc:spChg chg="mod">
          <ac:chgData name="Kleinman, Aimee" userId="S::tcrnavk@ucl.ac.uk::b2af4301-3704-4783-8424-96548d808155" providerId="AD" clId="Web-{0E7371C2-5981-44FC-96D2-B69FEAC6521C}" dt="2018-09-26T15:10:35.537" v="283" actId="20577"/>
          <ac:spMkLst>
            <pc:docMk/>
            <pc:sldMk cId="344823020" sldId="294"/>
            <ac:spMk id="8" creationId="{00000000-0000-0000-0000-000000000000}"/>
          </ac:spMkLst>
        </pc:spChg>
      </pc:sldChg>
      <pc:sldChg chg="modSp">
        <pc:chgData name="Kleinman, Aimee" userId="S::tcrnavk@ucl.ac.uk::b2af4301-3704-4783-8424-96548d808155" providerId="AD" clId="Web-{0E7371C2-5981-44FC-96D2-B69FEAC6521C}" dt="2018-09-26T15:08:21.472" v="195" actId="20577"/>
        <pc:sldMkLst>
          <pc:docMk/>
          <pc:sldMk cId="1143988288" sldId="295"/>
        </pc:sldMkLst>
        <pc:spChg chg="mod">
          <ac:chgData name="Kleinman, Aimee" userId="S::tcrnavk@ucl.ac.uk::b2af4301-3704-4783-8424-96548d808155" providerId="AD" clId="Web-{0E7371C2-5981-44FC-96D2-B69FEAC6521C}" dt="2018-09-26T15:08:21.472" v="195" actId="20577"/>
          <ac:spMkLst>
            <pc:docMk/>
            <pc:sldMk cId="1143988288" sldId="295"/>
            <ac:spMk id="8" creationId="{00000000-0000-0000-0000-000000000000}"/>
          </ac:spMkLst>
        </pc:spChg>
      </pc:sldChg>
      <pc:sldChg chg="modSp">
        <pc:chgData name="Kleinman, Aimee" userId="S::tcrnavk@ucl.ac.uk::b2af4301-3704-4783-8424-96548d808155" providerId="AD" clId="Web-{0E7371C2-5981-44FC-96D2-B69FEAC6521C}" dt="2018-09-26T15:03:58.638" v="77" actId="20577"/>
        <pc:sldMkLst>
          <pc:docMk/>
          <pc:sldMk cId="2686044723" sldId="306"/>
        </pc:sldMkLst>
        <pc:spChg chg="mod">
          <ac:chgData name="Kleinman, Aimee" userId="S::tcrnavk@ucl.ac.uk::b2af4301-3704-4783-8424-96548d808155" providerId="AD" clId="Web-{0E7371C2-5981-44FC-96D2-B69FEAC6521C}" dt="2018-09-26T15:03:58.638" v="77" actId="20577"/>
          <ac:spMkLst>
            <pc:docMk/>
            <pc:sldMk cId="2686044723" sldId="306"/>
            <ac:spMk id="8" creationId="{00000000-0000-0000-0000-000000000000}"/>
          </ac:spMkLst>
        </pc:spChg>
      </pc:sldChg>
    </pc:docChg>
  </pc:docChgLst>
  <pc:docChgLst>
    <pc:chgData name="Delgado-Preiss, Katerina" userId="S::ucypkde@ucl.ac.uk::e393781b-5a99-4990-bc10-d1e67d74a14a" providerId="AD" clId="Web-{2CD25005-C840-8EE8-FEC0-D049F528AAD0}"/>
    <pc:docChg chg="modSld">
      <pc:chgData name="Delgado-Preiss, Katerina" userId="S::ucypkde@ucl.ac.uk::e393781b-5a99-4990-bc10-d1e67d74a14a" providerId="AD" clId="Web-{2CD25005-C840-8EE8-FEC0-D049F528AAD0}" dt="2018-09-26T16:52:27.702" v="15" actId="1076"/>
      <pc:docMkLst>
        <pc:docMk/>
      </pc:docMkLst>
      <pc:sldChg chg="modSp">
        <pc:chgData name="Delgado-Preiss, Katerina" userId="S::ucypkde@ucl.ac.uk::e393781b-5a99-4990-bc10-d1e67d74a14a" providerId="AD" clId="Web-{2CD25005-C840-8EE8-FEC0-D049F528AAD0}" dt="2018-09-26T16:52:27.702" v="15" actId="1076"/>
        <pc:sldMkLst>
          <pc:docMk/>
          <pc:sldMk cId="2401013247" sldId="272"/>
        </pc:sldMkLst>
        <pc:spChg chg="mod">
          <ac:chgData name="Delgado-Preiss, Katerina" userId="S::ucypkde@ucl.ac.uk::e393781b-5a99-4990-bc10-d1e67d74a14a" providerId="AD" clId="Web-{2CD25005-C840-8EE8-FEC0-D049F528AAD0}" dt="2018-09-26T16:52:27.702" v="15" actId="1076"/>
          <ac:spMkLst>
            <pc:docMk/>
            <pc:sldMk cId="2401013247" sldId="272"/>
            <ac:spMk id="3" creationId="{00000000-0000-0000-0000-000000000000}"/>
          </ac:spMkLst>
        </pc:spChg>
        <pc:picChg chg="mod ord">
          <ac:chgData name="Delgado-Preiss, Katerina" userId="S::ucypkde@ucl.ac.uk::e393781b-5a99-4990-bc10-d1e67d74a14a" providerId="AD" clId="Web-{2CD25005-C840-8EE8-FEC0-D049F528AAD0}" dt="2018-09-26T16:52:22.217" v="14" actId="1076"/>
          <ac:picMkLst>
            <pc:docMk/>
            <pc:sldMk cId="2401013247" sldId="272"/>
            <ac:picMk id="4" creationId="{00000000-0000-0000-0000-000000000000}"/>
          </ac:picMkLst>
        </pc:picChg>
        <pc:picChg chg="mod">
          <ac:chgData name="Delgado-Preiss, Katerina" userId="S::ucypkde@ucl.ac.uk::e393781b-5a99-4990-bc10-d1e67d74a14a" providerId="AD" clId="Web-{2CD25005-C840-8EE8-FEC0-D049F528AAD0}" dt="2018-09-26T16:51:31.777" v="2" actId="14100"/>
          <ac:picMkLst>
            <pc:docMk/>
            <pc:sldMk cId="2401013247" sldId="272"/>
            <ac:picMk id="9" creationId="{00000000-0000-0000-0000-000000000000}"/>
          </ac:picMkLst>
        </pc:picChg>
      </pc:sldChg>
    </pc:docChg>
  </pc:docChgLst>
  <pc:docChgLst>
    <pc:chgData name="Delgado-Preiss, Katerina" userId="S::ucypkde@ucl.ac.uk::e393781b-5a99-4990-bc10-d1e67d74a14a" providerId="AD" clId="Web-{62BBA2D8-96F4-1BDF-7724-35E62E96D6F0}"/>
    <pc:docChg chg="modSld">
      <pc:chgData name="Delgado-Preiss, Katerina" userId="S::ucypkde@ucl.ac.uk::e393781b-5a99-4990-bc10-d1e67d74a14a" providerId="AD" clId="Web-{62BBA2D8-96F4-1BDF-7724-35E62E96D6F0}" dt="2018-09-26T16:27:50.815" v="8"/>
      <pc:docMkLst>
        <pc:docMk/>
      </pc:docMkLst>
      <pc:sldChg chg="modSp">
        <pc:chgData name="Delgado-Preiss, Katerina" userId="S::ucypkde@ucl.ac.uk::e393781b-5a99-4990-bc10-d1e67d74a14a" providerId="AD" clId="Web-{62BBA2D8-96F4-1BDF-7724-35E62E96D6F0}" dt="2018-09-26T16:26:24.343" v="6" actId="14100"/>
        <pc:sldMkLst>
          <pc:docMk/>
          <pc:sldMk cId="2401013247" sldId="272"/>
        </pc:sldMkLst>
        <pc:picChg chg="mod">
          <ac:chgData name="Delgado-Preiss, Katerina" userId="S::ucypkde@ucl.ac.uk::e393781b-5a99-4990-bc10-d1e67d74a14a" providerId="AD" clId="Web-{62BBA2D8-96F4-1BDF-7724-35E62E96D6F0}" dt="2018-09-26T16:26:24.343" v="6" actId="14100"/>
          <ac:picMkLst>
            <pc:docMk/>
            <pc:sldMk cId="2401013247" sldId="272"/>
            <ac:picMk id="4" creationId="{00000000-0000-0000-0000-000000000000}"/>
          </ac:picMkLst>
        </pc:picChg>
      </pc:sldChg>
      <pc:sldChg chg="addSp delSp modSp mod modClrScheme chgLayout">
        <pc:chgData name="Delgado-Preiss, Katerina" userId="S::ucypkde@ucl.ac.uk::e393781b-5a99-4990-bc10-d1e67d74a14a" providerId="AD" clId="Web-{62BBA2D8-96F4-1BDF-7724-35E62E96D6F0}" dt="2018-09-26T16:27:50.815" v="8"/>
        <pc:sldMkLst>
          <pc:docMk/>
          <pc:sldMk cId="2564307686" sldId="293"/>
        </pc:sldMkLst>
        <pc:spChg chg="add del mod ord">
          <ac:chgData name="Delgado-Preiss, Katerina" userId="S::ucypkde@ucl.ac.uk::e393781b-5a99-4990-bc10-d1e67d74a14a" providerId="AD" clId="Web-{62BBA2D8-96F4-1BDF-7724-35E62E96D6F0}" dt="2018-09-26T16:27:50.815" v="8"/>
          <ac:spMkLst>
            <pc:docMk/>
            <pc:sldMk cId="2564307686" sldId="293"/>
            <ac:spMk id="3" creationId="{A41D8A5E-5515-4D4B-A3BE-D39B0FC5D4EB}"/>
          </ac:spMkLst>
        </pc:spChg>
        <pc:spChg chg="add del mod ord">
          <ac:chgData name="Delgado-Preiss, Katerina" userId="S::ucypkde@ucl.ac.uk::e393781b-5a99-4990-bc10-d1e67d74a14a" providerId="AD" clId="Web-{62BBA2D8-96F4-1BDF-7724-35E62E96D6F0}" dt="2018-09-26T16:27:50.815" v="8"/>
          <ac:spMkLst>
            <pc:docMk/>
            <pc:sldMk cId="2564307686" sldId="293"/>
            <ac:spMk id="4" creationId="{69D15611-2694-4805-947D-8699E086F4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2AFD-4DA7-7C4A-BEF1-18397E0FA8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2A193-0396-FF4B-9AAE-9B98BF14C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2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2A193-0396-FF4B-9AAE-9B98BF14C3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7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2A193-0396-FF4B-9AAE-9B98BF14C3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4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2A193-0396-FF4B-9AAE-9B98BF14C3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3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2A193-0396-FF4B-9AAE-9B98BF14C3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5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2A193-0396-FF4B-9AAE-9B98BF14C3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2A193-0396-FF4B-9AAE-9B98BF14C3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2A193-0396-FF4B-9AAE-9B98BF14C3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6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solidFill>
                  <a:srgbClr val="800000"/>
                </a:solidFill>
                <a:latin typeface="Helvetica"/>
                <a:ea typeface="+mn-ea"/>
                <a:cs typeface="Helvetica"/>
              </a:rPr>
              <a:t> </a:t>
            </a:r>
            <a:endParaRPr lang="en-GB" sz="1200" dirty="0">
              <a:solidFill>
                <a:srgbClr val="800000"/>
              </a:solidFill>
              <a:latin typeface="Helvetica"/>
              <a:ea typeface="Helvetica" charset="0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2A193-0396-FF4B-9AAE-9B98BF14C3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78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139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139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31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57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81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4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481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496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6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44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096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795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5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4D7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4D7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49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hyperlink" Target="mailto:k.coutinho@ucl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30" y="198036"/>
            <a:ext cx="9148130" cy="5865215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2963" y="1920851"/>
            <a:ext cx="4350550" cy="129603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ctr">
            <a:noAutofit/>
          </a:bodyPr>
          <a:lstStyle/>
          <a:p>
            <a:endParaRPr lang="en-GB" sz="3600" baseline="30000">
              <a:latin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067" y="1558541"/>
            <a:ext cx="4805079" cy="270406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ea typeface="Helvetica Neue" charset="0"/>
              <a:cs typeface="Helvetica"/>
            </a:endParaRPr>
          </a:p>
          <a:p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Helvetica Neue" charset="0"/>
                <a:cs typeface="Helvetica"/>
              </a:rPr>
              <a:t>Provost’s 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Helvetica Neue" charset="0"/>
                <a:cs typeface="Helvetica"/>
              </a:rPr>
              <a:t>View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GB" sz="3600" b="1" dirty="0" smtClean="0">
                <a:solidFill>
                  <a:srgbClr val="E05856"/>
                </a:solidFill>
                <a:latin typeface="Helvetica" charset="0"/>
              </a:rPr>
              <a:t>Institutional Athena SWAN Renewal</a:t>
            </a:r>
            <a:endParaRPr lang="en-GB" sz="3600" b="1" dirty="0">
              <a:solidFill>
                <a:srgbClr val="E05856"/>
              </a:solidFill>
            </a:endParaRPr>
          </a:p>
          <a:p>
            <a:endParaRPr lang="en-GB" sz="2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130" y="-2485"/>
            <a:ext cx="9148130" cy="1016832"/>
            <a:chOff x="-4130" y="-2485"/>
            <a:chExt cx="9148130" cy="10168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130" y="-2485"/>
              <a:ext cx="9148130" cy="10168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6804" y="231521"/>
              <a:ext cx="41583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LONDON’S GLOBAL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0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034"/>
            <a:ext cx="9144000" cy="49332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79034" y="284672"/>
            <a:ext cx="4364966" cy="485559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E0585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 Neue" charset="0"/>
              </a:rPr>
              <a:t>Athena SWAN is a gender equality initiative</a:t>
            </a:r>
          </a:p>
          <a:p>
            <a:pPr marL="342900" indent="-342900">
              <a:buFont typeface="Arial" charset="0"/>
              <a:buChar char="•"/>
            </a:pP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 Neue" charset="0"/>
              </a:rPr>
              <a:t>UCL currently holds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 Neue" charset="0"/>
              </a:rPr>
              <a:t>34 departmental awards, including two Gold awards in addition to our institutional Silver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 Neue" charset="0"/>
              </a:rPr>
              <a:t>award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ea typeface="Helvetica Neue" charset="0"/>
              <a:cs typeface="Helvetica Neue" charset="0"/>
            </a:endParaRPr>
          </a:p>
          <a:p>
            <a:endParaRPr lang="en-GB" dirty="0" smtClean="0">
              <a:solidFill>
                <a:srgbClr val="E0585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1228"/>
            <a:ext cx="9144000" cy="4462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89918" y="998723"/>
            <a:ext cx="3554082" cy="41447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GB" sz="2000" b="1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Recent successes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ea typeface="Helvetica Neue" charset="0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"/>
              </a:rPr>
              <a:t>Applications and appointment rates for female academics increasing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ea typeface="Helvetica Neue" charset="0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"/>
              </a:rPr>
              <a:t>Moving towards more equitable representation </a:t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"/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"/>
              </a:rPr>
              <a:t>at all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ea typeface="Helvetica Neue" charset="0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"/>
              </a:rPr>
              <a:t>Percentage of </a:t>
            </a:r>
            <a:r>
              <a:rPr lang="en-GB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"/>
              </a:rPr>
              <a:t>women Heads of Department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"/>
              </a:rPr>
              <a:t>has increased from 15% to 25%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ea typeface="Helvetica Neue" charset="0"/>
              <a:cs typeface="Helvetica Neue" charset="0"/>
            </a:endParaRPr>
          </a:p>
          <a:p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18109"/>
            <a:ext cx="9148130" cy="1016832"/>
            <a:chOff x="-4130" y="-2485"/>
            <a:chExt cx="9148130" cy="10168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130" y="-2485"/>
              <a:ext cx="9148130" cy="10168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6804" y="231521"/>
              <a:ext cx="41583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LONDON’S GLOBAL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78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61183" y="-27133"/>
            <a:ext cx="2700069" cy="517063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 Neue" charset="0"/>
              </a:rPr>
              <a:t>The new Academic Careers Framework has led to a record number of women applying for academic promotion and being successful. </a:t>
            </a:r>
          </a:p>
          <a:p>
            <a:r>
              <a:rPr lang="en-GB" sz="2000" b="1" dirty="0" smtClean="0">
                <a:solidFill>
                  <a:srgbClr val="E05855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133"/>
            <a:ext cx="9144000" cy="736600"/>
          </a:xfrm>
          <a:prstGeom prst="rect">
            <a:avLst/>
          </a:prstGeom>
        </p:spPr>
      </p:pic>
      <p:pic>
        <p:nvPicPr>
          <p:cNvPr id="5" name="Picture 4" descr="\\ad.ucl.ac.uk\homer\ucyptor\Documents\The Week\The Week October 4\SWAN pipeline (002)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9468"/>
            <a:ext cx="6530734" cy="4434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9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130" cy="5865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81818"/>
            <a:ext cx="4201064" cy="184605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Helvetica Neue" charset="0"/>
                <a:cs typeface="Helvetica Neue" charset="0"/>
              </a:rPr>
              <a:t>However, we are doing less well on race equality and need to redouble our efforts</a:t>
            </a:r>
          </a:p>
          <a:p>
            <a:r>
              <a:rPr lang="en-GB" sz="2000" b="1" dirty="0" smtClean="0">
                <a:solidFill>
                  <a:srgbClr val="E05855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33"/>
            <a:ext cx="914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36"/>
            <a:ext cx="9144000" cy="5048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406" y="208919"/>
            <a:ext cx="3872538" cy="488866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anose="020B0604020202020204" pitchFamily="34" charset="0"/>
              </a:rPr>
              <a:t>Thank you 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anose="020B0604020202020204" pitchFamily="34" charset="0"/>
              </a:rPr>
              <a:t>Taking part in Athena SWAN is a big commitment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anose="020B0604020202020204" pitchFamily="34" charset="0"/>
              </a:rPr>
              <a:t>Thank you to all those who work very hard on this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Your efforts are very valuable in progressing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our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goals on equality and diversity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422"/>
            <a:ext cx="9148130" cy="1016832"/>
            <a:chOff x="-4130" y="-2485"/>
            <a:chExt cx="9148130" cy="10168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130" y="-2485"/>
              <a:ext cx="9148130" cy="10168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6804" y="231521"/>
              <a:ext cx="41583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LONDON’S GLOBAL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0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35"/>
            <a:ext cx="9143999" cy="50941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1502" y="1393969"/>
            <a:ext cx="5322498" cy="357484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Engagement with Athena SWAN</a:t>
            </a:r>
          </a:p>
          <a:p>
            <a:pPr lvl="1"/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xcellent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engagement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in STEMM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M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ore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departments in the social sciences and arts and humanities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could get involved</a:t>
            </a:r>
          </a:p>
          <a:p>
            <a:pPr lvl="1"/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ncourage more men to contribute as Athena SWAN is concerned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with gender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equality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4130" y="-2485"/>
            <a:ext cx="9148130" cy="1016832"/>
            <a:chOff x="-4130" y="-2485"/>
            <a:chExt cx="9148130" cy="10168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130" y="-2485"/>
              <a:ext cx="9148130" cy="10168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6804" y="231521"/>
              <a:ext cx="41583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LONDON’S GLOBAL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8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02065" y="914400"/>
            <a:ext cx="8139869" cy="289222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2200"/>
              </a:lnSpc>
            </a:pPr>
            <a:endParaRPr lang="en-GB" sz="2400" baseline="3000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ts val="2800"/>
              </a:lnSpc>
            </a:pPr>
            <a:endParaRPr lang="en-GB" sz="2400" baseline="3000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ts val="2800"/>
              </a:lnSpc>
            </a:pPr>
            <a:endParaRPr lang="en-GB" sz="2400" baseline="3000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ts val="2800"/>
              </a:lnSpc>
            </a:pPr>
            <a:r>
              <a:rPr lang="en-GB" sz="2400" baseline="3000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914" y="640935"/>
            <a:ext cx="3786600" cy="450256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Want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to know more?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For more information about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how you can get involved in Athena SWAN, please contact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- Kevin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Coutinho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(Athena SWAN manager)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at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Helvetica" charset="0"/>
                <a:cs typeface="Helvetica"/>
              </a:rPr>
              <a:t>: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/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</a:b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ea typeface="Helvetica" charset="0"/>
              <a:cs typeface="Helvetica"/>
            </a:endParaRP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  <a:hlinkClick r:id="rId4"/>
              </a:rPr>
              <a:t>k.coutinho@ucl.ac.uk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ea typeface="Helvetica" charset="0"/>
              <a:cs typeface="Helvetica"/>
            </a:endParaRPr>
          </a:p>
          <a:p>
            <a:endParaRPr lang="en-GB" dirty="0">
              <a:solidFill>
                <a:prstClr val="black"/>
              </a:solidFill>
              <a:latin typeface="Helvetica"/>
              <a:ea typeface="Helvetica" charset="0"/>
              <a:cs typeface="Helvetica"/>
            </a:endParaRPr>
          </a:p>
          <a:p>
            <a:endParaRPr lang="en-GB" dirty="0">
              <a:solidFill>
                <a:prstClr val="black"/>
              </a:solidFill>
              <a:latin typeface="Helvetica"/>
              <a:ea typeface="Helvetica" charset="0"/>
              <a:cs typeface="Helvetic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130" y="-2485"/>
            <a:ext cx="9148130" cy="1016832"/>
            <a:chOff x="-4130" y="-2485"/>
            <a:chExt cx="9148130" cy="10168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130" y="-2485"/>
              <a:ext cx="9148130" cy="10168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6804" y="231521"/>
              <a:ext cx="41583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LONDON’S GLOBAL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0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202</Words>
  <Application>Microsoft Office PowerPoint</Application>
  <PresentationFormat>On-screen Show (16:9)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Helvetica Neue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Katerina Delgado-Preiss</cp:lastModifiedBy>
  <cp:revision>57</cp:revision>
  <cp:lastPrinted>2017-12-08T12:54:03Z</cp:lastPrinted>
  <dcterms:created xsi:type="dcterms:W3CDTF">2014-08-20T12:29:59Z</dcterms:created>
  <dcterms:modified xsi:type="dcterms:W3CDTF">2018-10-24T13:32:20Z</dcterms:modified>
</cp:coreProperties>
</file>