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C16FA38-9113-46AA-B4F1-851975FB3D93}">
  <a:tblStyle styleId="{6C16FA38-9113-46AA-B4F1-851975FB3D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13e585e76a1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g13e585e76a1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271658" y="4860000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240000" y="48600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342333" y="4860000"/>
            <a:ext cx="576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vider - section start 2">
  <p:cSld name="1_Divider - section start 2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267462" y="675000"/>
            <a:ext cx="5651100" cy="40863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2" name="Google Shape;72;p11" descr="Headline"/>
          <p:cNvSpPr txBox="1">
            <a:spLocks noGrp="1"/>
          </p:cNvSpPr>
          <p:nvPr>
            <p:ph type="title"/>
          </p:nvPr>
        </p:nvSpPr>
        <p:spPr>
          <a:xfrm>
            <a:off x="-1" y="1080000"/>
            <a:ext cx="4860000" cy="2160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70000" tIns="135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000000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 descr="Image"/>
          <p:cNvSpPr>
            <a:spLocks noGrp="1"/>
          </p:cNvSpPr>
          <p:nvPr>
            <p:ph type="pic" idx="3"/>
          </p:nvPr>
        </p:nvSpPr>
        <p:spPr>
          <a:xfrm>
            <a:off x="6200036" y="675000"/>
            <a:ext cx="2652600" cy="21798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74" name="Google Shape;74;p11" descr="Text"/>
          <p:cNvSpPr txBox="1">
            <a:spLocks noGrp="1"/>
          </p:cNvSpPr>
          <p:nvPr>
            <p:ph type="body" idx="1"/>
          </p:nvPr>
        </p:nvSpPr>
        <p:spPr>
          <a:xfrm>
            <a:off x="6197175" y="3123450"/>
            <a:ext cx="2656800" cy="17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CL 3 column text">
  <p:cSld name="UCL 3 column 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 descr="Headline"/>
          <p:cNvSpPr txBox="1">
            <a:spLocks noGrp="1"/>
          </p:cNvSpPr>
          <p:nvPr>
            <p:ph type="title"/>
          </p:nvPr>
        </p:nvSpPr>
        <p:spPr>
          <a:xfrm>
            <a:off x="270000" y="674999"/>
            <a:ext cx="6750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" descr="Text"/>
          <p:cNvSpPr txBox="1">
            <a:spLocks noGrp="1"/>
          </p:cNvSpPr>
          <p:nvPr>
            <p:ph type="body" idx="1"/>
          </p:nvPr>
        </p:nvSpPr>
        <p:spPr>
          <a:xfrm>
            <a:off x="270000" y="1809000"/>
            <a:ext cx="2565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" descr="Text"/>
          <p:cNvSpPr txBox="1">
            <a:spLocks noGrp="1"/>
          </p:cNvSpPr>
          <p:nvPr>
            <p:ph type="body" idx="2"/>
          </p:nvPr>
        </p:nvSpPr>
        <p:spPr>
          <a:xfrm>
            <a:off x="3240000" y="1809000"/>
            <a:ext cx="2565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 descr="Text"/>
          <p:cNvSpPr txBox="1">
            <a:spLocks noGrp="1"/>
          </p:cNvSpPr>
          <p:nvPr>
            <p:ph type="body" idx="3"/>
          </p:nvPr>
        </p:nvSpPr>
        <p:spPr>
          <a:xfrm>
            <a:off x="6210000" y="1809000"/>
            <a:ext cx="25650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4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dt" idx="10"/>
          </p:nvPr>
        </p:nvSpPr>
        <p:spPr>
          <a:xfrm>
            <a:off x="271658" y="4860000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ftr" idx="11"/>
          </p:nvPr>
        </p:nvSpPr>
        <p:spPr>
          <a:xfrm>
            <a:off x="3240000" y="48600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sldNum" idx="12"/>
          </p:nvPr>
        </p:nvSpPr>
        <p:spPr>
          <a:xfrm>
            <a:off x="8342333" y="4860000"/>
            <a:ext cx="576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CL 4 column text">
  <p:cSld name="UCL 4 column 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 descr="Headline"/>
          <p:cNvSpPr txBox="1">
            <a:spLocks noGrp="1"/>
          </p:cNvSpPr>
          <p:nvPr>
            <p:ph type="title"/>
          </p:nvPr>
        </p:nvSpPr>
        <p:spPr>
          <a:xfrm>
            <a:off x="270000" y="674999"/>
            <a:ext cx="6750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 descr="Text"/>
          <p:cNvSpPr txBox="1">
            <a:spLocks noGrp="1"/>
          </p:cNvSpPr>
          <p:nvPr>
            <p:ph type="body" idx="1"/>
          </p:nvPr>
        </p:nvSpPr>
        <p:spPr>
          <a:xfrm>
            <a:off x="270000" y="1809000"/>
            <a:ext cx="1957500" cy="28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3" descr="Text"/>
          <p:cNvSpPr txBox="1">
            <a:spLocks noGrp="1"/>
          </p:cNvSpPr>
          <p:nvPr>
            <p:ph type="body" idx="2"/>
          </p:nvPr>
        </p:nvSpPr>
        <p:spPr>
          <a:xfrm>
            <a:off x="2465766" y="1809000"/>
            <a:ext cx="1957500" cy="28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3" descr="Text"/>
          <p:cNvSpPr txBox="1">
            <a:spLocks noGrp="1"/>
          </p:cNvSpPr>
          <p:nvPr>
            <p:ph type="body" idx="3"/>
          </p:nvPr>
        </p:nvSpPr>
        <p:spPr>
          <a:xfrm>
            <a:off x="4626006" y="1809000"/>
            <a:ext cx="1957500" cy="28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3" descr="Text"/>
          <p:cNvSpPr txBox="1">
            <a:spLocks noGrp="1"/>
          </p:cNvSpPr>
          <p:nvPr>
            <p:ph type="body" idx="4"/>
          </p:nvPr>
        </p:nvSpPr>
        <p:spPr>
          <a:xfrm>
            <a:off x="6786246" y="1809000"/>
            <a:ext cx="1957500" cy="28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dt" idx="10"/>
          </p:nvPr>
        </p:nvSpPr>
        <p:spPr>
          <a:xfrm>
            <a:off x="271658" y="4860000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ftr" idx="11"/>
          </p:nvPr>
        </p:nvSpPr>
        <p:spPr>
          <a:xfrm>
            <a:off x="3240000" y="48600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ldNum" idx="12"/>
          </p:nvPr>
        </p:nvSpPr>
        <p:spPr>
          <a:xfrm>
            <a:off x="8342333" y="4860000"/>
            <a:ext cx="576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CL 4 column colour panels">
  <p:cSld name="UCL 4 column colour panel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 descr="Headline"/>
          <p:cNvSpPr txBox="1">
            <a:spLocks noGrp="1"/>
          </p:cNvSpPr>
          <p:nvPr>
            <p:ph type="body" idx="1"/>
          </p:nvPr>
        </p:nvSpPr>
        <p:spPr>
          <a:xfrm>
            <a:off x="270000" y="675000"/>
            <a:ext cx="1957500" cy="39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5000" tIns="135000" rIns="135000" bIns="135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2"/>
          </p:nvPr>
        </p:nvSpPr>
        <p:spPr>
          <a:xfrm>
            <a:off x="2465100" y="675000"/>
            <a:ext cx="1957500" cy="39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5000" tIns="135000" rIns="135000" bIns="135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5" name="Google Shape;95;p14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929218" y="968188"/>
            <a:ext cx="996150" cy="1168213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 descr="Text"/>
          <p:cNvSpPr txBox="1">
            <a:spLocks noGrp="1"/>
          </p:cNvSpPr>
          <p:nvPr>
            <p:ph type="body" idx="3"/>
          </p:nvPr>
        </p:nvSpPr>
        <p:spPr>
          <a:xfrm>
            <a:off x="2627784" y="2305050"/>
            <a:ext cx="1666800" cy="22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body" idx="4"/>
          </p:nvPr>
        </p:nvSpPr>
        <p:spPr>
          <a:xfrm>
            <a:off x="4679100" y="675000"/>
            <a:ext cx="1957500" cy="39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5000" tIns="135000" rIns="135000" bIns="135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98" name="Google Shape;98;p14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20072" y="969300"/>
            <a:ext cx="996150" cy="116821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4" descr="Text"/>
          <p:cNvSpPr txBox="1">
            <a:spLocks noGrp="1"/>
          </p:cNvSpPr>
          <p:nvPr>
            <p:ph type="body" idx="5"/>
          </p:nvPr>
        </p:nvSpPr>
        <p:spPr>
          <a:xfrm>
            <a:off x="4842030" y="2305050"/>
            <a:ext cx="1666800" cy="22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4"/>
          <p:cNvSpPr txBox="1">
            <a:spLocks noGrp="1"/>
          </p:cNvSpPr>
          <p:nvPr>
            <p:ph type="body" idx="6"/>
          </p:nvPr>
        </p:nvSpPr>
        <p:spPr>
          <a:xfrm>
            <a:off x="6893100" y="675000"/>
            <a:ext cx="1957500" cy="39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35000" tIns="135000" rIns="135000" bIns="135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14" descr="Image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80312" y="968188"/>
            <a:ext cx="996150" cy="116821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4" descr="Text"/>
          <p:cNvSpPr txBox="1">
            <a:spLocks noGrp="1"/>
          </p:cNvSpPr>
          <p:nvPr>
            <p:ph type="body" idx="7"/>
          </p:nvPr>
        </p:nvSpPr>
        <p:spPr>
          <a:xfrm>
            <a:off x="7056276" y="2301720"/>
            <a:ext cx="1666800" cy="22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dt" idx="10"/>
          </p:nvPr>
        </p:nvSpPr>
        <p:spPr>
          <a:xfrm>
            <a:off x="271658" y="4860000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ftr" idx="11"/>
          </p:nvPr>
        </p:nvSpPr>
        <p:spPr>
          <a:xfrm>
            <a:off x="3240000" y="48600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342333" y="4860000"/>
            <a:ext cx="576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CL two column Image">
  <p:cSld name="UCL two column Image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5" descr="Headline"/>
          <p:cNvSpPr txBox="1">
            <a:spLocks noGrp="1"/>
          </p:cNvSpPr>
          <p:nvPr>
            <p:ph type="title"/>
          </p:nvPr>
        </p:nvSpPr>
        <p:spPr>
          <a:xfrm>
            <a:off x="270000" y="674999"/>
            <a:ext cx="4050000" cy="17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700" b="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5" descr="Text"/>
          <p:cNvSpPr txBox="1">
            <a:spLocks noGrp="1"/>
          </p:cNvSpPr>
          <p:nvPr>
            <p:ph type="body" idx="1"/>
          </p:nvPr>
        </p:nvSpPr>
        <p:spPr>
          <a:xfrm>
            <a:off x="270000" y="2713875"/>
            <a:ext cx="4049400" cy="19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9" name="Google Shape;109;p15" descr="Image"/>
          <p:cNvSpPr>
            <a:spLocks noGrp="1"/>
          </p:cNvSpPr>
          <p:nvPr>
            <p:ph type="pic" idx="2"/>
          </p:nvPr>
        </p:nvSpPr>
        <p:spPr>
          <a:xfrm>
            <a:off x="4455000" y="675000"/>
            <a:ext cx="4050000" cy="400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0" name="Google Shape;110;p15"/>
          <p:cNvSpPr txBox="1">
            <a:spLocks noGrp="1"/>
          </p:cNvSpPr>
          <p:nvPr>
            <p:ph type="dt" idx="10"/>
          </p:nvPr>
        </p:nvSpPr>
        <p:spPr>
          <a:xfrm>
            <a:off x="271658" y="4860000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ftr" idx="11"/>
          </p:nvPr>
        </p:nvSpPr>
        <p:spPr>
          <a:xfrm>
            <a:off x="3240000" y="48600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342333" y="4860000"/>
            <a:ext cx="576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CL three column image">
  <p:cSld name="UCL three column image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 descr="Image"/>
          <p:cNvSpPr>
            <a:spLocks noGrp="1"/>
          </p:cNvSpPr>
          <p:nvPr>
            <p:ph type="pic" idx="2"/>
          </p:nvPr>
        </p:nvSpPr>
        <p:spPr>
          <a:xfrm>
            <a:off x="270000" y="675000"/>
            <a:ext cx="2565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5" name="Google Shape;115;p16" descr="Text"/>
          <p:cNvSpPr txBox="1">
            <a:spLocks noGrp="1"/>
          </p:cNvSpPr>
          <p:nvPr>
            <p:ph type="body" idx="1"/>
          </p:nvPr>
        </p:nvSpPr>
        <p:spPr>
          <a:xfrm>
            <a:off x="270000" y="3013200"/>
            <a:ext cx="2565000" cy="17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6" descr="Image"/>
          <p:cNvSpPr>
            <a:spLocks noGrp="1"/>
          </p:cNvSpPr>
          <p:nvPr>
            <p:ph type="pic" idx="3"/>
          </p:nvPr>
        </p:nvSpPr>
        <p:spPr>
          <a:xfrm>
            <a:off x="3221850" y="675000"/>
            <a:ext cx="2565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7" name="Google Shape;117;p16" descr="Text"/>
          <p:cNvSpPr txBox="1">
            <a:spLocks noGrp="1"/>
          </p:cNvSpPr>
          <p:nvPr>
            <p:ph type="body" idx="4"/>
          </p:nvPr>
        </p:nvSpPr>
        <p:spPr>
          <a:xfrm>
            <a:off x="3240000" y="3013200"/>
            <a:ext cx="2565000" cy="17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6" descr="Image"/>
          <p:cNvSpPr>
            <a:spLocks noGrp="1"/>
          </p:cNvSpPr>
          <p:nvPr>
            <p:ph type="pic" idx="5"/>
          </p:nvPr>
        </p:nvSpPr>
        <p:spPr>
          <a:xfrm>
            <a:off x="6192180" y="675000"/>
            <a:ext cx="2565000" cy="216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119" name="Google Shape;119;p16" descr="Text"/>
          <p:cNvSpPr txBox="1">
            <a:spLocks noGrp="1"/>
          </p:cNvSpPr>
          <p:nvPr>
            <p:ph type="body" idx="6"/>
          </p:nvPr>
        </p:nvSpPr>
        <p:spPr>
          <a:xfrm>
            <a:off x="6210164" y="3013200"/>
            <a:ext cx="2565000" cy="17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dt" idx="10"/>
          </p:nvPr>
        </p:nvSpPr>
        <p:spPr>
          <a:xfrm>
            <a:off x="271658" y="4860000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ftr" idx="11"/>
          </p:nvPr>
        </p:nvSpPr>
        <p:spPr>
          <a:xfrm>
            <a:off x="3240000" y="48600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ldNum" idx="12"/>
          </p:nvPr>
        </p:nvSpPr>
        <p:spPr>
          <a:xfrm>
            <a:off x="8342333" y="4860000"/>
            <a:ext cx="576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CL Table">
  <p:cSld name="UCL Table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7" descr="Headline"/>
          <p:cNvSpPr txBox="1">
            <a:spLocks noGrp="1"/>
          </p:cNvSpPr>
          <p:nvPr>
            <p:ph type="title"/>
          </p:nvPr>
        </p:nvSpPr>
        <p:spPr>
          <a:xfrm>
            <a:off x="270000" y="674999"/>
            <a:ext cx="6750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body" idx="1"/>
          </p:nvPr>
        </p:nvSpPr>
        <p:spPr>
          <a:xfrm>
            <a:off x="7024841" y="1810822"/>
            <a:ext cx="1917900" cy="19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dt" idx="10"/>
          </p:nvPr>
        </p:nvSpPr>
        <p:spPr>
          <a:xfrm>
            <a:off x="271658" y="4860000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ftr" idx="11"/>
          </p:nvPr>
        </p:nvSpPr>
        <p:spPr>
          <a:xfrm>
            <a:off x="3240000" y="48600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sldNum" idx="12"/>
          </p:nvPr>
        </p:nvSpPr>
        <p:spPr>
          <a:xfrm>
            <a:off x="8342333" y="4860000"/>
            <a:ext cx="576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CL Table 2">
  <p:cSld name="UCL Table 2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 descr="Headline"/>
          <p:cNvSpPr txBox="1">
            <a:spLocks noGrp="1"/>
          </p:cNvSpPr>
          <p:nvPr>
            <p:ph type="title"/>
          </p:nvPr>
        </p:nvSpPr>
        <p:spPr>
          <a:xfrm>
            <a:off x="270000" y="674999"/>
            <a:ext cx="6750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body" idx="1"/>
          </p:nvPr>
        </p:nvSpPr>
        <p:spPr>
          <a:xfrm>
            <a:off x="270000" y="2588318"/>
            <a:ext cx="1957500" cy="21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845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dt" idx="10"/>
          </p:nvPr>
        </p:nvSpPr>
        <p:spPr>
          <a:xfrm>
            <a:off x="271658" y="4860000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ftr" idx="11"/>
          </p:nvPr>
        </p:nvSpPr>
        <p:spPr>
          <a:xfrm>
            <a:off x="3240000" y="48600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ldNum" idx="12"/>
          </p:nvPr>
        </p:nvSpPr>
        <p:spPr>
          <a:xfrm>
            <a:off x="8342333" y="4860000"/>
            <a:ext cx="576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CL Contact 2 column ">
  <p:cSld name="UCL Contact 2 column 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 descr="Headline"/>
          <p:cNvSpPr txBox="1">
            <a:spLocks noGrp="1"/>
          </p:cNvSpPr>
          <p:nvPr>
            <p:ph type="title"/>
          </p:nvPr>
        </p:nvSpPr>
        <p:spPr>
          <a:xfrm>
            <a:off x="270000" y="674999"/>
            <a:ext cx="67500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9" descr="Text"/>
          <p:cNvSpPr txBox="1">
            <a:spLocks noGrp="1"/>
          </p:cNvSpPr>
          <p:nvPr>
            <p:ph type="body" idx="1"/>
          </p:nvPr>
        </p:nvSpPr>
        <p:spPr>
          <a:xfrm>
            <a:off x="270000" y="1809000"/>
            <a:ext cx="40494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8" name="Google Shape;138;p19" descr="Text"/>
          <p:cNvSpPr txBox="1">
            <a:spLocks noGrp="1"/>
          </p:cNvSpPr>
          <p:nvPr>
            <p:ph type="body" idx="2"/>
          </p:nvPr>
        </p:nvSpPr>
        <p:spPr>
          <a:xfrm>
            <a:off x="4455000" y="1809000"/>
            <a:ext cx="4049400" cy="27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dt" idx="10"/>
          </p:nvPr>
        </p:nvSpPr>
        <p:spPr>
          <a:xfrm>
            <a:off x="271658" y="4860000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ftr" idx="11"/>
          </p:nvPr>
        </p:nvSpPr>
        <p:spPr>
          <a:xfrm>
            <a:off x="3240000" y="48600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ldNum" idx="12"/>
          </p:nvPr>
        </p:nvSpPr>
        <p:spPr>
          <a:xfrm>
            <a:off x="8342333" y="4860000"/>
            <a:ext cx="576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2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0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270000" y="674999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270000" y="1782000"/>
            <a:ext cx="8100600" cy="28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271658" y="4860000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240000" y="48600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342333" y="4860000"/>
            <a:ext cx="576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OBJECT 2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3000" b="1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None/>
              <a:defRPr sz="15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35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2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05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05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05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271658" y="4860000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240000" y="48600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342333" y="4860000"/>
            <a:ext cx="576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70000" y="674999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  <a:defRPr sz="21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8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5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350"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35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35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35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35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35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  <a:defRPr sz="21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8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5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350"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35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35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35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35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35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dt" idx="10"/>
          </p:nvPr>
        </p:nvSpPr>
        <p:spPr>
          <a:xfrm>
            <a:off x="271658" y="4860000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ftr" idx="11"/>
          </p:nvPr>
        </p:nvSpPr>
        <p:spPr>
          <a:xfrm>
            <a:off x="3240000" y="48600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342333" y="4860000"/>
            <a:ext cx="576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270000" y="674999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  <a:defRPr sz="18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5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35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200"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2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2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2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2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2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None/>
              <a:defRPr sz="1800" b="1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  <a:defRPr sz="18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5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35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200"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2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2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2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2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2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dt" idx="10"/>
          </p:nvPr>
        </p:nvSpPr>
        <p:spPr>
          <a:xfrm>
            <a:off x="271658" y="4860000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ftr" idx="11"/>
          </p:nvPr>
        </p:nvSpPr>
        <p:spPr>
          <a:xfrm>
            <a:off x="3240000" y="48600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342333" y="4860000"/>
            <a:ext cx="576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UCL Title - Double line - no image">
  <p:cSld name="UCL Title - Double line - no imag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106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" name="Google Shape;4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18" cy="1005843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7"/>
          <p:cNvSpPr txBox="1">
            <a:spLocks noGrp="1"/>
          </p:cNvSpPr>
          <p:nvPr>
            <p:ph type="body" idx="1"/>
          </p:nvPr>
        </p:nvSpPr>
        <p:spPr>
          <a:xfrm>
            <a:off x="270000" y="270000"/>
            <a:ext cx="4320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800"/>
              <a:buNone/>
              <a:defRPr sz="1100" b="1" i="0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0" y="1080000"/>
            <a:ext cx="9144000" cy="1259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7" descr="Headline"/>
          <p:cNvSpPr txBox="1">
            <a:spLocks noGrp="1"/>
          </p:cNvSpPr>
          <p:nvPr>
            <p:ph type="title"/>
          </p:nvPr>
        </p:nvSpPr>
        <p:spPr>
          <a:xfrm>
            <a:off x="270000" y="1215000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 descr="Sub heading"/>
          <p:cNvSpPr txBox="1">
            <a:spLocks noGrp="1"/>
          </p:cNvSpPr>
          <p:nvPr>
            <p:ph type="body" idx="2"/>
          </p:nvPr>
        </p:nvSpPr>
        <p:spPr>
          <a:xfrm>
            <a:off x="269999" y="2565000"/>
            <a:ext cx="6750000" cy="14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None/>
              <a:defRPr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271658" y="4860000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240000" y="48600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342333" y="4860000"/>
            <a:ext cx="576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500" b="1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683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Char char="•"/>
              <a:defRPr sz="2400"/>
            </a:lvl1pPr>
            <a:lvl2pPr marL="914400" lvl="1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2100"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80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500"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Char char="•"/>
              <a:defRPr sz="15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500"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500"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500"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None/>
              <a:defRPr sz="1050"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00"/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750"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675"/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675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675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675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675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675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271658" y="4860000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240000" y="48600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342333" y="4860000"/>
            <a:ext cx="576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- section start 2">
  <p:cSld name="Divider - section start 2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 descr="Headline"/>
          <p:cNvSpPr txBox="1">
            <a:spLocks noGrp="1"/>
          </p:cNvSpPr>
          <p:nvPr>
            <p:ph type="title"/>
          </p:nvPr>
        </p:nvSpPr>
        <p:spPr>
          <a:xfrm>
            <a:off x="-1" y="756000"/>
            <a:ext cx="7560000" cy="2160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270000" tIns="13500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269421" y="1731169"/>
            <a:ext cx="6539700" cy="10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2200"/>
              <a:buNone/>
              <a:defRPr>
                <a:solidFill>
                  <a:srgbClr val="FFFFFF"/>
                </a:solidFill>
              </a:defRPr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10" descr="Main text"/>
          <p:cNvSpPr txBox="1">
            <a:spLocks noGrp="1"/>
          </p:cNvSpPr>
          <p:nvPr>
            <p:ph type="body" idx="2"/>
          </p:nvPr>
        </p:nvSpPr>
        <p:spPr>
          <a:xfrm>
            <a:off x="270000" y="3132058"/>
            <a:ext cx="40500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0" descr="Main text"/>
          <p:cNvSpPr txBox="1">
            <a:spLocks noGrp="1"/>
          </p:cNvSpPr>
          <p:nvPr>
            <p:ph type="body" idx="3"/>
          </p:nvPr>
        </p:nvSpPr>
        <p:spPr>
          <a:xfrm>
            <a:off x="4455000" y="3132058"/>
            <a:ext cx="4050000" cy="11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9845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2pPr>
            <a:lvl3pPr marL="1371600" lvl="2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/>
            </a:lvl4pPr>
            <a:lvl5pPr marL="2286000" lvl="4" indent="-29845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9144000" cy="49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0" y="0"/>
            <a:ext cx="9146305" cy="40919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 descr="Headline"/>
          <p:cNvSpPr txBox="1">
            <a:spLocks noGrp="1"/>
          </p:cNvSpPr>
          <p:nvPr>
            <p:ph type="title"/>
          </p:nvPr>
        </p:nvSpPr>
        <p:spPr>
          <a:xfrm>
            <a:off x="270000" y="674999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" descr="Main text"/>
          <p:cNvSpPr txBox="1">
            <a:spLocks noGrp="1"/>
          </p:cNvSpPr>
          <p:nvPr>
            <p:ph type="body" idx="1"/>
          </p:nvPr>
        </p:nvSpPr>
        <p:spPr>
          <a:xfrm>
            <a:off x="270000" y="1782000"/>
            <a:ext cx="8100600" cy="28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683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" descr="Date"/>
          <p:cNvSpPr txBox="1">
            <a:spLocks noGrp="1"/>
          </p:cNvSpPr>
          <p:nvPr>
            <p:ph type="dt" idx="10"/>
          </p:nvPr>
        </p:nvSpPr>
        <p:spPr>
          <a:xfrm>
            <a:off x="271658" y="4860000"/>
            <a:ext cx="20574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 descr="Footer title"/>
          <p:cNvSpPr txBox="1">
            <a:spLocks noGrp="1"/>
          </p:cNvSpPr>
          <p:nvPr>
            <p:ph type="ftr" idx="11"/>
          </p:nvPr>
        </p:nvSpPr>
        <p:spPr>
          <a:xfrm>
            <a:off x="3240000" y="4860000"/>
            <a:ext cx="4860000" cy="2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 descr="Page number"/>
          <p:cNvSpPr txBox="1">
            <a:spLocks noGrp="1"/>
          </p:cNvSpPr>
          <p:nvPr>
            <p:ph type="sldNum" idx="12"/>
          </p:nvPr>
        </p:nvSpPr>
        <p:spPr>
          <a:xfrm>
            <a:off x="8342333" y="4860000"/>
            <a:ext cx="576900" cy="2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FPHS Appraisal Survey 2019-2020-2021</a:t>
            </a:r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200"/>
              <a:buNone/>
            </a:pPr>
            <a:br>
              <a:rPr lang="en-US">
                <a:solidFill>
                  <a:srgbClr val="888888"/>
                </a:solidFill>
              </a:rPr>
            </a:br>
            <a:br>
              <a:rPr lang="en-US">
                <a:solidFill>
                  <a:srgbClr val="888888"/>
                </a:solidFill>
              </a:rPr>
            </a:b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31" descr="FPHS_5_files/figure-pptx/unnamed-chunk-55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100" y="421025"/>
            <a:ext cx="6693101" cy="4722474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 txBox="1">
            <a:spLocks noGrp="1"/>
          </p:cNvSpPr>
          <p:nvPr>
            <p:ph type="title"/>
          </p:nvPr>
        </p:nvSpPr>
        <p:spPr>
          <a:xfrm>
            <a:off x="0" y="-1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/>
              <a:t>Figure 7: Appraisal discussion – expectation vs actual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2" descr="FPHS_5_files/figure-pptx/unnamed-chunk-56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100" y="391700"/>
            <a:ext cx="6734652" cy="475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2"/>
          <p:cNvSpPr txBox="1">
            <a:spLocks noGrp="1"/>
          </p:cNvSpPr>
          <p:nvPr>
            <p:ph type="title"/>
          </p:nvPr>
        </p:nvSpPr>
        <p:spPr>
          <a:xfrm>
            <a:off x="0" y="-1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/>
              <a:t>Figure 7: Appraisal discussion – expectation vs actual</a:t>
            </a: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33" descr="FPHS_5_files/figure-pptx/unnamed-chunk-57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100" y="391700"/>
            <a:ext cx="6734652" cy="475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3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/>
              <a:t>Figure 7: Appraisal discussion – expectation vs actual</a:t>
            </a:r>
            <a:endParaRPr sz="2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34" descr="FPHS_5_files/figure-pptx/unnamed-chunk-58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100" y="391700"/>
            <a:ext cx="6734652" cy="475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/>
              <a:t>Figure 7: Appraisal discussion – expectation vs actual</a:t>
            </a: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5" descr="FPHS_5_files/figure-pptx/unnamed-chunk-59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100" y="401475"/>
            <a:ext cx="6720800" cy="474202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/>
              <a:t>Figure 7: Appraisal discussion – expectation vs actual</a:t>
            </a:r>
            <a:endParaRPr sz="2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6" descr="FPHS_5_files/figure-pptx/unnamed-chunk-60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100" y="391700"/>
            <a:ext cx="6734652" cy="475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6"/>
          <p:cNvSpPr txBox="1">
            <a:spLocks noGrp="1"/>
          </p:cNvSpPr>
          <p:nvPr>
            <p:ph type="title"/>
          </p:nvPr>
        </p:nvSpPr>
        <p:spPr>
          <a:xfrm>
            <a:off x="0" y="-1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/>
              <a:t>Figure 7: Appraisal discussion – expectation vs actual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7" descr="FPHS_5_files/figure-pptx/unnamed-chunk-61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100" y="391700"/>
            <a:ext cx="6734652" cy="475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7"/>
          <p:cNvSpPr txBox="1">
            <a:spLocks noGrp="1"/>
          </p:cNvSpPr>
          <p:nvPr>
            <p:ph type="title"/>
          </p:nvPr>
        </p:nvSpPr>
        <p:spPr>
          <a:xfrm>
            <a:off x="0" y="-1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/>
              <a:t>Figure 7: Appraisal discussion – expectation vs actual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8"/>
          <p:cNvSpPr txBox="1"/>
          <p:nvPr/>
        </p:nvSpPr>
        <p:spPr>
          <a:xfrm>
            <a:off x="360425" y="915225"/>
            <a:ext cx="7564500" cy="38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Logistic regression models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Outcome: very/quite constructive actual appraisal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Model 1: adjusted for survey year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Survey year: 42% increase in the odds of a very/quite constructive actual evaluation for each year of increase in the survey year.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Model 2: adjusted for survey year and gender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Survey year: 43% increase in the odds of a very/quite constructive actual evaluation for each year of increase in the survey year.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Gender other has 71% decrease odds of very/quite constructive actual appraisal than males.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dk1"/>
                </a:solidFill>
              </a:rPr>
              <a:t>Models 3-5: Null association between very/quite constructive actual appraisal and institute (ref: GOS), respondent job family (ref: academic), appraiser job family (ref: academic), after adjustment for survey year.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9"/>
          <p:cNvSpPr txBox="1">
            <a:spLocks noGrp="1"/>
          </p:cNvSpPr>
          <p:nvPr>
            <p:ph type="title"/>
          </p:nvPr>
        </p:nvSpPr>
        <p:spPr>
          <a:xfrm>
            <a:off x="158788" y="-1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Table 1: Regression models</a:t>
            </a:r>
            <a:endParaRPr/>
          </a:p>
        </p:txBody>
      </p:sp>
      <p:graphicFrame>
        <p:nvGraphicFramePr>
          <p:cNvPr id="262" name="Google Shape;262;p39"/>
          <p:cNvGraphicFramePr/>
          <p:nvPr/>
        </p:nvGraphicFramePr>
        <p:xfrm>
          <a:off x="235538" y="549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{6C16FA38-9113-46AA-B4F1-851975FB3D93}</a:tableStyleId>
              </a:tblPr>
              <a:tblGrid>
                <a:gridCol w="367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40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61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59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6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</a:t>
                      </a: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odel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Variable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OR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95% CI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54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1) Year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Year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1.42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1.17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1.72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2A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0.0005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66C2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86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2) Year</a:t>
                      </a: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+ gender (Ref: male</a:t>
                      </a: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Year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1.44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1.18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1.75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0.0003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Females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0.86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0.60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1.25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0.4346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Other 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0.21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0.08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0.56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0.0020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C8D6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3) Year</a:t>
                      </a: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+ Institute (Ref: GOS ICH)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Year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1.43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1.18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1.74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0.0003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EGA IfWH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0.92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0.48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1.78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0.8045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ICS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0.60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0.29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1.23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0.1656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ICTM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1.48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0.97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2.26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0.0711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IEHC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1.34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0.88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2.04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0.1667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IGH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1.03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0.60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1.77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0.9151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IHI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1.66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0.67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4.12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0.2727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8DA0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4) Year</a:t>
                      </a: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+ job family respondent (Ref: Academic)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Year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1.41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1.16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1.72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0.0007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Research 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0.93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0.60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1.44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0.7500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Clinical Academic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1.14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0.56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2.33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0.7110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Professional Services Staff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0.73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0.48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1.12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0.1456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Other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0.79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0.27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2.29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0.6608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78AC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5) Year</a:t>
                      </a: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 </a:t>
                      </a: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+ job family appraiser </a:t>
                      </a:r>
                      <a:r>
                        <a:rPr lang="en-US" sz="1000" b="1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(Ref: Academic)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Year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1.38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1.13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1.68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b="1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0.0014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Research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1.12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0.64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1.96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0.6988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Clinical Academic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1.07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0.65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1.75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0.7853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Professional Services Staff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0.72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0.50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1.02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0.0617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2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Other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0.49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0.19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1.28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000" u="none" strike="noStrike" cap="none">
                          <a:solidFill>
                            <a:srgbClr val="000000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0.1446</a:t>
                      </a:r>
                      <a:endParaRPr/>
                    </a:p>
                  </a:txBody>
                  <a:tcPr marL="0" marR="0" marT="0" marB="0" anchor="ctr">
                    <a:lnL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5400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A6D85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 descr="FPHS_5_files/figure-pptx/unnamed-chunk-14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8750"/>
            <a:ext cx="8354350" cy="4699324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3"/>
          <p:cNvSpPr txBox="1">
            <a:spLocks noGrp="1"/>
          </p:cNvSpPr>
          <p:nvPr>
            <p:ph type="title"/>
          </p:nvPr>
        </p:nvSpPr>
        <p:spPr>
          <a:xfrm>
            <a:off x="76025" y="-1"/>
            <a:ext cx="8100600" cy="5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Figure 1: Respondent</a:t>
            </a:r>
            <a:r>
              <a:rPr lang="en-US"/>
              <a:t>’s</a:t>
            </a:r>
            <a:r>
              <a:rPr lang="en-US" b="1"/>
              <a:t> </a:t>
            </a:r>
            <a:r>
              <a:rPr lang="en-US"/>
              <a:t>j</a:t>
            </a:r>
            <a:r>
              <a:rPr lang="en-US" b="1"/>
              <a:t>ob family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0" y="-1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Figure 2: Appraiser</a:t>
            </a:r>
            <a:r>
              <a:rPr lang="en-US"/>
              <a:t>’s</a:t>
            </a:r>
            <a:r>
              <a:rPr lang="en-US" b="1"/>
              <a:t> job family</a:t>
            </a:r>
            <a:endParaRPr/>
          </a:p>
        </p:txBody>
      </p:sp>
      <p:pic>
        <p:nvPicPr>
          <p:cNvPr id="171" name="Google Shape;171;p24" descr="FPHS_5_files/figure-pptx/unnamed-chunk-20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20725"/>
            <a:ext cx="8396049" cy="472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Figure 3: Respondents’ demographics</a:t>
            </a:r>
            <a:endParaRPr/>
          </a:p>
        </p:txBody>
      </p:sp>
      <p:pic>
        <p:nvPicPr>
          <p:cNvPr id="177" name="Google Shape;177;p25" descr="FPHS_5_files/figure-pptx/unnamed-chunk-23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0330"/>
            <a:ext cx="8378976" cy="4713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6" descr="FPHS_5_files/figure-pptx/unnamed-chunk-28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81750"/>
            <a:ext cx="8465326" cy="476175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36400" cy="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/>
              <a:t>Figure 4: Appraisal constructivity: expectation vs actual</a:t>
            </a:r>
            <a:endParaRPr sz="2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36400" cy="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/>
              <a:t>Figure 5: Appraisal constructivity: expectation vs actual</a:t>
            </a:r>
            <a:endParaRPr sz="2200"/>
          </a:p>
        </p:txBody>
      </p:sp>
      <p:pic>
        <p:nvPicPr>
          <p:cNvPr id="189" name="Google Shape;18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02600"/>
            <a:ext cx="8428252" cy="47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7"/>
          <p:cNvSpPr txBox="1"/>
          <p:nvPr/>
        </p:nvSpPr>
        <p:spPr>
          <a:xfrm>
            <a:off x="6038450" y="4789500"/>
            <a:ext cx="23898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Sample size at base of each bar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 txBox="1">
            <a:spLocks noGrp="1"/>
          </p:cNvSpPr>
          <p:nvPr>
            <p:ph type="title"/>
          </p:nvPr>
        </p:nvSpPr>
        <p:spPr>
          <a:xfrm>
            <a:off x="0" y="0"/>
            <a:ext cx="8936400" cy="8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/>
              <a:t>Figure 6: Appraisal constructivity: expectation vs actual</a:t>
            </a:r>
            <a:endParaRPr sz="2200"/>
          </a:p>
        </p:txBody>
      </p:sp>
      <p:pic>
        <p:nvPicPr>
          <p:cNvPr id="196" name="Google Shape;196;p28" descr="FPHS_5_files/figure-pptx/unnamed-chunk-38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2609"/>
            <a:ext cx="8428251" cy="4740891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8"/>
          <p:cNvSpPr txBox="1"/>
          <p:nvPr/>
        </p:nvSpPr>
        <p:spPr>
          <a:xfrm>
            <a:off x="6038450" y="4637100"/>
            <a:ext cx="23898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/>
              <a:t>All: consider males, females, and other genders.</a:t>
            </a:r>
            <a:endParaRPr sz="11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29" descr="FPHS_5_files/figure-pptx/unnamed-chunk-53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500" y="402600"/>
            <a:ext cx="6719226" cy="4740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9"/>
          <p:cNvSpPr txBox="1">
            <a:spLocks noGrp="1"/>
          </p:cNvSpPr>
          <p:nvPr>
            <p:ph type="title"/>
          </p:nvPr>
        </p:nvSpPr>
        <p:spPr>
          <a:xfrm>
            <a:off x="0" y="-1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/>
              <a:t>Figure 7: Appraisal discussion – expectation vs actual</a:t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0" descr="FPHS_5_files/figure-pptx/unnamed-chunk-54-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7100" y="391700"/>
            <a:ext cx="6734652" cy="4751801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 txBox="1">
            <a:spLocks noGrp="1"/>
          </p:cNvSpPr>
          <p:nvPr>
            <p:ph type="title"/>
          </p:nvPr>
        </p:nvSpPr>
        <p:spPr>
          <a:xfrm>
            <a:off x="0" y="-1"/>
            <a:ext cx="81006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 b="1"/>
              <a:t>Figure 7: Appraisal discussion – expectation vs actual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CL_Orange_Slide_Theme">
  <a:themeElements>
    <a:clrScheme name="UCL Orange Theme">
      <a:dk1>
        <a:srgbClr val="000000"/>
      </a:dk1>
      <a:lt1>
        <a:srgbClr val="FFFFFF"/>
      </a:lt1>
      <a:dk2>
        <a:srgbClr val="EA7600"/>
      </a:dk2>
      <a:lt2>
        <a:srgbClr val="FBE4CC"/>
      </a:lt2>
      <a:accent1>
        <a:srgbClr val="003D4C"/>
      </a:accent1>
      <a:accent2>
        <a:srgbClr val="8F993E"/>
      </a:accent2>
      <a:accent3>
        <a:srgbClr val="0097A9"/>
      </a:accent3>
      <a:accent4>
        <a:srgbClr val="93272C"/>
      </a:accent4>
      <a:accent5>
        <a:srgbClr val="F6BE00"/>
      </a:accent5>
      <a:accent6>
        <a:srgbClr val="500778"/>
      </a:accent6>
      <a:hlink>
        <a:srgbClr val="0097A9"/>
      </a:hlink>
      <a:folHlink>
        <a:srgbClr val="0097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461</Words>
  <Application>Microsoft Office PowerPoint</Application>
  <PresentationFormat>On-screen Show (16:9)</PresentationFormat>
  <Paragraphs>147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Verdana</vt:lpstr>
      <vt:lpstr>UCL_Orange_Slide_Theme</vt:lpstr>
      <vt:lpstr>FPHS Appraisal Survey 2019-2020-2021</vt:lpstr>
      <vt:lpstr>Figure 1: Respondent’s job family</vt:lpstr>
      <vt:lpstr>Figure 2: Appraiser’s job family</vt:lpstr>
      <vt:lpstr>Figure 3: Respondents’ demographics</vt:lpstr>
      <vt:lpstr>Figure 4: Appraisal constructivity: expectation vs actual</vt:lpstr>
      <vt:lpstr>Figure 5: Appraisal constructivity: expectation vs actual</vt:lpstr>
      <vt:lpstr>Figure 6: Appraisal constructivity: expectation vs actual</vt:lpstr>
      <vt:lpstr>Figure 7: Appraisal discussion – expectation vs actual</vt:lpstr>
      <vt:lpstr>Figure 7: Appraisal discussion – expectation vs actual</vt:lpstr>
      <vt:lpstr>Figure 7: Appraisal discussion – expectation vs actual</vt:lpstr>
      <vt:lpstr>Figure 7: Appraisal discussion – expectation vs actual</vt:lpstr>
      <vt:lpstr>Figure 7: Appraisal discussion – expectation vs actual</vt:lpstr>
      <vt:lpstr>Figure 7: Appraisal discussion – expectation vs actual</vt:lpstr>
      <vt:lpstr>Figure 7: Appraisal discussion – expectation vs actual</vt:lpstr>
      <vt:lpstr>Figure 7: Appraisal discussion – expectation vs actual</vt:lpstr>
      <vt:lpstr>Figure 7: Appraisal discussion – expectation vs actual</vt:lpstr>
      <vt:lpstr>PowerPoint Presentation</vt:lpstr>
      <vt:lpstr>Table 1: Regression models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FPHS Appraisal Survey 2019-2020-2021</dc:title>
  <cp:lastModifiedBy>Fernandes, Kate</cp:lastModifiedBy>
  <cp:revision>1</cp:revision>
  <dcterms:modified xsi:type="dcterms:W3CDTF">2023-06-26T12:47:36Z</dcterms:modified>
</cp:coreProperties>
</file>