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944100" cy="7099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6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EB7D2-9CA4-7F48-AE62-06C7A3B4FEFA}" v="1" dt="2021-06-22T21:24:55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 showGuides="1">
      <p:cViewPr>
        <p:scale>
          <a:sx n="100" d="100"/>
          <a:sy n="100" d="100"/>
        </p:scale>
        <p:origin x="952" y="608"/>
      </p:cViewPr>
      <p:guideLst>
        <p:guide orient="horz" pos="2236"/>
        <p:guide pos="31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808" y="1161854"/>
            <a:ext cx="8452485" cy="2471608"/>
          </a:xfrm>
        </p:spPr>
        <p:txBody>
          <a:bodyPr anchor="b"/>
          <a:lstStyle>
            <a:lvl1pPr algn="ctr">
              <a:defRPr sz="621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3" y="3728777"/>
            <a:ext cx="7458075" cy="1714020"/>
          </a:xfrm>
        </p:spPr>
        <p:txBody>
          <a:bodyPr/>
          <a:lstStyle>
            <a:lvl1pPr marL="0" indent="0" algn="ctr">
              <a:buNone/>
              <a:defRPr sz="2484"/>
            </a:lvl1pPr>
            <a:lvl2pPr marL="473293" indent="0" algn="ctr">
              <a:buNone/>
              <a:defRPr sz="2070"/>
            </a:lvl2pPr>
            <a:lvl3pPr marL="946587" indent="0" algn="ctr">
              <a:buNone/>
              <a:defRPr sz="1863"/>
            </a:lvl3pPr>
            <a:lvl4pPr marL="1419880" indent="0" algn="ctr">
              <a:buNone/>
              <a:defRPr sz="1656"/>
            </a:lvl4pPr>
            <a:lvl5pPr marL="1893174" indent="0" algn="ctr">
              <a:buNone/>
              <a:defRPr sz="1656"/>
            </a:lvl5pPr>
            <a:lvl6pPr marL="2366467" indent="0" algn="ctr">
              <a:buNone/>
              <a:defRPr sz="1656"/>
            </a:lvl6pPr>
            <a:lvl7pPr marL="2839761" indent="0" algn="ctr">
              <a:buNone/>
              <a:defRPr sz="1656"/>
            </a:lvl7pPr>
            <a:lvl8pPr marL="3313054" indent="0" algn="ctr">
              <a:buNone/>
              <a:defRPr sz="1656"/>
            </a:lvl8pPr>
            <a:lvl9pPr marL="3786348" indent="0" algn="ctr">
              <a:buNone/>
              <a:defRPr sz="165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29C-C297-084B-B359-23790F54A931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2521-96BF-574F-88C8-C49CA61E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29C-C297-084B-B359-23790F54A931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2521-96BF-574F-88C8-C49CA61E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0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6247" y="377972"/>
            <a:ext cx="2144197" cy="601632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658" y="377972"/>
            <a:ext cx="6308288" cy="60163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29C-C297-084B-B359-23790F54A931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2521-96BF-574F-88C8-C49CA61E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3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29C-C297-084B-B359-23790F54A931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2521-96BF-574F-88C8-C49CA61E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78" y="1769897"/>
            <a:ext cx="8576786" cy="2953111"/>
          </a:xfrm>
        </p:spPr>
        <p:txBody>
          <a:bodyPr anchor="b"/>
          <a:lstStyle>
            <a:lvl1pPr>
              <a:defRPr sz="621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478" y="4750946"/>
            <a:ext cx="8576786" cy="1552971"/>
          </a:xfrm>
        </p:spPr>
        <p:txBody>
          <a:bodyPr/>
          <a:lstStyle>
            <a:lvl1pPr marL="0" indent="0">
              <a:buNone/>
              <a:defRPr sz="2484">
                <a:solidFill>
                  <a:schemeClr val="tx1"/>
                </a:solidFill>
              </a:defRPr>
            </a:lvl1pPr>
            <a:lvl2pPr marL="473293" indent="0">
              <a:buNone/>
              <a:defRPr sz="2070">
                <a:solidFill>
                  <a:schemeClr val="tx1">
                    <a:tint val="75000"/>
                  </a:schemeClr>
                </a:solidFill>
              </a:defRPr>
            </a:lvl2pPr>
            <a:lvl3pPr marL="94658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3pPr>
            <a:lvl4pPr marL="1419880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4pPr>
            <a:lvl5pPr marL="1893174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5pPr>
            <a:lvl6pPr marL="2366467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6pPr>
            <a:lvl7pPr marL="2839761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7pPr>
            <a:lvl8pPr marL="3313054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8pPr>
            <a:lvl9pPr marL="3786348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29C-C297-084B-B359-23790F54A931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2521-96BF-574F-88C8-C49CA61E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9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657" y="1889860"/>
            <a:ext cx="4226243" cy="4504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200" y="1889860"/>
            <a:ext cx="4226243" cy="4504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29C-C297-084B-B359-23790F54A931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2521-96BF-574F-88C8-C49CA61E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2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52" y="377974"/>
            <a:ext cx="8576786" cy="137220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953" y="1740315"/>
            <a:ext cx="4206820" cy="852901"/>
          </a:xfrm>
        </p:spPr>
        <p:txBody>
          <a:bodyPr anchor="b"/>
          <a:lstStyle>
            <a:lvl1pPr marL="0" indent="0">
              <a:buNone/>
              <a:defRPr sz="2484" b="1"/>
            </a:lvl1pPr>
            <a:lvl2pPr marL="473293" indent="0">
              <a:buNone/>
              <a:defRPr sz="2070" b="1"/>
            </a:lvl2pPr>
            <a:lvl3pPr marL="946587" indent="0">
              <a:buNone/>
              <a:defRPr sz="1863" b="1"/>
            </a:lvl3pPr>
            <a:lvl4pPr marL="1419880" indent="0">
              <a:buNone/>
              <a:defRPr sz="1656" b="1"/>
            </a:lvl4pPr>
            <a:lvl5pPr marL="1893174" indent="0">
              <a:buNone/>
              <a:defRPr sz="1656" b="1"/>
            </a:lvl5pPr>
            <a:lvl6pPr marL="2366467" indent="0">
              <a:buNone/>
              <a:defRPr sz="1656" b="1"/>
            </a:lvl6pPr>
            <a:lvl7pPr marL="2839761" indent="0">
              <a:buNone/>
              <a:defRPr sz="1656" b="1"/>
            </a:lvl7pPr>
            <a:lvl8pPr marL="3313054" indent="0">
              <a:buNone/>
              <a:defRPr sz="1656" b="1"/>
            </a:lvl8pPr>
            <a:lvl9pPr marL="3786348" indent="0">
              <a:buNone/>
              <a:defRPr sz="165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953" y="2593216"/>
            <a:ext cx="4206820" cy="38142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201" y="1740315"/>
            <a:ext cx="4227538" cy="852901"/>
          </a:xfrm>
        </p:spPr>
        <p:txBody>
          <a:bodyPr anchor="b"/>
          <a:lstStyle>
            <a:lvl1pPr marL="0" indent="0">
              <a:buNone/>
              <a:defRPr sz="2484" b="1"/>
            </a:lvl1pPr>
            <a:lvl2pPr marL="473293" indent="0">
              <a:buNone/>
              <a:defRPr sz="2070" b="1"/>
            </a:lvl2pPr>
            <a:lvl3pPr marL="946587" indent="0">
              <a:buNone/>
              <a:defRPr sz="1863" b="1"/>
            </a:lvl3pPr>
            <a:lvl4pPr marL="1419880" indent="0">
              <a:buNone/>
              <a:defRPr sz="1656" b="1"/>
            </a:lvl4pPr>
            <a:lvl5pPr marL="1893174" indent="0">
              <a:buNone/>
              <a:defRPr sz="1656" b="1"/>
            </a:lvl5pPr>
            <a:lvl6pPr marL="2366467" indent="0">
              <a:buNone/>
              <a:defRPr sz="1656" b="1"/>
            </a:lvl6pPr>
            <a:lvl7pPr marL="2839761" indent="0">
              <a:buNone/>
              <a:defRPr sz="1656" b="1"/>
            </a:lvl7pPr>
            <a:lvl8pPr marL="3313054" indent="0">
              <a:buNone/>
              <a:defRPr sz="1656" b="1"/>
            </a:lvl8pPr>
            <a:lvl9pPr marL="3786348" indent="0">
              <a:buNone/>
              <a:defRPr sz="165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4201" y="2593216"/>
            <a:ext cx="4227538" cy="38142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29C-C297-084B-B359-23790F54A931}" type="datetimeFigureOut">
              <a:rPr lang="en-US" smtClean="0"/>
              <a:t>6/22/21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2521-96BF-574F-88C8-C49CA61E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29C-C297-084B-B359-23790F54A931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2521-96BF-574F-88C8-C49CA61E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29C-C297-084B-B359-23790F54A931}" type="datetimeFigureOut">
              <a:rPr lang="en-US" smtClean="0"/>
              <a:t>6/22/21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2521-96BF-574F-88C8-C49CA61E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6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52" y="473287"/>
            <a:ext cx="3207231" cy="1656503"/>
          </a:xfrm>
        </p:spPr>
        <p:txBody>
          <a:bodyPr anchor="b"/>
          <a:lstStyle>
            <a:lvl1pPr>
              <a:defRPr sz="33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538" y="1022169"/>
            <a:ext cx="5034201" cy="5045104"/>
          </a:xfrm>
        </p:spPr>
        <p:txBody>
          <a:bodyPr/>
          <a:lstStyle>
            <a:lvl1pPr>
              <a:defRPr sz="3313"/>
            </a:lvl1pPr>
            <a:lvl2pPr>
              <a:defRPr sz="2899"/>
            </a:lvl2pPr>
            <a:lvl3pPr>
              <a:defRPr sz="2484"/>
            </a:lvl3pPr>
            <a:lvl4pPr>
              <a:defRPr sz="2070"/>
            </a:lvl4pPr>
            <a:lvl5pPr>
              <a:defRPr sz="2070"/>
            </a:lvl5pPr>
            <a:lvl6pPr>
              <a:defRPr sz="2070"/>
            </a:lvl6pPr>
            <a:lvl7pPr>
              <a:defRPr sz="2070"/>
            </a:lvl7pPr>
            <a:lvl8pPr>
              <a:defRPr sz="2070"/>
            </a:lvl8pPr>
            <a:lvl9pPr>
              <a:defRPr sz="207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952" y="2129790"/>
            <a:ext cx="3207231" cy="3945699"/>
          </a:xfrm>
        </p:spPr>
        <p:txBody>
          <a:bodyPr/>
          <a:lstStyle>
            <a:lvl1pPr marL="0" indent="0">
              <a:buNone/>
              <a:defRPr sz="1656"/>
            </a:lvl1pPr>
            <a:lvl2pPr marL="473293" indent="0">
              <a:buNone/>
              <a:defRPr sz="1449"/>
            </a:lvl2pPr>
            <a:lvl3pPr marL="946587" indent="0">
              <a:buNone/>
              <a:defRPr sz="1242"/>
            </a:lvl3pPr>
            <a:lvl4pPr marL="1419880" indent="0">
              <a:buNone/>
              <a:defRPr sz="1035"/>
            </a:lvl4pPr>
            <a:lvl5pPr marL="1893174" indent="0">
              <a:buNone/>
              <a:defRPr sz="1035"/>
            </a:lvl5pPr>
            <a:lvl6pPr marL="2366467" indent="0">
              <a:buNone/>
              <a:defRPr sz="1035"/>
            </a:lvl6pPr>
            <a:lvl7pPr marL="2839761" indent="0">
              <a:buNone/>
              <a:defRPr sz="1035"/>
            </a:lvl7pPr>
            <a:lvl8pPr marL="3313054" indent="0">
              <a:buNone/>
              <a:defRPr sz="1035"/>
            </a:lvl8pPr>
            <a:lvl9pPr marL="3786348" indent="0">
              <a:buNone/>
              <a:defRPr sz="103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29C-C297-084B-B359-23790F54A931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2521-96BF-574F-88C8-C49CA61E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1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52" y="473287"/>
            <a:ext cx="3207231" cy="1656503"/>
          </a:xfrm>
        </p:spPr>
        <p:txBody>
          <a:bodyPr anchor="b"/>
          <a:lstStyle>
            <a:lvl1pPr>
              <a:defRPr sz="33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27538" y="1022169"/>
            <a:ext cx="5034201" cy="5045104"/>
          </a:xfrm>
        </p:spPr>
        <p:txBody>
          <a:bodyPr anchor="t"/>
          <a:lstStyle>
            <a:lvl1pPr marL="0" indent="0">
              <a:buNone/>
              <a:defRPr sz="3313"/>
            </a:lvl1pPr>
            <a:lvl2pPr marL="473293" indent="0">
              <a:buNone/>
              <a:defRPr sz="2899"/>
            </a:lvl2pPr>
            <a:lvl3pPr marL="946587" indent="0">
              <a:buNone/>
              <a:defRPr sz="2484"/>
            </a:lvl3pPr>
            <a:lvl4pPr marL="1419880" indent="0">
              <a:buNone/>
              <a:defRPr sz="2070"/>
            </a:lvl4pPr>
            <a:lvl5pPr marL="1893174" indent="0">
              <a:buNone/>
              <a:defRPr sz="2070"/>
            </a:lvl5pPr>
            <a:lvl6pPr marL="2366467" indent="0">
              <a:buNone/>
              <a:defRPr sz="2070"/>
            </a:lvl6pPr>
            <a:lvl7pPr marL="2839761" indent="0">
              <a:buNone/>
              <a:defRPr sz="2070"/>
            </a:lvl7pPr>
            <a:lvl8pPr marL="3313054" indent="0">
              <a:buNone/>
              <a:defRPr sz="2070"/>
            </a:lvl8pPr>
            <a:lvl9pPr marL="3786348" indent="0">
              <a:buNone/>
              <a:defRPr sz="207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952" y="2129790"/>
            <a:ext cx="3207231" cy="3945699"/>
          </a:xfrm>
        </p:spPr>
        <p:txBody>
          <a:bodyPr/>
          <a:lstStyle>
            <a:lvl1pPr marL="0" indent="0">
              <a:buNone/>
              <a:defRPr sz="1656"/>
            </a:lvl1pPr>
            <a:lvl2pPr marL="473293" indent="0">
              <a:buNone/>
              <a:defRPr sz="1449"/>
            </a:lvl2pPr>
            <a:lvl3pPr marL="946587" indent="0">
              <a:buNone/>
              <a:defRPr sz="1242"/>
            </a:lvl3pPr>
            <a:lvl4pPr marL="1419880" indent="0">
              <a:buNone/>
              <a:defRPr sz="1035"/>
            </a:lvl4pPr>
            <a:lvl5pPr marL="1893174" indent="0">
              <a:buNone/>
              <a:defRPr sz="1035"/>
            </a:lvl5pPr>
            <a:lvl6pPr marL="2366467" indent="0">
              <a:buNone/>
              <a:defRPr sz="1035"/>
            </a:lvl6pPr>
            <a:lvl7pPr marL="2839761" indent="0">
              <a:buNone/>
              <a:defRPr sz="1035"/>
            </a:lvl7pPr>
            <a:lvl8pPr marL="3313054" indent="0">
              <a:buNone/>
              <a:defRPr sz="1035"/>
            </a:lvl8pPr>
            <a:lvl9pPr marL="3786348" indent="0">
              <a:buNone/>
              <a:defRPr sz="103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29C-C297-084B-B359-23790F54A931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2521-96BF-574F-88C8-C49CA61E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1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657" y="377974"/>
            <a:ext cx="8576786" cy="137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657" y="1889860"/>
            <a:ext cx="8576786" cy="450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657" y="6580001"/>
            <a:ext cx="223742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329C-C297-084B-B359-23790F54A931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3983" y="6580001"/>
            <a:ext cx="3356134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3020" y="6580001"/>
            <a:ext cx="223742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82521-96BF-574F-88C8-C49CA61E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46587" rtl="0" eaLnBrk="1" latinLnBrk="0" hangingPunct="1">
        <a:lnSpc>
          <a:spcPct val="90000"/>
        </a:lnSpc>
        <a:spcBef>
          <a:spcPct val="0"/>
        </a:spcBef>
        <a:buNone/>
        <a:defRPr sz="45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647" indent="-236647" algn="l" defTabSz="946587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1pPr>
      <a:lvl2pPr marL="709940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484" kern="1200">
          <a:solidFill>
            <a:schemeClr val="tx1"/>
          </a:solidFill>
          <a:latin typeface="+mn-lt"/>
          <a:ea typeface="+mn-ea"/>
          <a:cs typeface="+mn-cs"/>
        </a:defRPr>
      </a:lvl2pPr>
      <a:lvl3pPr marL="1183234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070" kern="1200">
          <a:solidFill>
            <a:schemeClr val="tx1"/>
          </a:solidFill>
          <a:latin typeface="+mn-lt"/>
          <a:ea typeface="+mn-ea"/>
          <a:cs typeface="+mn-cs"/>
        </a:defRPr>
      </a:lvl3pPr>
      <a:lvl4pPr marL="1656527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4pPr>
      <a:lvl5pPr marL="2129820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5pPr>
      <a:lvl6pPr marL="2603114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6pPr>
      <a:lvl7pPr marL="3076407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7pPr>
      <a:lvl8pPr marL="3549701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8pPr>
      <a:lvl9pPr marL="4022994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1pPr>
      <a:lvl2pPr marL="473293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946587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3pPr>
      <a:lvl4pPr marL="1419880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4pPr>
      <a:lvl5pPr marL="1893174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5pPr>
      <a:lvl6pPr marL="2366467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6pPr>
      <a:lvl7pPr marL="2839761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7pPr>
      <a:lvl8pPr marL="3313054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8pPr>
      <a:lvl9pPr marL="3786348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C914EC-B0E9-C447-92EC-F03725368E57}"/>
              </a:ext>
            </a:extLst>
          </p:cNvPr>
          <p:cNvSpPr/>
          <p:nvPr/>
        </p:nvSpPr>
        <p:spPr>
          <a:xfrm>
            <a:off x="9677695" y="0"/>
            <a:ext cx="279105" cy="7099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C8EF4-E384-7549-AD66-32B1A4EF36F2}"/>
              </a:ext>
            </a:extLst>
          </p:cNvPr>
          <p:cNvSpPr txBox="1"/>
          <p:nvPr/>
        </p:nvSpPr>
        <p:spPr>
          <a:xfrm>
            <a:off x="5526098" y="3241873"/>
            <a:ext cx="3610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keep this edge strip free for controls</a:t>
            </a:r>
          </a:p>
          <a:p>
            <a:pPr lvl="1"/>
            <a:r>
              <a:rPr lang="en-US" sz="1400" dirty="0"/>
              <a:t>info button for caption</a:t>
            </a:r>
          </a:p>
          <a:p>
            <a:pPr lvl="1"/>
            <a:r>
              <a:rPr lang="en-US" sz="1400" dirty="0"/>
              <a:t>pointer</a:t>
            </a:r>
          </a:p>
          <a:p>
            <a:pPr lvl="1"/>
            <a:r>
              <a:rPr lang="en-US" sz="1400" dirty="0"/>
              <a:t>zoom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504284-BEE2-E84F-AC0D-9FA69179BA53}"/>
              </a:ext>
            </a:extLst>
          </p:cNvPr>
          <p:cNvCxnSpPr>
            <a:cxnSpLocks/>
          </p:cNvCxnSpPr>
          <p:nvPr/>
        </p:nvCxnSpPr>
        <p:spPr>
          <a:xfrm flipV="1">
            <a:off x="9160443" y="3300876"/>
            <a:ext cx="504552" cy="153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D8E830-1B23-2C47-904C-B1036B688AC5}"/>
              </a:ext>
            </a:extLst>
          </p:cNvPr>
          <p:cNvSpPr txBox="1"/>
          <p:nvPr/>
        </p:nvSpPr>
        <p:spPr>
          <a:xfrm>
            <a:off x="736600" y="342900"/>
            <a:ext cx="765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Poster Template</a:t>
            </a:r>
          </a:p>
        </p:txBody>
      </p:sp>
      <p:pic>
        <p:nvPicPr>
          <p:cNvPr id="10" name="Picture 9" descr="Serious chemist using microscope at laboratory">
            <a:extLst>
              <a:ext uri="{FF2B5EF4-FFF2-40B4-BE49-F238E27FC236}">
                <a16:creationId xmlns:a16="http://schemas.microsoft.com/office/drawing/2014/main" id="{FD910D78-4B7B-EF4F-9DBC-4B527D0BF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4888"/>
            <a:ext cx="2273838" cy="1514412"/>
          </a:xfrm>
          <a:prstGeom prst="rect">
            <a:avLst/>
          </a:prstGeom>
        </p:spPr>
      </p:pic>
      <p:pic>
        <p:nvPicPr>
          <p:cNvPr id="12" name="Picture 11" descr="Closeup of green and red fruits floating in the water">
            <a:extLst>
              <a:ext uri="{FF2B5EF4-FFF2-40B4-BE49-F238E27FC236}">
                <a16:creationId xmlns:a16="http://schemas.microsoft.com/office/drawing/2014/main" id="{0CC7B3EF-562D-3049-B9C4-61D6BB17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370" y="0"/>
            <a:ext cx="2333625" cy="1555750"/>
          </a:xfrm>
          <a:prstGeom prst="rect">
            <a:avLst/>
          </a:prstGeom>
        </p:spPr>
      </p:pic>
      <p:pic>
        <p:nvPicPr>
          <p:cNvPr id="14" name="Picture 13" descr="Blue push pin surrounded by circle of red push pins">
            <a:extLst>
              <a:ext uri="{FF2B5EF4-FFF2-40B4-BE49-F238E27FC236}">
                <a16:creationId xmlns:a16="http://schemas.microsoft.com/office/drawing/2014/main" id="{39BBA9EA-BBDC-E94F-AD8C-BC6E084B5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683" y="787533"/>
            <a:ext cx="3088917" cy="20572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AF9B71-DB64-0C4D-B482-711F13B345A3}"/>
              </a:ext>
            </a:extLst>
          </p:cNvPr>
          <p:cNvSpPr txBox="1"/>
          <p:nvPr/>
        </p:nvSpPr>
        <p:spPr>
          <a:xfrm>
            <a:off x="3345130" y="4497109"/>
            <a:ext cx="3253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in PowerPoint</a:t>
            </a:r>
          </a:p>
          <a:p>
            <a:endParaRPr lang="en-US" dirty="0"/>
          </a:p>
          <a:p>
            <a:r>
              <a:rPr lang="en-US" dirty="0"/>
              <a:t>File -&gt; Export -&gt; File format: PNG</a:t>
            </a:r>
          </a:p>
          <a:p>
            <a:r>
              <a:rPr lang="en-US" dirty="0"/>
              <a:t>This slide only.</a:t>
            </a:r>
          </a:p>
          <a:p>
            <a:r>
              <a:rPr lang="en-US" dirty="0"/>
              <a:t>Width 2000</a:t>
            </a:r>
          </a:p>
        </p:txBody>
      </p:sp>
    </p:spTree>
    <p:extLst>
      <p:ext uri="{BB962C8B-B14F-4D97-AF65-F5344CB8AC3E}">
        <p14:creationId xmlns:p14="http://schemas.microsoft.com/office/powerpoint/2010/main" val="3306215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2507</TotalTime>
  <Words>32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Atkinson, David</dc:creator>
  <cp:lastModifiedBy>Atkinson, David</cp:lastModifiedBy>
  <cp:revision>2</cp:revision>
  <dcterms:created xsi:type="dcterms:W3CDTF">2021-06-22T21:07:47Z</dcterms:created>
  <dcterms:modified xsi:type="dcterms:W3CDTF">2021-06-24T14:54:53Z</dcterms:modified>
</cp:coreProperties>
</file>