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9" r:id="rId1"/>
  </p:sldMasterIdLst>
  <p:notesMasterIdLst>
    <p:notesMasterId r:id="rId20"/>
  </p:notesMasterIdLst>
  <p:handoutMasterIdLst>
    <p:handoutMasterId r:id="rId21"/>
  </p:handoutMasterIdLst>
  <p:sldIdLst>
    <p:sldId id="256" r:id="rId2"/>
    <p:sldId id="257" r:id="rId3"/>
    <p:sldId id="259" r:id="rId4"/>
    <p:sldId id="286" r:id="rId5"/>
    <p:sldId id="260" r:id="rId6"/>
    <p:sldId id="278" r:id="rId7"/>
    <p:sldId id="269" r:id="rId8"/>
    <p:sldId id="272" r:id="rId9"/>
    <p:sldId id="282" r:id="rId10"/>
    <p:sldId id="287" r:id="rId11"/>
    <p:sldId id="288" r:id="rId12"/>
    <p:sldId id="273" r:id="rId13"/>
    <p:sldId id="279" r:id="rId14"/>
    <p:sldId id="283" r:id="rId15"/>
    <p:sldId id="271" r:id="rId16"/>
    <p:sldId id="274" r:id="rId17"/>
    <p:sldId id="276" r:id="rId18"/>
    <p:sldId id="281" r:id="rId19"/>
  </p:sldIdLst>
  <p:sldSz cx="9144000" cy="6858000" type="screen4x3"/>
  <p:notesSz cx="6794500" cy="9906000"/>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887F3A"/>
    <a:srgbClr val="587D88"/>
    <a:srgbClr val="AB517E"/>
    <a:srgbClr val="03C3FF"/>
    <a:srgbClr val="003242"/>
    <a:srgbClr val="6C652E"/>
    <a:srgbClr val="CC0066"/>
    <a:srgbClr val="823E6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37" autoAdjust="0"/>
    <p:restoredTop sz="95414" autoAdjust="0"/>
  </p:normalViewPr>
  <p:slideViewPr>
    <p:cSldViewPr snapToGrid="0">
      <p:cViewPr>
        <p:scale>
          <a:sx n="50" d="100"/>
          <a:sy n="50" d="100"/>
        </p:scale>
        <p:origin x="-1092" y="-216"/>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handoutMaster" Target="handoutMasters/handout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4338" name="Rectangle 2"/>
          <p:cNvSpPr>
            <a:spLocks noGrp="1" noChangeArrowheads="1"/>
          </p:cNvSpPr>
          <p:nvPr>
            <p:ph type="hdr" sz="quarter"/>
          </p:nvPr>
        </p:nvSpPr>
        <p:spPr bwMode="auto">
          <a:xfrm>
            <a:off x="0" y="0"/>
            <a:ext cx="2944813" cy="495300"/>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a:defRPr sz="1200"/>
            </a:lvl1pPr>
          </a:lstStyle>
          <a:p>
            <a:pPr>
              <a:defRPr/>
            </a:pPr>
            <a:endParaRPr lang="en-US"/>
          </a:p>
        </p:txBody>
      </p:sp>
      <p:sp>
        <p:nvSpPr>
          <p:cNvPr id="14339" name="Rectangle 3"/>
          <p:cNvSpPr>
            <a:spLocks noGrp="1" noChangeArrowheads="1"/>
          </p:cNvSpPr>
          <p:nvPr>
            <p:ph type="dt" sz="quarter" idx="1"/>
          </p:nvPr>
        </p:nvSpPr>
        <p:spPr bwMode="auto">
          <a:xfrm>
            <a:off x="3848100" y="0"/>
            <a:ext cx="2944813" cy="495300"/>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algn="r">
              <a:defRPr sz="1200"/>
            </a:lvl1pPr>
          </a:lstStyle>
          <a:p>
            <a:pPr>
              <a:defRPr/>
            </a:pPr>
            <a:endParaRPr lang="en-US"/>
          </a:p>
        </p:txBody>
      </p:sp>
      <p:sp>
        <p:nvSpPr>
          <p:cNvPr id="14340" name="Rectangle 4"/>
          <p:cNvSpPr>
            <a:spLocks noGrp="1" noChangeArrowheads="1"/>
          </p:cNvSpPr>
          <p:nvPr>
            <p:ph type="ftr" sz="quarter" idx="2"/>
          </p:nvPr>
        </p:nvSpPr>
        <p:spPr bwMode="auto">
          <a:xfrm>
            <a:off x="0" y="9409113"/>
            <a:ext cx="2944813" cy="495300"/>
          </a:xfrm>
          <a:prstGeom prst="rect">
            <a:avLst/>
          </a:prstGeom>
          <a:noFill/>
          <a:ln>
            <a:noFill/>
          </a:ln>
          <a:effectLst/>
          <a:extLst/>
        </p:spPr>
        <p:txBody>
          <a:bodyPr vert="horz" wrap="square" lIns="91440" tIns="45720" rIns="91440" bIns="45720" numCol="1" anchor="b" anchorCtr="0" compatLnSpc="1">
            <a:prstTxWarp prst="textNoShape">
              <a:avLst/>
            </a:prstTxWarp>
          </a:bodyPr>
          <a:lstStyle>
            <a:lvl1pPr>
              <a:defRPr sz="1200"/>
            </a:lvl1pPr>
          </a:lstStyle>
          <a:p>
            <a:pPr>
              <a:defRPr/>
            </a:pPr>
            <a:endParaRPr lang="en-US"/>
          </a:p>
        </p:txBody>
      </p:sp>
      <p:sp>
        <p:nvSpPr>
          <p:cNvPr id="14341" name="Rectangle 5"/>
          <p:cNvSpPr>
            <a:spLocks noGrp="1" noChangeArrowheads="1"/>
          </p:cNvSpPr>
          <p:nvPr>
            <p:ph type="sldNum" sz="quarter" idx="3"/>
          </p:nvPr>
        </p:nvSpPr>
        <p:spPr bwMode="auto">
          <a:xfrm>
            <a:off x="3848100" y="9409113"/>
            <a:ext cx="2944813" cy="495300"/>
          </a:xfrm>
          <a:prstGeom prst="rect">
            <a:avLst/>
          </a:prstGeom>
          <a:noFill/>
          <a:ln>
            <a:noFill/>
          </a:ln>
          <a:effectLst/>
          <a:extLst/>
        </p:spPr>
        <p:txBody>
          <a:bodyPr vert="horz" wrap="square" lIns="91440" tIns="45720" rIns="91440" bIns="45720" numCol="1" anchor="b" anchorCtr="0" compatLnSpc="1">
            <a:prstTxWarp prst="textNoShape">
              <a:avLst/>
            </a:prstTxWarp>
          </a:bodyPr>
          <a:lstStyle>
            <a:lvl1pPr algn="r">
              <a:defRPr sz="1200"/>
            </a:lvl1pPr>
          </a:lstStyle>
          <a:p>
            <a:pPr>
              <a:defRPr/>
            </a:pPr>
            <a:fld id="{BA20A8E4-F2F4-4AFD-98AD-BD5C0511F374}" type="slidenum">
              <a:rPr lang="en-US"/>
              <a:pPr>
                <a:defRPr/>
              </a:pPr>
              <a:t>‹#›</a:t>
            </a:fld>
            <a:endParaRPr lang="en-US"/>
          </a:p>
        </p:txBody>
      </p:sp>
    </p:spTree>
    <p:extLst>
      <p:ext uri="{BB962C8B-B14F-4D97-AF65-F5344CB8AC3E}">
        <p14:creationId xmlns:p14="http://schemas.microsoft.com/office/powerpoint/2010/main" val="58623043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6626" name="Rectangle 2"/>
          <p:cNvSpPr>
            <a:spLocks noGrp="1" noChangeArrowheads="1"/>
          </p:cNvSpPr>
          <p:nvPr>
            <p:ph type="hdr" sz="quarter"/>
          </p:nvPr>
        </p:nvSpPr>
        <p:spPr bwMode="auto">
          <a:xfrm>
            <a:off x="0" y="0"/>
            <a:ext cx="2944813" cy="495300"/>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a:defRPr sz="1200"/>
            </a:lvl1pPr>
          </a:lstStyle>
          <a:p>
            <a:pPr>
              <a:defRPr/>
            </a:pPr>
            <a:endParaRPr lang="en-US"/>
          </a:p>
        </p:txBody>
      </p:sp>
      <p:sp>
        <p:nvSpPr>
          <p:cNvPr id="26627" name="Rectangle 3"/>
          <p:cNvSpPr>
            <a:spLocks noGrp="1" noChangeArrowheads="1"/>
          </p:cNvSpPr>
          <p:nvPr>
            <p:ph type="dt" idx="1"/>
          </p:nvPr>
        </p:nvSpPr>
        <p:spPr bwMode="auto">
          <a:xfrm>
            <a:off x="3848100" y="0"/>
            <a:ext cx="2944813" cy="495300"/>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algn="r">
              <a:defRPr sz="1200"/>
            </a:lvl1pPr>
          </a:lstStyle>
          <a:p>
            <a:pPr>
              <a:defRPr/>
            </a:pPr>
            <a:endParaRPr lang="en-US"/>
          </a:p>
        </p:txBody>
      </p:sp>
      <p:sp>
        <p:nvSpPr>
          <p:cNvPr id="21508" name="Rectangle 4"/>
          <p:cNvSpPr>
            <a:spLocks noGrp="1" noRot="1" noChangeAspect="1" noChangeArrowheads="1" noTextEdit="1"/>
          </p:cNvSpPr>
          <p:nvPr>
            <p:ph type="sldImg" idx="2"/>
          </p:nvPr>
        </p:nvSpPr>
        <p:spPr bwMode="auto">
          <a:xfrm>
            <a:off x="920750" y="742950"/>
            <a:ext cx="4953000" cy="371475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6629" name="Rectangle 5"/>
          <p:cNvSpPr>
            <a:spLocks noGrp="1" noChangeArrowheads="1"/>
          </p:cNvSpPr>
          <p:nvPr>
            <p:ph type="body" sz="quarter" idx="3"/>
          </p:nvPr>
        </p:nvSpPr>
        <p:spPr bwMode="auto">
          <a:xfrm>
            <a:off x="679450" y="4705350"/>
            <a:ext cx="5435600" cy="4457700"/>
          </a:xfrm>
          <a:prstGeom prst="rect">
            <a:avLst/>
          </a:prstGeom>
          <a:noFill/>
          <a:ln>
            <a:noFill/>
          </a:ln>
          <a:effectLst/>
          <a:extLst/>
        </p:spPr>
        <p:txBody>
          <a:bodyPr vert="horz" wrap="square" lIns="91440" tIns="45720" rIns="91440" bIns="45720"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26630" name="Rectangle 6"/>
          <p:cNvSpPr>
            <a:spLocks noGrp="1" noChangeArrowheads="1"/>
          </p:cNvSpPr>
          <p:nvPr>
            <p:ph type="ftr" sz="quarter" idx="4"/>
          </p:nvPr>
        </p:nvSpPr>
        <p:spPr bwMode="auto">
          <a:xfrm>
            <a:off x="0" y="9409113"/>
            <a:ext cx="2944813" cy="495300"/>
          </a:xfrm>
          <a:prstGeom prst="rect">
            <a:avLst/>
          </a:prstGeom>
          <a:noFill/>
          <a:ln>
            <a:noFill/>
          </a:ln>
          <a:effectLst/>
          <a:extLst/>
        </p:spPr>
        <p:txBody>
          <a:bodyPr vert="horz" wrap="square" lIns="91440" tIns="45720" rIns="91440" bIns="45720" numCol="1" anchor="b" anchorCtr="0" compatLnSpc="1">
            <a:prstTxWarp prst="textNoShape">
              <a:avLst/>
            </a:prstTxWarp>
          </a:bodyPr>
          <a:lstStyle>
            <a:lvl1pPr>
              <a:defRPr sz="1200"/>
            </a:lvl1pPr>
          </a:lstStyle>
          <a:p>
            <a:pPr>
              <a:defRPr/>
            </a:pPr>
            <a:endParaRPr lang="en-US"/>
          </a:p>
        </p:txBody>
      </p:sp>
      <p:sp>
        <p:nvSpPr>
          <p:cNvPr id="26631" name="Rectangle 7"/>
          <p:cNvSpPr>
            <a:spLocks noGrp="1" noChangeArrowheads="1"/>
          </p:cNvSpPr>
          <p:nvPr>
            <p:ph type="sldNum" sz="quarter" idx="5"/>
          </p:nvPr>
        </p:nvSpPr>
        <p:spPr bwMode="auto">
          <a:xfrm>
            <a:off x="3848100" y="9409113"/>
            <a:ext cx="2944813" cy="495300"/>
          </a:xfrm>
          <a:prstGeom prst="rect">
            <a:avLst/>
          </a:prstGeom>
          <a:noFill/>
          <a:ln>
            <a:noFill/>
          </a:ln>
          <a:effectLst/>
          <a:extLst/>
        </p:spPr>
        <p:txBody>
          <a:bodyPr vert="horz" wrap="square" lIns="91440" tIns="45720" rIns="91440" bIns="45720" numCol="1" anchor="b" anchorCtr="0" compatLnSpc="1">
            <a:prstTxWarp prst="textNoShape">
              <a:avLst/>
            </a:prstTxWarp>
          </a:bodyPr>
          <a:lstStyle>
            <a:lvl1pPr algn="r">
              <a:defRPr sz="1200"/>
            </a:lvl1pPr>
          </a:lstStyle>
          <a:p>
            <a:pPr>
              <a:defRPr/>
            </a:pPr>
            <a:fld id="{753D7E47-A1CD-433D-9903-F90D5B60E01F}" type="slidenum">
              <a:rPr lang="en-US"/>
              <a:pPr>
                <a:defRPr/>
              </a:pPr>
              <a:t>‹#›</a:t>
            </a:fld>
            <a:endParaRPr lang="en-US"/>
          </a:p>
        </p:txBody>
      </p:sp>
    </p:spTree>
    <p:extLst>
      <p:ext uri="{BB962C8B-B14F-4D97-AF65-F5344CB8AC3E}">
        <p14:creationId xmlns:p14="http://schemas.microsoft.com/office/powerpoint/2010/main" val="3533092816"/>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37351FF6-6A65-4817-8DDF-2DCB4FE615FF}" type="slidenum">
              <a:rPr lang="en-US" smtClean="0"/>
              <a:pPr eaLnBrk="1" hangingPunct="1"/>
              <a:t>2</a:t>
            </a:fld>
            <a:endParaRPr lang="en-US" smtClean="0"/>
          </a:p>
        </p:txBody>
      </p:sp>
      <p:sp>
        <p:nvSpPr>
          <p:cNvPr id="22531" name="Rectangle 2"/>
          <p:cNvSpPr>
            <a:spLocks noGrp="1" noRot="1" noChangeAspect="1" noChangeArrowheads="1" noTextEdit="1"/>
          </p:cNvSpPr>
          <p:nvPr>
            <p:ph type="sldImg"/>
          </p:nvPr>
        </p:nvSpPr>
        <p:spPr>
          <a:ln/>
        </p:spPr>
      </p:sp>
      <p:sp>
        <p:nvSpPr>
          <p:cNvPr id="22532"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4" name="Picture 17" descr="MidBlue102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129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098" name="Rectangle 2"/>
          <p:cNvSpPr>
            <a:spLocks noGrp="1" noChangeArrowheads="1"/>
          </p:cNvSpPr>
          <p:nvPr>
            <p:ph type="ctrTitle"/>
          </p:nvPr>
        </p:nvSpPr>
        <p:spPr>
          <a:xfrm>
            <a:off x="323850" y="1484313"/>
            <a:ext cx="8496300" cy="1368425"/>
          </a:xfrm>
        </p:spPr>
        <p:txBody>
          <a:bodyPr/>
          <a:lstStyle>
            <a:lvl1pPr>
              <a:defRPr/>
            </a:lvl1pPr>
          </a:lstStyle>
          <a:p>
            <a:pPr lvl="0"/>
            <a:r>
              <a:rPr lang="en-US" noProof="0" smtClean="0"/>
              <a:t>Click to edit Master title style</a:t>
            </a:r>
          </a:p>
        </p:txBody>
      </p:sp>
      <p:sp>
        <p:nvSpPr>
          <p:cNvPr id="4099" name="Rectangle 3"/>
          <p:cNvSpPr>
            <a:spLocks noGrp="1" noChangeArrowheads="1"/>
          </p:cNvSpPr>
          <p:nvPr>
            <p:ph type="subTitle" idx="1"/>
          </p:nvPr>
        </p:nvSpPr>
        <p:spPr>
          <a:xfrm>
            <a:off x="323850" y="3068638"/>
            <a:ext cx="8496300" cy="3097212"/>
          </a:xfrm>
        </p:spPr>
        <p:txBody>
          <a:bodyPr/>
          <a:lstStyle>
            <a:lvl1pPr marL="0" indent="0">
              <a:buFontTx/>
              <a:buNone/>
              <a:defRPr/>
            </a:lvl1pPr>
          </a:lstStyle>
          <a:p>
            <a:pPr lvl="0"/>
            <a:r>
              <a:rPr lang="en-US" noProof="0" smtClean="0"/>
              <a:t>Click to edit Master subtitle style</a:t>
            </a:r>
          </a:p>
        </p:txBody>
      </p:sp>
      <p:sp>
        <p:nvSpPr>
          <p:cNvPr id="5" name="Rectangle 9"/>
          <p:cNvSpPr>
            <a:spLocks noGrp="1" noChangeArrowheads="1"/>
          </p:cNvSpPr>
          <p:nvPr>
            <p:ph type="ftr" sz="quarter" idx="10"/>
          </p:nvPr>
        </p:nvSpPr>
        <p:spPr bwMode="auto">
          <a:xfrm>
            <a:off x="323850" y="6245225"/>
            <a:ext cx="8496300" cy="476250"/>
          </a:xfrm>
          <a:prstGeom prst="rect">
            <a:avLst/>
          </a:prstGeom>
          <a:extLst/>
        </p:spPr>
        <p:txBody>
          <a:bodyPr vert="horz" wrap="square" lIns="91440" tIns="45720" rIns="91440" bIns="45720" numCol="1" anchor="ctr" anchorCtr="0" compatLnSpc="1">
            <a:prstTxWarp prst="textNoShape">
              <a:avLst/>
            </a:prstTxWarp>
          </a:bodyPr>
          <a:lstStyle>
            <a:lvl1pPr algn="ctr">
              <a:defRPr sz="1400"/>
            </a:lvl1pPr>
          </a:lstStyle>
          <a:p>
            <a:pPr>
              <a:defRPr/>
            </a:pPr>
            <a:endParaRPr lang="en-US"/>
          </a:p>
        </p:txBody>
      </p:sp>
    </p:spTree>
    <p:extLst>
      <p:ext uri="{BB962C8B-B14F-4D97-AF65-F5344CB8AC3E}">
        <p14:creationId xmlns:p14="http://schemas.microsoft.com/office/powerpoint/2010/main" val="250004016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6"/>
          <p:cNvSpPr>
            <a:spLocks noGrp="1" noChangeArrowheads="1"/>
          </p:cNvSpPr>
          <p:nvPr>
            <p:ph type="sldNum" sz="quarter" idx="10"/>
          </p:nvPr>
        </p:nvSpPr>
        <p:spPr>
          <a:ln/>
        </p:spPr>
        <p:txBody>
          <a:bodyPr/>
          <a:lstStyle>
            <a:lvl1pPr>
              <a:defRPr/>
            </a:lvl1pPr>
          </a:lstStyle>
          <a:p>
            <a:pPr>
              <a:defRPr/>
            </a:pPr>
            <a:fld id="{BB1B6A26-6BF4-4003-A83D-42FCF4EB1B98}" type="slidenum">
              <a:rPr lang="en-US"/>
              <a:pPr>
                <a:defRPr/>
              </a:pPr>
              <a:t>‹#›</a:t>
            </a:fld>
            <a:endParaRPr lang="en-US"/>
          </a:p>
        </p:txBody>
      </p:sp>
    </p:spTree>
    <p:extLst>
      <p:ext uri="{BB962C8B-B14F-4D97-AF65-F5344CB8AC3E}">
        <p14:creationId xmlns:p14="http://schemas.microsoft.com/office/powerpoint/2010/main" val="330203648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97663" y="908050"/>
            <a:ext cx="2122487" cy="5257800"/>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330200" y="908050"/>
            <a:ext cx="6215063" cy="52578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6"/>
          <p:cNvSpPr>
            <a:spLocks noGrp="1" noChangeArrowheads="1"/>
          </p:cNvSpPr>
          <p:nvPr>
            <p:ph type="sldNum" sz="quarter" idx="10"/>
          </p:nvPr>
        </p:nvSpPr>
        <p:spPr>
          <a:ln/>
        </p:spPr>
        <p:txBody>
          <a:bodyPr/>
          <a:lstStyle>
            <a:lvl1pPr>
              <a:defRPr/>
            </a:lvl1pPr>
          </a:lstStyle>
          <a:p>
            <a:pPr>
              <a:defRPr/>
            </a:pPr>
            <a:fld id="{35D625F4-AC0F-4429-A347-048E020DAE95}" type="slidenum">
              <a:rPr lang="en-US"/>
              <a:pPr>
                <a:defRPr/>
              </a:pPr>
              <a:t>‹#›</a:t>
            </a:fld>
            <a:endParaRPr lang="en-US"/>
          </a:p>
        </p:txBody>
      </p:sp>
    </p:spTree>
    <p:extLst>
      <p:ext uri="{BB962C8B-B14F-4D97-AF65-F5344CB8AC3E}">
        <p14:creationId xmlns:p14="http://schemas.microsoft.com/office/powerpoint/2010/main" val="63721297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6"/>
          <p:cNvSpPr>
            <a:spLocks noGrp="1" noChangeArrowheads="1"/>
          </p:cNvSpPr>
          <p:nvPr>
            <p:ph type="sldNum" sz="quarter" idx="10"/>
          </p:nvPr>
        </p:nvSpPr>
        <p:spPr>
          <a:ln/>
        </p:spPr>
        <p:txBody>
          <a:bodyPr/>
          <a:lstStyle>
            <a:lvl1pPr>
              <a:defRPr/>
            </a:lvl1pPr>
          </a:lstStyle>
          <a:p>
            <a:pPr>
              <a:defRPr/>
            </a:pPr>
            <a:fld id="{51D6B23E-B211-4C3B-9821-B95B377B5190}" type="slidenum">
              <a:rPr lang="en-US"/>
              <a:pPr>
                <a:defRPr/>
              </a:pPr>
              <a:t>‹#›</a:t>
            </a:fld>
            <a:endParaRPr lang="en-US"/>
          </a:p>
        </p:txBody>
      </p:sp>
    </p:spTree>
    <p:extLst>
      <p:ext uri="{BB962C8B-B14F-4D97-AF65-F5344CB8AC3E}">
        <p14:creationId xmlns:p14="http://schemas.microsoft.com/office/powerpoint/2010/main" val="142709067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6"/>
          <p:cNvSpPr>
            <a:spLocks noGrp="1" noChangeArrowheads="1"/>
          </p:cNvSpPr>
          <p:nvPr>
            <p:ph type="sldNum" sz="quarter" idx="10"/>
          </p:nvPr>
        </p:nvSpPr>
        <p:spPr>
          <a:ln/>
        </p:spPr>
        <p:txBody>
          <a:bodyPr/>
          <a:lstStyle>
            <a:lvl1pPr>
              <a:defRPr/>
            </a:lvl1pPr>
          </a:lstStyle>
          <a:p>
            <a:pPr>
              <a:defRPr/>
            </a:pPr>
            <a:fld id="{29FC6C31-BF81-4719-9FB2-48DDD4A8FEB6}" type="slidenum">
              <a:rPr lang="en-US"/>
              <a:pPr>
                <a:defRPr/>
              </a:pPr>
              <a:t>‹#›</a:t>
            </a:fld>
            <a:endParaRPr lang="en-US"/>
          </a:p>
        </p:txBody>
      </p:sp>
    </p:spTree>
    <p:extLst>
      <p:ext uri="{BB962C8B-B14F-4D97-AF65-F5344CB8AC3E}">
        <p14:creationId xmlns:p14="http://schemas.microsoft.com/office/powerpoint/2010/main" val="373215505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330200" y="2708275"/>
            <a:ext cx="4168775" cy="34575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51375" y="2708275"/>
            <a:ext cx="4168775" cy="34575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Rectangle 6"/>
          <p:cNvSpPr>
            <a:spLocks noGrp="1" noChangeArrowheads="1"/>
          </p:cNvSpPr>
          <p:nvPr>
            <p:ph type="sldNum" sz="quarter" idx="10"/>
          </p:nvPr>
        </p:nvSpPr>
        <p:spPr>
          <a:ln/>
        </p:spPr>
        <p:txBody>
          <a:bodyPr/>
          <a:lstStyle>
            <a:lvl1pPr>
              <a:defRPr/>
            </a:lvl1pPr>
          </a:lstStyle>
          <a:p>
            <a:pPr>
              <a:defRPr/>
            </a:pPr>
            <a:fld id="{55F2C0B0-42E7-43E3-B011-6912485A8923}" type="slidenum">
              <a:rPr lang="en-US"/>
              <a:pPr>
                <a:defRPr/>
              </a:pPr>
              <a:t>‹#›</a:t>
            </a:fld>
            <a:endParaRPr lang="en-US"/>
          </a:p>
        </p:txBody>
      </p:sp>
    </p:spTree>
    <p:extLst>
      <p:ext uri="{BB962C8B-B14F-4D97-AF65-F5344CB8AC3E}">
        <p14:creationId xmlns:p14="http://schemas.microsoft.com/office/powerpoint/2010/main" val="34885620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Rectangle 6"/>
          <p:cNvSpPr>
            <a:spLocks noGrp="1" noChangeArrowheads="1"/>
          </p:cNvSpPr>
          <p:nvPr>
            <p:ph type="sldNum" sz="quarter" idx="10"/>
          </p:nvPr>
        </p:nvSpPr>
        <p:spPr>
          <a:ln/>
        </p:spPr>
        <p:txBody>
          <a:bodyPr/>
          <a:lstStyle>
            <a:lvl1pPr>
              <a:defRPr/>
            </a:lvl1pPr>
          </a:lstStyle>
          <a:p>
            <a:pPr>
              <a:defRPr/>
            </a:pPr>
            <a:fld id="{249687A2-CDF7-47A3-8CC4-3215D979F52D}" type="slidenum">
              <a:rPr lang="en-US"/>
              <a:pPr>
                <a:defRPr/>
              </a:pPr>
              <a:t>‹#›</a:t>
            </a:fld>
            <a:endParaRPr lang="en-US"/>
          </a:p>
        </p:txBody>
      </p:sp>
    </p:spTree>
    <p:extLst>
      <p:ext uri="{BB962C8B-B14F-4D97-AF65-F5344CB8AC3E}">
        <p14:creationId xmlns:p14="http://schemas.microsoft.com/office/powerpoint/2010/main" val="123118904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Rectangle 6"/>
          <p:cNvSpPr>
            <a:spLocks noGrp="1" noChangeArrowheads="1"/>
          </p:cNvSpPr>
          <p:nvPr>
            <p:ph type="sldNum" sz="quarter" idx="10"/>
          </p:nvPr>
        </p:nvSpPr>
        <p:spPr>
          <a:ln/>
        </p:spPr>
        <p:txBody>
          <a:bodyPr/>
          <a:lstStyle>
            <a:lvl1pPr>
              <a:defRPr/>
            </a:lvl1pPr>
          </a:lstStyle>
          <a:p>
            <a:pPr>
              <a:defRPr/>
            </a:pPr>
            <a:fld id="{451D6AA7-A706-409E-B220-5B28A13BCE9A}" type="slidenum">
              <a:rPr lang="en-US"/>
              <a:pPr>
                <a:defRPr/>
              </a:pPr>
              <a:t>‹#›</a:t>
            </a:fld>
            <a:endParaRPr lang="en-US"/>
          </a:p>
        </p:txBody>
      </p:sp>
    </p:spTree>
    <p:extLst>
      <p:ext uri="{BB962C8B-B14F-4D97-AF65-F5344CB8AC3E}">
        <p14:creationId xmlns:p14="http://schemas.microsoft.com/office/powerpoint/2010/main" val="173118547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6"/>
          <p:cNvSpPr>
            <a:spLocks noGrp="1" noChangeArrowheads="1"/>
          </p:cNvSpPr>
          <p:nvPr>
            <p:ph type="sldNum" sz="quarter" idx="10"/>
          </p:nvPr>
        </p:nvSpPr>
        <p:spPr>
          <a:ln/>
        </p:spPr>
        <p:txBody>
          <a:bodyPr/>
          <a:lstStyle>
            <a:lvl1pPr>
              <a:defRPr/>
            </a:lvl1pPr>
          </a:lstStyle>
          <a:p>
            <a:pPr>
              <a:defRPr/>
            </a:pPr>
            <a:fld id="{D1FF9526-ECFE-491E-86AC-038ABB23C1E2}" type="slidenum">
              <a:rPr lang="en-US"/>
              <a:pPr>
                <a:defRPr/>
              </a:pPr>
              <a:t>‹#›</a:t>
            </a:fld>
            <a:endParaRPr lang="en-US"/>
          </a:p>
        </p:txBody>
      </p:sp>
    </p:spTree>
    <p:extLst>
      <p:ext uri="{BB962C8B-B14F-4D97-AF65-F5344CB8AC3E}">
        <p14:creationId xmlns:p14="http://schemas.microsoft.com/office/powerpoint/2010/main" val="260814484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6"/>
          <p:cNvSpPr>
            <a:spLocks noGrp="1" noChangeArrowheads="1"/>
          </p:cNvSpPr>
          <p:nvPr>
            <p:ph type="sldNum" sz="quarter" idx="10"/>
          </p:nvPr>
        </p:nvSpPr>
        <p:spPr>
          <a:ln/>
        </p:spPr>
        <p:txBody>
          <a:bodyPr/>
          <a:lstStyle>
            <a:lvl1pPr>
              <a:defRPr/>
            </a:lvl1pPr>
          </a:lstStyle>
          <a:p>
            <a:pPr>
              <a:defRPr/>
            </a:pPr>
            <a:fld id="{02F927FC-C48D-450C-A93D-AE98973A8159}" type="slidenum">
              <a:rPr lang="en-US"/>
              <a:pPr>
                <a:defRPr/>
              </a:pPr>
              <a:t>‹#›</a:t>
            </a:fld>
            <a:endParaRPr lang="en-US"/>
          </a:p>
        </p:txBody>
      </p:sp>
    </p:spTree>
    <p:extLst>
      <p:ext uri="{BB962C8B-B14F-4D97-AF65-F5344CB8AC3E}">
        <p14:creationId xmlns:p14="http://schemas.microsoft.com/office/powerpoint/2010/main" val="123374183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dirty="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6"/>
          <p:cNvSpPr>
            <a:spLocks noGrp="1" noChangeArrowheads="1"/>
          </p:cNvSpPr>
          <p:nvPr>
            <p:ph type="sldNum" sz="quarter" idx="10"/>
          </p:nvPr>
        </p:nvSpPr>
        <p:spPr>
          <a:ln/>
        </p:spPr>
        <p:txBody>
          <a:bodyPr/>
          <a:lstStyle>
            <a:lvl1pPr>
              <a:defRPr/>
            </a:lvl1pPr>
          </a:lstStyle>
          <a:p>
            <a:pPr>
              <a:defRPr/>
            </a:pPr>
            <a:fld id="{38816940-B638-4F8D-AD17-F1C9701841C8}" type="slidenum">
              <a:rPr lang="en-US"/>
              <a:pPr>
                <a:defRPr/>
              </a:pPr>
              <a:t>‹#›</a:t>
            </a:fld>
            <a:endParaRPr lang="en-US"/>
          </a:p>
        </p:txBody>
      </p:sp>
    </p:spTree>
    <p:extLst>
      <p:ext uri="{BB962C8B-B14F-4D97-AF65-F5344CB8AC3E}">
        <p14:creationId xmlns:p14="http://schemas.microsoft.com/office/powerpoint/2010/main" val="76186463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gradFill rotWithShape="0">
          <a:gsLst>
            <a:gs pos="0">
              <a:srgbClr val="DAEBF2"/>
            </a:gs>
            <a:gs pos="100000">
              <a:schemeClr val="bg1"/>
            </a:gs>
          </a:gsLst>
          <a:lin ang="5400000" scaled="1"/>
        </a:gra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330200" y="908050"/>
            <a:ext cx="8489950" cy="1296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330200" y="2708275"/>
            <a:ext cx="8489950" cy="3457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p:txBody>
      </p:sp>
      <p:sp>
        <p:nvSpPr>
          <p:cNvPr id="3078" name="Rectangle 6"/>
          <p:cNvSpPr>
            <a:spLocks noGrp="1" noChangeArrowheads="1"/>
          </p:cNvSpPr>
          <p:nvPr>
            <p:ph type="sldNum" sz="quarter" idx="4"/>
          </p:nvPr>
        </p:nvSpPr>
        <p:spPr bwMode="auto">
          <a:xfrm>
            <a:off x="7812088" y="6337300"/>
            <a:ext cx="1008062" cy="476250"/>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algn="r">
              <a:defRPr sz="1400"/>
            </a:lvl1pPr>
          </a:lstStyle>
          <a:p>
            <a:pPr>
              <a:defRPr/>
            </a:pPr>
            <a:fld id="{6EDBE2DA-2956-4F56-811D-6F37A5E81E8C}" type="slidenum">
              <a:rPr lang="en-US"/>
              <a:pPr>
                <a:defRPr/>
              </a:pPr>
              <a:t>‹#›</a:t>
            </a:fld>
            <a:endParaRPr lang="en-US"/>
          </a:p>
        </p:txBody>
      </p:sp>
      <p:pic>
        <p:nvPicPr>
          <p:cNvPr id="1029" name="Picture 17" descr="MidBlue90"/>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0" y="0"/>
            <a:ext cx="9144000" cy="514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3768" r:id="rId1"/>
    <p:sldLayoutId id="2147483758" r:id="rId2"/>
    <p:sldLayoutId id="2147483759" r:id="rId3"/>
    <p:sldLayoutId id="2147483760" r:id="rId4"/>
    <p:sldLayoutId id="2147483761" r:id="rId5"/>
    <p:sldLayoutId id="2147483762" r:id="rId6"/>
    <p:sldLayoutId id="2147483763" r:id="rId7"/>
    <p:sldLayoutId id="2147483764" r:id="rId8"/>
    <p:sldLayoutId id="2147483765" r:id="rId9"/>
    <p:sldLayoutId id="2147483766" r:id="rId10"/>
    <p:sldLayoutId id="2147483767" r:id="rId11"/>
  </p:sldLayoutIdLst>
  <p:txStyles>
    <p:titleStyle>
      <a:lvl1pPr algn="l" rtl="0" eaLnBrk="0" fontAlgn="base" hangingPunct="0">
        <a:spcBef>
          <a:spcPct val="0"/>
        </a:spcBef>
        <a:spcAft>
          <a:spcPct val="0"/>
        </a:spcAft>
        <a:defRPr sz="3000" b="1">
          <a:solidFill>
            <a:schemeClr val="tx2"/>
          </a:solidFill>
          <a:latin typeface="+mj-lt"/>
          <a:ea typeface="+mj-ea"/>
          <a:cs typeface="+mj-cs"/>
        </a:defRPr>
      </a:lvl1pPr>
      <a:lvl2pPr algn="l" rtl="0" eaLnBrk="0" fontAlgn="base" hangingPunct="0">
        <a:spcBef>
          <a:spcPct val="0"/>
        </a:spcBef>
        <a:spcAft>
          <a:spcPct val="0"/>
        </a:spcAft>
        <a:defRPr sz="3000" b="1">
          <a:solidFill>
            <a:schemeClr val="tx2"/>
          </a:solidFill>
          <a:latin typeface="Arial" charset="0"/>
        </a:defRPr>
      </a:lvl2pPr>
      <a:lvl3pPr algn="l" rtl="0" eaLnBrk="0" fontAlgn="base" hangingPunct="0">
        <a:spcBef>
          <a:spcPct val="0"/>
        </a:spcBef>
        <a:spcAft>
          <a:spcPct val="0"/>
        </a:spcAft>
        <a:defRPr sz="3000" b="1">
          <a:solidFill>
            <a:schemeClr val="tx2"/>
          </a:solidFill>
          <a:latin typeface="Arial" charset="0"/>
        </a:defRPr>
      </a:lvl3pPr>
      <a:lvl4pPr algn="l" rtl="0" eaLnBrk="0" fontAlgn="base" hangingPunct="0">
        <a:spcBef>
          <a:spcPct val="0"/>
        </a:spcBef>
        <a:spcAft>
          <a:spcPct val="0"/>
        </a:spcAft>
        <a:defRPr sz="3000" b="1">
          <a:solidFill>
            <a:schemeClr val="tx2"/>
          </a:solidFill>
          <a:latin typeface="Arial" charset="0"/>
        </a:defRPr>
      </a:lvl4pPr>
      <a:lvl5pPr algn="l" rtl="0" eaLnBrk="0" fontAlgn="base" hangingPunct="0">
        <a:spcBef>
          <a:spcPct val="0"/>
        </a:spcBef>
        <a:spcAft>
          <a:spcPct val="0"/>
        </a:spcAft>
        <a:defRPr sz="3000" b="1">
          <a:solidFill>
            <a:schemeClr val="tx2"/>
          </a:solidFill>
          <a:latin typeface="Arial" charset="0"/>
        </a:defRPr>
      </a:lvl5pPr>
      <a:lvl6pPr marL="457200" algn="l" rtl="0" fontAlgn="base">
        <a:spcBef>
          <a:spcPct val="0"/>
        </a:spcBef>
        <a:spcAft>
          <a:spcPct val="0"/>
        </a:spcAft>
        <a:defRPr sz="3000" b="1">
          <a:solidFill>
            <a:schemeClr val="tx2"/>
          </a:solidFill>
          <a:latin typeface="Arial" charset="0"/>
        </a:defRPr>
      </a:lvl6pPr>
      <a:lvl7pPr marL="914400" algn="l" rtl="0" fontAlgn="base">
        <a:spcBef>
          <a:spcPct val="0"/>
        </a:spcBef>
        <a:spcAft>
          <a:spcPct val="0"/>
        </a:spcAft>
        <a:defRPr sz="3000" b="1">
          <a:solidFill>
            <a:schemeClr val="tx2"/>
          </a:solidFill>
          <a:latin typeface="Arial" charset="0"/>
        </a:defRPr>
      </a:lvl7pPr>
      <a:lvl8pPr marL="1371600" algn="l" rtl="0" fontAlgn="base">
        <a:spcBef>
          <a:spcPct val="0"/>
        </a:spcBef>
        <a:spcAft>
          <a:spcPct val="0"/>
        </a:spcAft>
        <a:defRPr sz="3000" b="1">
          <a:solidFill>
            <a:schemeClr val="tx2"/>
          </a:solidFill>
          <a:latin typeface="Arial" charset="0"/>
        </a:defRPr>
      </a:lvl8pPr>
      <a:lvl9pPr marL="1828800" algn="l" rtl="0" fontAlgn="base">
        <a:spcBef>
          <a:spcPct val="0"/>
        </a:spcBef>
        <a:spcAft>
          <a:spcPct val="0"/>
        </a:spcAft>
        <a:defRPr sz="3000" b="1">
          <a:solidFill>
            <a:schemeClr val="tx2"/>
          </a:solidFill>
          <a:latin typeface="Arial" charset="0"/>
        </a:defRPr>
      </a:lvl9pPr>
    </p:titleStyle>
    <p:bodyStyle>
      <a:lvl1pPr marL="342900" indent="-342900" algn="l" rtl="0" eaLnBrk="0" fontAlgn="base" hangingPunct="0">
        <a:spcBef>
          <a:spcPct val="20000"/>
        </a:spcBef>
        <a:spcAft>
          <a:spcPct val="0"/>
        </a:spcAft>
        <a:buChar char="•"/>
        <a:defRPr sz="28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400">
          <a:solidFill>
            <a:schemeClr val="tx1"/>
          </a:solidFill>
          <a:latin typeface="+mn-lt"/>
        </a:defRPr>
      </a:lvl2pPr>
      <a:lvl3pPr marL="1143000" indent="-228600" algn="l" rtl="0" eaLnBrk="0" fontAlgn="base" hangingPunct="0">
        <a:spcBef>
          <a:spcPct val="20000"/>
        </a:spcBef>
        <a:spcAft>
          <a:spcPct val="0"/>
        </a:spcAft>
        <a:buChar char="•"/>
        <a:defRPr sz="20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hyperlink" Target="mailto:m.moyle@ucl.ac.uk" TargetMode="Externa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hyperlink" Target="http://www.ucl.ac.uk/white-paper/" TargetMode="Externa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hyperlink" Target="http://discovery.ucl.ac.uk/14931/" TargetMode="External"/><Relationship Id="rId2" Type="http://schemas.openxmlformats.org/officeDocument/2006/relationships/image" Target="../media/image7.png"/><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hyperlink" Target="http://ojs.lib.ucl.ac.uk/index.php/Slovo" TargetMode="External"/><Relationship Id="rId2" Type="http://schemas.openxmlformats.org/officeDocument/2006/relationships/hyperlink" Target="http://ojs.lib.ucl.ac.uk/index.php/jbs" TargetMode="External"/><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9.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ctrTitle"/>
          </p:nvPr>
        </p:nvSpPr>
        <p:spPr>
          <a:xfrm>
            <a:off x="269875" y="1927225"/>
            <a:ext cx="8496300" cy="1768475"/>
          </a:xfrm>
        </p:spPr>
        <p:txBody>
          <a:bodyPr/>
          <a:lstStyle/>
          <a:p>
            <a:pPr eaLnBrk="1" hangingPunct="1"/>
            <a:r>
              <a:rPr lang="en-GB" sz="3600" smtClean="0"/>
              <a:t>UCL Library Services and UCL Publications Board: New Developments in e-Publishing at UCL</a:t>
            </a:r>
            <a:endParaRPr lang="en-US" sz="3600" smtClean="0"/>
          </a:p>
        </p:txBody>
      </p:sp>
      <p:sp>
        <p:nvSpPr>
          <p:cNvPr id="3075" name="Rectangle 5"/>
          <p:cNvSpPr>
            <a:spLocks noChangeArrowheads="1"/>
          </p:cNvSpPr>
          <p:nvPr/>
        </p:nvSpPr>
        <p:spPr bwMode="auto">
          <a:xfrm>
            <a:off x="284163" y="3543300"/>
            <a:ext cx="8496300" cy="2671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sz="2400" b="1">
              <a:solidFill>
                <a:schemeClr val="tx2"/>
              </a:solidFill>
            </a:endParaRPr>
          </a:p>
          <a:p>
            <a:endParaRPr lang="en-GB" sz="2400" b="1">
              <a:solidFill>
                <a:schemeClr val="tx2"/>
              </a:solidFill>
            </a:endParaRPr>
          </a:p>
          <a:p>
            <a:endParaRPr lang="en-GB" sz="2400" b="1">
              <a:solidFill>
                <a:schemeClr val="tx2"/>
              </a:solidFill>
            </a:endParaRPr>
          </a:p>
          <a:p>
            <a:endParaRPr lang="en-GB" sz="2400" b="1">
              <a:solidFill>
                <a:schemeClr val="tx2"/>
              </a:solidFill>
            </a:endParaRPr>
          </a:p>
          <a:p>
            <a:r>
              <a:rPr lang="en-GB" sz="2400" b="1">
                <a:solidFill>
                  <a:schemeClr val="tx2"/>
                </a:solidFill>
              </a:rPr>
              <a:t>Martin Moyle</a:t>
            </a:r>
            <a:br>
              <a:rPr lang="en-GB" sz="2400" b="1">
                <a:solidFill>
                  <a:schemeClr val="tx2"/>
                </a:solidFill>
              </a:rPr>
            </a:br>
            <a:r>
              <a:rPr lang="en-GB" sz="2400" b="1">
                <a:solidFill>
                  <a:schemeClr val="tx2"/>
                </a:solidFill>
              </a:rPr>
              <a:t>Group Manager, IT Services, UCL Library Services</a:t>
            </a:r>
            <a:br>
              <a:rPr lang="en-GB" sz="2400" b="1">
                <a:solidFill>
                  <a:schemeClr val="tx2"/>
                </a:solidFill>
              </a:rPr>
            </a:br>
            <a:r>
              <a:rPr lang="en-GB" sz="2000" b="1">
                <a:solidFill>
                  <a:schemeClr val="tx2"/>
                </a:solidFill>
                <a:hlinkClick r:id="rId2"/>
              </a:rPr>
              <a:t>m.moyle@ucl.ac.uk</a:t>
            </a:r>
            <a:endParaRPr lang="en-GB" sz="2000" b="1">
              <a:solidFill>
                <a:schemeClr val="tx2"/>
              </a:solidFill>
            </a:endParaRPr>
          </a:p>
          <a:p>
            <a:r>
              <a:rPr lang="en-GB" sz="2000" b="1">
                <a:solidFill>
                  <a:schemeClr val="tx2"/>
                </a:solidFill>
              </a:rPr>
              <a:t> </a:t>
            </a:r>
            <a:endParaRPr lang="en-US" sz="2000" b="1">
              <a:solidFill>
                <a:schemeClr val="tx2"/>
              </a:solidFill>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2"/>
          <p:cNvPicPr>
            <a:picLocks noChangeAspect="1" noChangeArrowheads="1"/>
          </p:cNvPicPr>
          <p:nvPr/>
        </p:nvPicPr>
        <p:blipFill>
          <a:blip r:embed="rId2">
            <a:extLst>
              <a:ext uri="{28A0092B-C50C-407E-A947-70E740481C1C}">
                <a14:useLocalDpi xmlns:a14="http://schemas.microsoft.com/office/drawing/2010/main" val="0"/>
              </a:ext>
            </a:extLst>
          </a:blip>
          <a:srcRect l="6621" t="12305" r="10712" b="16017"/>
          <a:stretch>
            <a:fillRect/>
          </a:stretch>
        </p:blipFill>
        <p:spPr bwMode="auto">
          <a:xfrm>
            <a:off x="647700" y="1104900"/>
            <a:ext cx="7677150" cy="5219700"/>
          </a:xfrm>
          <a:prstGeom prst="rect">
            <a:avLst/>
          </a:prstGeom>
          <a:noFill/>
          <a:ln w="317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2"/>
          <p:cNvPicPr>
            <a:picLocks noChangeAspect="1" noChangeArrowheads="1"/>
          </p:cNvPicPr>
          <p:nvPr/>
        </p:nvPicPr>
        <p:blipFill>
          <a:blip r:embed="rId2">
            <a:extLst>
              <a:ext uri="{28A0092B-C50C-407E-A947-70E740481C1C}">
                <a14:useLocalDpi xmlns:a14="http://schemas.microsoft.com/office/drawing/2010/main" val="0"/>
              </a:ext>
            </a:extLst>
          </a:blip>
          <a:srcRect l="8437" t="12109" r="14220" b="29688"/>
          <a:stretch>
            <a:fillRect/>
          </a:stretch>
        </p:blipFill>
        <p:spPr bwMode="auto">
          <a:xfrm>
            <a:off x="609600" y="1104900"/>
            <a:ext cx="8153400" cy="5080000"/>
          </a:xfrm>
          <a:prstGeom prst="rect">
            <a:avLst/>
          </a:prstGeom>
          <a:noFill/>
          <a:ln w="317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p:cNvSpPr>
            <a:spLocks noGrp="1"/>
          </p:cNvSpPr>
          <p:nvPr>
            <p:ph type="title"/>
          </p:nvPr>
        </p:nvSpPr>
        <p:spPr/>
        <p:txBody>
          <a:bodyPr/>
          <a:lstStyle/>
          <a:p>
            <a:pPr eaLnBrk="1" hangingPunct="1"/>
            <a:endParaRPr lang="en-GB" smtClean="0"/>
          </a:p>
        </p:txBody>
      </p:sp>
      <p:pic>
        <p:nvPicPr>
          <p:cNvPr id="14339"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7175" y="955675"/>
            <a:ext cx="3422650" cy="1098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40" name="Picture 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7175" y="2270125"/>
            <a:ext cx="8521700" cy="3994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38150" y="933450"/>
            <a:ext cx="8435975" cy="48720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 name="Picture 2"/>
          <p:cNvPicPr>
            <a:picLocks noChangeAspect="1" noChangeArrowheads="1"/>
          </p:cNvPicPr>
          <p:nvPr/>
        </p:nvPicPr>
        <p:blipFill>
          <a:blip r:embed="rId3">
            <a:extLst>
              <a:ext uri="{28A0092B-C50C-407E-A947-70E740481C1C}">
                <a14:useLocalDpi xmlns:a14="http://schemas.microsoft.com/office/drawing/2010/main" val="0"/>
              </a:ext>
            </a:extLst>
          </a:blip>
          <a:srcRect t="7796" b="5809"/>
          <a:stretch>
            <a:fillRect/>
          </a:stretch>
        </p:blipFill>
        <p:spPr bwMode="auto">
          <a:xfrm>
            <a:off x="0" y="3008313"/>
            <a:ext cx="6800850" cy="3849687"/>
          </a:xfrm>
          <a:prstGeom prst="rect">
            <a:avLst/>
          </a:prstGeom>
          <a:noFill/>
          <a:ln w="317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1"/>
          <p:cNvSpPr>
            <a:spLocks noGrp="1"/>
          </p:cNvSpPr>
          <p:nvPr>
            <p:ph type="title"/>
          </p:nvPr>
        </p:nvSpPr>
        <p:spPr>
          <a:xfrm>
            <a:off x="330200" y="908050"/>
            <a:ext cx="8489950" cy="863600"/>
          </a:xfrm>
        </p:spPr>
        <p:txBody>
          <a:bodyPr/>
          <a:lstStyle/>
          <a:p>
            <a:r>
              <a:rPr lang="en-GB" smtClean="0"/>
              <a:t>Roles and responsibilities</a:t>
            </a:r>
          </a:p>
        </p:txBody>
      </p:sp>
      <p:sp>
        <p:nvSpPr>
          <p:cNvPr id="16387" name="Content Placeholder 2"/>
          <p:cNvSpPr>
            <a:spLocks noGrp="1"/>
          </p:cNvSpPr>
          <p:nvPr>
            <p:ph idx="1"/>
          </p:nvPr>
        </p:nvSpPr>
        <p:spPr>
          <a:xfrm>
            <a:off x="387350" y="2152650"/>
            <a:ext cx="8489950" cy="4191000"/>
          </a:xfrm>
        </p:spPr>
        <p:txBody>
          <a:bodyPr/>
          <a:lstStyle/>
          <a:p>
            <a:r>
              <a:rPr lang="en-GB" smtClean="0"/>
              <a:t>Library provides OJS Administrator account and advice - OJS configuration, copyright, licensing, digital preservation, citation index coverage, etc.</a:t>
            </a:r>
          </a:p>
          <a:p>
            <a:r>
              <a:rPr lang="en-GB" smtClean="0"/>
              <a:t>UCL Discovery hosts articles and provides  internet visibility, tools for awareness and embedding, download activity reports</a:t>
            </a:r>
          </a:p>
          <a:p>
            <a:r>
              <a:rPr lang="en-GB" smtClean="0"/>
              <a:t>Department runs the journal</a:t>
            </a: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1"/>
          <p:cNvSpPr>
            <a:spLocks noGrp="1"/>
          </p:cNvSpPr>
          <p:nvPr>
            <p:ph type="title"/>
          </p:nvPr>
        </p:nvSpPr>
        <p:spPr>
          <a:xfrm>
            <a:off x="250825" y="793750"/>
            <a:ext cx="8489950" cy="844550"/>
          </a:xfrm>
        </p:spPr>
        <p:txBody>
          <a:bodyPr/>
          <a:lstStyle/>
          <a:p>
            <a:pPr eaLnBrk="1" hangingPunct="1"/>
            <a:r>
              <a:rPr lang="en-GB" smtClean="0"/>
              <a:t>2. Research theses</a:t>
            </a:r>
          </a:p>
        </p:txBody>
      </p:sp>
      <p:sp>
        <p:nvSpPr>
          <p:cNvPr id="17411" name="Content Placeholder 2"/>
          <p:cNvSpPr>
            <a:spLocks noGrp="1"/>
          </p:cNvSpPr>
          <p:nvPr>
            <p:ph idx="1"/>
          </p:nvPr>
        </p:nvSpPr>
        <p:spPr>
          <a:xfrm>
            <a:off x="269875" y="1504950"/>
            <a:ext cx="8489950" cy="4914900"/>
          </a:xfrm>
        </p:spPr>
        <p:txBody>
          <a:bodyPr/>
          <a:lstStyle/>
          <a:p>
            <a:pPr eaLnBrk="1" hangingPunct="1"/>
            <a:r>
              <a:rPr lang="en-GB" smtClean="0"/>
              <a:t>Most UCL Ph.D theses since 2008 are openly available in UCL Discovery</a:t>
            </a:r>
          </a:p>
          <a:p>
            <a:pPr lvl="1" eaLnBrk="1" hangingPunct="1"/>
            <a:r>
              <a:rPr lang="en-GB" smtClean="0"/>
              <a:t>heavily used</a:t>
            </a:r>
          </a:p>
          <a:p>
            <a:pPr lvl="1" eaLnBrk="1" hangingPunct="1"/>
            <a:r>
              <a:rPr lang="en-GB" smtClean="0"/>
              <a:t>good advert for UCL research and graduate recruitment</a:t>
            </a:r>
          </a:p>
          <a:p>
            <a:pPr eaLnBrk="1" hangingPunct="1"/>
            <a:r>
              <a:rPr lang="en-GB" smtClean="0"/>
              <a:t>UCL has concluded an agreement with ProQuest for 2,000 older UCL research theses, where UCL has copyright permissions for format migration, to be digitised and made available in Open Access in UCL Discovery</a:t>
            </a:r>
          </a:p>
          <a:p>
            <a:pPr eaLnBrk="1" hangingPunct="1"/>
            <a:r>
              <a:rPr lang="en-GB" smtClean="0"/>
              <a:t>This is a pilot for a bigger retro-conversion project with ProQuest</a:t>
            </a: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le 1"/>
          <p:cNvSpPr>
            <a:spLocks noGrp="1"/>
          </p:cNvSpPr>
          <p:nvPr>
            <p:ph type="title"/>
          </p:nvPr>
        </p:nvSpPr>
        <p:spPr/>
        <p:txBody>
          <a:bodyPr/>
          <a:lstStyle/>
          <a:p>
            <a:pPr eaLnBrk="1" hangingPunct="1"/>
            <a:r>
              <a:rPr lang="en-GB" smtClean="0"/>
              <a:t>3. Open Access monograph publishing</a:t>
            </a:r>
          </a:p>
        </p:txBody>
      </p:sp>
      <p:sp>
        <p:nvSpPr>
          <p:cNvPr id="18435" name="Content Placeholder 2"/>
          <p:cNvSpPr>
            <a:spLocks noGrp="1"/>
          </p:cNvSpPr>
          <p:nvPr>
            <p:ph idx="1"/>
          </p:nvPr>
        </p:nvSpPr>
        <p:spPr>
          <a:xfrm>
            <a:off x="330200" y="2765425"/>
            <a:ext cx="8489950" cy="3771900"/>
          </a:xfrm>
        </p:spPr>
        <p:txBody>
          <a:bodyPr/>
          <a:lstStyle/>
          <a:p>
            <a:pPr eaLnBrk="1" hangingPunct="1"/>
            <a:r>
              <a:rPr lang="en-GB" sz="2400" smtClean="0"/>
              <a:t>UCL working with LERU (League of European Research Universities)</a:t>
            </a:r>
          </a:p>
          <a:p>
            <a:pPr eaLnBrk="1" hangingPunct="1"/>
            <a:r>
              <a:rPr lang="en-GB" sz="2400" smtClean="0"/>
              <a:t>Developing an EU bid for shared Open Access Publishing infrastructures</a:t>
            </a:r>
          </a:p>
          <a:p>
            <a:pPr eaLnBrk="1" hangingPunct="1"/>
            <a:r>
              <a:rPr lang="en-GB" sz="2400" smtClean="0"/>
              <a:t>For Open Access monographs in Arts, Humanities and Social Sciences</a:t>
            </a:r>
          </a:p>
          <a:p>
            <a:pPr eaLnBrk="1" hangingPunct="1"/>
            <a:r>
              <a:rPr lang="en-GB" sz="2400" smtClean="0"/>
              <a:t>Firm partners in England, Scotland, Spain, France, Germany, Netherlands</a:t>
            </a:r>
          </a:p>
        </p:txBody>
      </p:sp>
      <p:pic>
        <p:nvPicPr>
          <p:cNvPr id="18436"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65225" y="1441450"/>
            <a:ext cx="6699250" cy="1146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le 1"/>
          <p:cNvSpPr>
            <a:spLocks noGrp="1"/>
          </p:cNvSpPr>
          <p:nvPr>
            <p:ph type="title"/>
          </p:nvPr>
        </p:nvSpPr>
        <p:spPr/>
        <p:txBody>
          <a:bodyPr/>
          <a:lstStyle/>
          <a:p>
            <a:pPr eaLnBrk="1" hangingPunct="1"/>
            <a:r>
              <a:rPr lang="en-GB" smtClean="0"/>
              <a:t>Open Access monograph publishing</a:t>
            </a:r>
          </a:p>
        </p:txBody>
      </p:sp>
      <p:sp>
        <p:nvSpPr>
          <p:cNvPr id="19459" name="Content Placeholder 2"/>
          <p:cNvSpPr>
            <a:spLocks noGrp="1"/>
          </p:cNvSpPr>
          <p:nvPr>
            <p:ph idx="1"/>
          </p:nvPr>
        </p:nvSpPr>
        <p:spPr>
          <a:xfrm>
            <a:off x="330200" y="2239963"/>
            <a:ext cx="8489950" cy="3925887"/>
          </a:xfrm>
        </p:spPr>
        <p:txBody>
          <a:bodyPr/>
          <a:lstStyle/>
          <a:p>
            <a:pPr eaLnBrk="1" hangingPunct="1"/>
            <a:r>
              <a:rPr lang="en-GB" sz="2400" smtClean="0"/>
              <a:t>Challenges</a:t>
            </a:r>
          </a:p>
          <a:p>
            <a:pPr lvl="1" eaLnBrk="1" hangingPunct="1"/>
            <a:r>
              <a:rPr lang="en-GB" smtClean="0"/>
              <a:t>Building shared e-only publishing infrastructure</a:t>
            </a:r>
          </a:p>
          <a:p>
            <a:pPr lvl="1" eaLnBrk="1" hangingPunct="1"/>
            <a:r>
              <a:rPr lang="en-GB" smtClean="0"/>
              <a:t>Identifying potential publications</a:t>
            </a:r>
          </a:p>
          <a:p>
            <a:pPr lvl="1" eaLnBrk="1" hangingPunct="1"/>
            <a:r>
              <a:rPr lang="en-GB" smtClean="0"/>
              <a:t>Identifying correct Business Model</a:t>
            </a:r>
          </a:p>
          <a:p>
            <a:pPr lvl="2" eaLnBrk="1" hangingPunct="1">
              <a:buFont typeface="Wingdings" pitchFamily="2" charset="2"/>
              <a:buChar char="§"/>
            </a:pPr>
            <a:r>
              <a:rPr lang="en-GB" smtClean="0"/>
              <a:t>Who pays? Funder? University? Individual?</a:t>
            </a:r>
          </a:p>
          <a:p>
            <a:pPr eaLnBrk="1" hangingPunct="1"/>
            <a:r>
              <a:rPr lang="en-GB" sz="2400" smtClean="0"/>
              <a:t>Full proposal due in Autumn 2012</a:t>
            </a:r>
          </a:p>
          <a:p>
            <a:pPr eaLnBrk="1" hangingPunct="1"/>
            <a:r>
              <a:rPr lang="en-GB" sz="2400" smtClean="0"/>
              <a:t>EU Commission already very interested in this innovative publishing model</a:t>
            </a: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le 1"/>
          <p:cNvSpPr>
            <a:spLocks noGrp="1"/>
          </p:cNvSpPr>
          <p:nvPr>
            <p:ph type="title"/>
          </p:nvPr>
        </p:nvSpPr>
        <p:spPr/>
        <p:txBody>
          <a:bodyPr/>
          <a:lstStyle/>
          <a:p>
            <a:r>
              <a:rPr lang="en-GB" smtClean="0"/>
              <a:t>Thank you</a:t>
            </a:r>
          </a:p>
        </p:txBody>
      </p:sp>
      <p:sp>
        <p:nvSpPr>
          <p:cNvPr id="2" name="Rectangle 1"/>
          <p:cNvSpPr/>
          <p:nvPr/>
        </p:nvSpPr>
        <p:spPr>
          <a:xfrm>
            <a:off x="3471378" y="3244334"/>
            <a:ext cx="3124573" cy="369332"/>
          </a:xfrm>
          <a:prstGeom prst="rect">
            <a:avLst/>
          </a:prstGeom>
        </p:spPr>
        <p:txBody>
          <a:bodyPr wrap="none">
            <a:spAutoFit/>
          </a:bodyPr>
          <a:lstStyle/>
          <a:p>
            <a:r>
              <a:rPr lang="en-GB" smtClean="0"/>
              <a:t>Contact: m.moyle@ucl.ac.uk</a:t>
            </a:r>
            <a:endParaRPr lang="en-GB"/>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7"/>
          <p:cNvSpPr>
            <a:spLocks noGrp="1" noChangeArrowheads="1"/>
          </p:cNvSpPr>
          <p:nvPr>
            <p:ph type="title"/>
          </p:nvPr>
        </p:nvSpPr>
        <p:spPr>
          <a:xfrm>
            <a:off x="1027113" y="6203950"/>
            <a:ext cx="2009775" cy="288925"/>
          </a:xfrm>
        </p:spPr>
        <p:txBody>
          <a:bodyPr/>
          <a:lstStyle/>
          <a:p>
            <a:pPr eaLnBrk="1" hangingPunct="1"/>
            <a:r>
              <a:rPr lang="en-GB" sz="1400" smtClean="0">
                <a:solidFill>
                  <a:schemeClr val="bg2"/>
                </a:solidFill>
              </a:rPr>
              <a:t>UCL Library Services</a:t>
            </a:r>
            <a:r>
              <a:rPr lang="en-GB" sz="3200" smtClean="0"/>
              <a:t/>
            </a:r>
            <a:br>
              <a:rPr lang="en-GB" sz="3200" smtClean="0"/>
            </a:br>
            <a:r>
              <a:rPr lang="en-GB" sz="2400" smtClean="0"/>
              <a:t/>
            </a:r>
            <a:br>
              <a:rPr lang="en-GB" sz="2400" smtClean="0"/>
            </a:br>
            <a:r>
              <a:rPr lang="en-GB" sz="2400" smtClean="0"/>
              <a:t/>
            </a:r>
            <a:br>
              <a:rPr lang="en-GB" sz="2400" smtClean="0"/>
            </a:br>
            <a:endParaRPr lang="en-US" sz="2600" smtClean="0"/>
          </a:p>
        </p:txBody>
      </p:sp>
      <p:pic>
        <p:nvPicPr>
          <p:cNvPr id="4099" name="Picture 10" descr="Investor transparent background"/>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7800" y="6127750"/>
            <a:ext cx="792163" cy="527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100" name="Text Box 13"/>
          <p:cNvSpPr txBox="1">
            <a:spLocks noChangeArrowheads="1"/>
          </p:cNvSpPr>
          <p:nvPr/>
        </p:nvSpPr>
        <p:spPr bwMode="auto">
          <a:xfrm>
            <a:off x="484188" y="1103313"/>
            <a:ext cx="8296275" cy="51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GB" sz="2800" b="1"/>
              <a:t>Contents</a:t>
            </a:r>
            <a:endParaRPr lang="en-US" sz="2800" b="1"/>
          </a:p>
        </p:txBody>
      </p:sp>
      <p:sp>
        <p:nvSpPr>
          <p:cNvPr id="4101" name="Text Box 14"/>
          <p:cNvSpPr txBox="1">
            <a:spLocks noChangeArrowheads="1"/>
          </p:cNvSpPr>
          <p:nvPr/>
        </p:nvSpPr>
        <p:spPr bwMode="auto">
          <a:xfrm>
            <a:off x="631825" y="1936750"/>
            <a:ext cx="7880350" cy="1570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514350" indent="-514350"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buFont typeface="Arial" charset="0"/>
              <a:buAutoNum type="arabicPeriod"/>
            </a:pPr>
            <a:r>
              <a:rPr lang="en-GB" sz="2400"/>
              <a:t>UCL Discovery and Overlay Journal Publishing</a:t>
            </a:r>
          </a:p>
          <a:p>
            <a:pPr eaLnBrk="1" hangingPunct="1">
              <a:spcBef>
                <a:spcPct val="50000"/>
              </a:spcBef>
              <a:buFont typeface="Arial" charset="0"/>
              <a:buAutoNum type="arabicPeriod"/>
            </a:pPr>
            <a:r>
              <a:rPr lang="en-GB" sz="2400"/>
              <a:t>Retro-digitisation of research theses</a:t>
            </a:r>
          </a:p>
          <a:p>
            <a:pPr eaLnBrk="1" hangingPunct="1">
              <a:spcBef>
                <a:spcPct val="50000"/>
              </a:spcBef>
              <a:buFont typeface="Arial" charset="0"/>
              <a:buAutoNum type="arabicPeriod"/>
            </a:pPr>
            <a:r>
              <a:rPr lang="en-GB" sz="2400"/>
              <a:t>Open Access Monographs</a:t>
            </a:r>
            <a:endParaRPr lang="en-GB" sz="120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le 1"/>
          <p:cNvSpPr>
            <a:spLocks noGrp="1"/>
          </p:cNvSpPr>
          <p:nvPr>
            <p:ph type="title"/>
          </p:nvPr>
        </p:nvSpPr>
        <p:spPr>
          <a:xfrm>
            <a:off x="330200" y="908050"/>
            <a:ext cx="8261350" cy="1296988"/>
          </a:xfrm>
        </p:spPr>
        <p:txBody>
          <a:bodyPr/>
          <a:lstStyle/>
          <a:p>
            <a:pPr eaLnBrk="1" hangingPunct="1"/>
            <a:r>
              <a:rPr lang="en-GB" smtClean="0"/>
              <a:t>1. UCL Discovery and Overlay Journals</a:t>
            </a:r>
          </a:p>
        </p:txBody>
      </p:sp>
      <p:sp>
        <p:nvSpPr>
          <p:cNvPr id="5123" name="Content Placeholder 2"/>
          <p:cNvSpPr>
            <a:spLocks noGrp="1"/>
          </p:cNvSpPr>
          <p:nvPr>
            <p:ph idx="1"/>
          </p:nvPr>
        </p:nvSpPr>
        <p:spPr>
          <a:xfrm>
            <a:off x="314325" y="2433638"/>
            <a:ext cx="8489950" cy="4214812"/>
          </a:xfrm>
        </p:spPr>
        <p:txBody>
          <a:bodyPr/>
          <a:lstStyle/>
          <a:p>
            <a:pPr eaLnBrk="1" hangingPunct="1"/>
            <a:r>
              <a:rPr lang="en-GB" sz="2400" smtClean="0"/>
              <a:t>UCL Discovery is UCL’s Open Access publications repository</a:t>
            </a:r>
          </a:p>
          <a:p>
            <a:pPr lvl="1" eaLnBrk="1" hangingPunct="1"/>
            <a:r>
              <a:rPr lang="en-GB" smtClean="0"/>
              <a:t>see </a:t>
            </a:r>
            <a:r>
              <a:rPr lang="en-GB" smtClean="0">
                <a:hlinkClick r:id="rId2"/>
              </a:rPr>
              <a:t>http://discovery.ucl.ac.uk</a:t>
            </a:r>
            <a:r>
              <a:rPr lang="en-GB" smtClean="0"/>
              <a:t> </a:t>
            </a:r>
          </a:p>
          <a:p>
            <a:pPr eaLnBrk="1" hangingPunct="1"/>
            <a:r>
              <a:rPr lang="en-GB" sz="2400" smtClean="0"/>
              <a:t>Hosts publications data from UCL Research Publications System (RPS)</a:t>
            </a:r>
          </a:p>
          <a:p>
            <a:pPr eaLnBrk="1" hangingPunct="1"/>
            <a:r>
              <a:rPr lang="en-GB" sz="2400" smtClean="0"/>
              <a:t>And, copyright permissions allowing, hosts UCL research outputs</a:t>
            </a:r>
          </a:p>
          <a:p>
            <a:pPr lvl="1" eaLnBrk="1" hangingPunct="1"/>
            <a:r>
              <a:rPr lang="en-GB" smtClean="0"/>
              <a:t>articles, chapters, proceedings, theses, reports, datasets, video...</a:t>
            </a:r>
          </a:p>
          <a:p>
            <a:pPr lvl="1" eaLnBrk="1" hangingPunct="1"/>
            <a:r>
              <a:rPr lang="en-GB" smtClean="0"/>
              <a:t>openly and freely available, worldwide</a:t>
            </a:r>
          </a:p>
        </p:txBody>
      </p:sp>
      <p:pic>
        <p:nvPicPr>
          <p:cNvPr id="5124" name="Picture 5"/>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76250" y="1595438"/>
            <a:ext cx="2543175" cy="749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125" name="Picture 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019425" y="1595438"/>
            <a:ext cx="896938" cy="746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l="7120" t="12500" r="9192" b="5859"/>
          <a:stretch>
            <a:fillRect/>
          </a:stretch>
        </p:blipFill>
        <p:spPr bwMode="auto">
          <a:xfrm>
            <a:off x="1104900" y="935038"/>
            <a:ext cx="6591300" cy="51450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le 1"/>
          <p:cNvSpPr>
            <a:spLocks noGrp="1"/>
          </p:cNvSpPr>
          <p:nvPr>
            <p:ph type="title"/>
          </p:nvPr>
        </p:nvSpPr>
        <p:spPr>
          <a:xfrm>
            <a:off x="685800" y="908050"/>
            <a:ext cx="2973388" cy="1073150"/>
          </a:xfrm>
        </p:spPr>
        <p:txBody>
          <a:bodyPr/>
          <a:lstStyle/>
          <a:p>
            <a:pPr eaLnBrk="1" hangingPunct="1"/>
            <a:r>
              <a:rPr lang="en-GB" smtClean="0"/>
              <a:t>UCL Discovery</a:t>
            </a:r>
          </a:p>
        </p:txBody>
      </p:sp>
      <p:sp>
        <p:nvSpPr>
          <p:cNvPr id="7171" name="Content Placeholder 2"/>
          <p:cNvSpPr>
            <a:spLocks noGrp="1"/>
          </p:cNvSpPr>
          <p:nvPr>
            <p:ph idx="1"/>
          </p:nvPr>
        </p:nvSpPr>
        <p:spPr>
          <a:xfrm>
            <a:off x="330200" y="1905000"/>
            <a:ext cx="8489950" cy="4743450"/>
          </a:xfrm>
        </p:spPr>
        <p:txBody>
          <a:bodyPr/>
          <a:lstStyle/>
          <a:p>
            <a:pPr eaLnBrk="1" hangingPunct="1"/>
            <a:r>
              <a:rPr lang="en-GB" sz="2400" smtClean="0"/>
              <a:t>Supports one of the UCL White Paper’s top-level Aims: to promote UCL Research</a:t>
            </a:r>
          </a:p>
          <a:p>
            <a:pPr eaLnBrk="1" hangingPunct="1"/>
            <a:r>
              <a:rPr lang="en-GB" sz="2400" smtClean="0"/>
              <a:t>Highly visible web presence</a:t>
            </a:r>
          </a:p>
          <a:p>
            <a:pPr eaLnBrk="1" hangingPunct="1"/>
            <a:r>
              <a:rPr lang="en-GB" sz="2400" smtClean="0"/>
              <a:t>Growing body of evidence that Open Access increases citation counts</a:t>
            </a:r>
          </a:p>
          <a:p>
            <a:pPr eaLnBrk="1" hangingPunct="1"/>
            <a:r>
              <a:rPr lang="en-GB" sz="2400" smtClean="0"/>
              <a:t>Funders nearly all have Open Access requirements as a condition of funding</a:t>
            </a:r>
          </a:p>
          <a:p>
            <a:pPr marL="342900" lvl="2" indent="-342900" eaLnBrk="1" hangingPunct="1"/>
            <a:r>
              <a:rPr lang="en-GB" sz="2400" smtClean="0"/>
              <a:t>Deposited research outputs can receive high number of downloads...</a:t>
            </a: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3"/>
          <p:cNvPicPr>
            <a:picLocks noChangeAspect="1" noChangeArrowheads="1"/>
          </p:cNvPicPr>
          <p:nvPr/>
        </p:nvPicPr>
        <p:blipFill>
          <a:blip r:embed="rId2">
            <a:extLst>
              <a:ext uri="{28A0092B-C50C-407E-A947-70E740481C1C}">
                <a14:useLocalDpi xmlns:a14="http://schemas.microsoft.com/office/drawing/2010/main" val="0"/>
              </a:ext>
            </a:extLst>
          </a:blip>
          <a:srcRect l="2802" t="7643"/>
          <a:stretch>
            <a:fillRect/>
          </a:stretch>
        </p:blipFill>
        <p:spPr bwMode="auto">
          <a:xfrm>
            <a:off x="1543050" y="2095500"/>
            <a:ext cx="5600700" cy="3875088"/>
          </a:xfrm>
          <a:prstGeom prst="rect">
            <a:avLst/>
          </a:prstGeom>
          <a:noFill/>
          <a:ln w="317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195" name="Rectangle 1"/>
          <p:cNvSpPr>
            <a:spLocks noChangeArrowheads="1"/>
          </p:cNvSpPr>
          <p:nvPr/>
        </p:nvSpPr>
        <p:spPr bwMode="auto">
          <a:xfrm>
            <a:off x="476250" y="671513"/>
            <a:ext cx="8153400" cy="1014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GB" sz="2000"/>
              <a:t>Leicester, A. and Windmeijer, F. (2004) </a:t>
            </a:r>
            <a:r>
              <a:rPr lang="en-GB" sz="2000">
                <a:hlinkClick r:id="rId3"/>
              </a:rPr>
              <a:t>The 'fat tax': economic incentives to reduce obesity.</a:t>
            </a:r>
            <a:r>
              <a:rPr lang="en-GB" sz="2000"/>
              <a:t> (IFS Briefing Notes BN49 ). Institute for Fiscal Studies: London, UK. </a:t>
            </a:r>
          </a:p>
        </p:txBody>
      </p:sp>
      <p:sp>
        <p:nvSpPr>
          <p:cNvPr id="8196" name="Rectangle 2"/>
          <p:cNvSpPr>
            <a:spLocks noChangeArrowheads="1"/>
          </p:cNvSpPr>
          <p:nvPr/>
        </p:nvSpPr>
        <p:spPr bwMode="auto">
          <a:xfrm>
            <a:off x="3771900" y="1316038"/>
            <a:ext cx="3457575"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GB">
                <a:hlinkClick r:id="rId3"/>
              </a:rPr>
              <a:t>http://discovery.ucl.ac.uk/14931</a:t>
            </a:r>
            <a:r>
              <a:rPr lang="en-GB" sz="1600"/>
              <a:t>/</a:t>
            </a:r>
          </a:p>
        </p:txBody>
      </p:sp>
      <p:pic>
        <p:nvPicPr>
          <p:cNvPr id="8197"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888163" y="6142038"/>
            <a:ext cx="1920875" cy="5667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extBox 5"/>
          <p:cNvSpPr txBox="1">
            <a:spLocks noChangeArrowheads="1"/>
          </p:cNvSpPr>
          <p:nvPr/>
        </p:nvSpPr>
        <p:spPr bwMode="auto">
          <a:xfrm>
            <a:off x="217488" y="615950"/>
            <a:ext cx="75057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en-GB" sz="2400" b="1"/>
              <a:t>Source of ‘Fat tax’ downloads, last 12 months</a:t>
            </a:r>
          </a:p>
        </p:txBody>
      </p:sp>
      <p:pic>
        <p:nvPicPr>
          <p:cNvPr id="9219" name="Picture 5"/>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953250" y="5972175"/>
            <a:ext cx="1920875" cy="5667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220" name="Picture 49"/>
          <p:cNvPicPr>
            <a:picLocks noChangeAspect="1" noChangeArrowheads="1"/>
          </p:cNvPicPr>
          <p:nvPr/>
        </p:nvPicPr>
        <p:blipFill>
          <a:blip r:embed="rId3">
            <a:extLst>
              <a:ext uri="{28A0092B-C50C-407E-A947-70E740481C1C}">
                <a14:useLocalDpi xmlns:a14="http://schemas.microsoft.com/office/drawing/2010/main" val="0"/>
              </a:ext>
            </a:extLst>
          </a:blip>
          <a:srcRect l="6207" t="4459" r="3448" b="169"/>
          <a:stretch>
            <a:fillRect/>
          </a:stretch>
        </p:blipFill>
        <p:spPr bwMode="auto">
          <a:xfrm>
            <a:off x="1657350" y="1333500"/>
            <a:ext cx="4991100" cy="52054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le 1"/>
          <p:cNvSpPr>
            <a:spLocks noGrp="1"/>
          </p:cNvSpPr>
          <p:nvPr>
            <p:ph type="title"/>
          </p:nvPr>
        </p:nvSpPr>
        <p:spPr>
          <a:xfrm>
            <a:off x="334963" y="984250"/>
            <a:ext cx="8489950" cy="828675"/>
          </a:xfrm>
        </p:spPr>
        <p:txBody>
          <a:bodyPr/>
          <a:lstStyle/>
          <a:p>
            <a:pPr eaLnBrk="1" hangingPunct="1"/>
            <a:r>
              <a:rPr lang="en-GB" smtClean="0"/>
              <a:t>Overlay Journals</a:t>
            </a:r>
          </a:p>
        </p:txBody>
      </p:sp>
      <p:sp>
        <p:nvSpPr>
          <p:cNvPr id="10243" name="Content Placeholder 2"/>
          <p:cNvSpPr>
            <a:spLocks noGrp="1"/>
          </p:cNvSpPr>
          <p:nvPr>
            <p:ph idx="1"/>
          </p:nvPr>
        </p:nvSpPr>
        <p:spPr>
          <a:xfrm>
            <a:off x="215900" y="1771650"/>
            <a:ext cx="8489950" cy="4835525"/>
          </a:xfrm>
        </p:spPr>
        <p:txBody>
          <a:bodyPr/>
          <a:lstStyle/>
          <a:p>
            <a:pPr eaLnBrk="1" hangingPunct="1"/>
            <a:r>
              <a:rPr lang="en-GB" sz="2400" smtClean="0"/>
              <a:t>UCL has an overlay journals system for the in-house publication of journals</a:t>
            </a:r>
          </a:p>
          <a:p>
            <a:pPr eaLnBrk="1" hangingPunct="1"/>
            <a:r>
              <a:rPr lang="en-GB" sz="2400" smtClean="0"/>
              <a:t>Full-text resides in UCL Discovery and the overlay layer for presentation uses OJS (Open Journal Systems)</a:t>
            </a:r>
          </a:p>
          <a:p>
            <a:pPr eaLnBrk="1" hangingPunct="1"/>
            <a:r>
              <a:rPr lang="en-GB" sz="2400" smtClean="0"/>
              <a:t>2 UCL journals currently available</a:t>
            </a:r>
          </a:p>
          <a:p>
            <a:pPr lvl="1" eaLnBrk="1" hangingPunct="1"/>
            <a:r>
              <a:rPr lang="en-GB" smtClean="0"/>
              <a:t>Journal of Bentham Studies</a:t>
            </a:r>
          </a:p>
          <a:p>
            <a:pPr lvl="2" eaLnBrk="1" hangingPunct="1">
              <a:buFont typeface="Wingdings" pitchFamily="2" charset="2"/>
              <a:buChar char="§"/>
            </a:pPr>
            <a:r>
              <a:rPr lang="en-GB" smtClean="0"/>
              <a:t>See </a:t>
            </a:r>
            <a:r>
              <a:rPr lang="en-GB" smtClean="0">
                <a:hlinkClick r:id="rId2"/>
              </a:rPr>
              <a:t>http://ojs.lib.ucl.ac.uk/index.php/jbs</a:t>
            </a:r>
            <a:endParaRPr lang="en-GB" smtClean="0"/>
          </a:p>
          <a:p>
            <a:pPr lvl="1" eaLnBrk="1" hangingPunct="1"/>
            <a:r>
              <a:rPr lang="en-GB" smtClean="0"/>
              <a:t>Slovo from UCL SSEES postgraduates</a:t>
            </a:r>
          </a:p>
          <a:p>
            <a:pPr lvl="2" eaLnBrk="1" hangingPunct="1">
              <a:buFont typeface="Wingdings" pitchFamily="2" charset="2"/>
              <a:buChar char="§"/>
            </a:pPr>
            <a:r>
              <a:rPr lang="en-GB" smtClean="0"/>
              <a:t>See </a:t>
            </a:r>
            <a:r>
              <a:rPr lang="en-GB" smtClean="0">
                <a:hlinkClick r:id="rId3"/>
              </a:rPr>
              <a:t>http://ojs.lib.ucl.ac.uk/index.php/Slovo</a:t>
            </a:r>
            <a:endParaRPr lang="en-GB" smtClean="0"/>
          </a:p>
          <a:p>
            <a:pPr eaLnBrk="1" hangingPunct="1"/>
            <a:r>
              <a:rPr lang="en-GB" sz="2400" smtClean="0"/>
              <a:t>A third, UCL Commercial Law Review, in preparation</a:t>
            </a:r>
          </a:p>
        </p:txBody>
      </p:sp>
      <p:pic>
        <p:nvPicPr>
          <p:cNvPr id="10244"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762750" y="3470275"/>
            <a:ext cx="2062163" cy="185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4"/>
          <p:cNvPicPr>
            <a:picLocks noChangeAspect="1" noChangeArrowheads="1"/>
          </p:cNvPicPr>
          <p:nvPr/>
        </p:nvPicPr>
        <p:blipFill>
          <a:blip r:embed="rId2">
            <a:extLst>
              <a:ext uri="{28A0092B-C50C-407E-A947-70E740481C1C}">
                <a14:useLocalDpi xmlns:a14="http://schemas.microsoft.com/office/drawing/2010/main" val="0"/>
              </a:ext>
            </a:extLst>
          </a:blip>
          <a:srcRect l="3906" t="12305" r="10780" b="16016"/>
          <a:stretch>
            <a:fillRect/>
          </a:stretch>
        </p:blipFill>
        <p:spPr bwMode="auto">
          <a:xfrm>
            <a:off x="704850" y="1171575"/>
            <a:ext cx="7524750" cy="5057775"/>
          </a:xfrm>
          <a:prstGeom prst="rect">
            <a:avLst/>
          </a:prstGeom>
          <a:noFill/>
          <a:ln w="317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Library PP template">
  <a:themeElements>
    <a:clrScheme name="Library PP template 15">
      <a:dk1>
        <a:srgbClr val="000000"/>
      </a:dk1>
      <a:lt1>
        <a:srgbClr val="FFFFFF"/>
      </a:lt1>
      <a:dk2>
        <a:srgbClr val="004359"/>
      </a:dk2>
      <a:lt2>
        <a:srgbClr val="808080"/>
      </a:lt2>
      <a:accent1>
        <a:srgbClr val="7FA1AC"/>
      </a:accent1>
      <a:accent2>
        <a:srgbClr val="004359"/>
      </a:accent2>
      <a:accent3>
        <a:srgbClr val="FFFFFF"/>
      </a:accent3>
      <a:accent4>
        <a:srgbClr val="000000"/>
      </a:accent4>
      <a:accent5>
        <a:srgbClr val="C0CDD2"/>
      </a:accent5>
      <a:accent6>
        <a:srgbClr val="003C50"/>
      </a:accent6>
      <a:hlink>
        <a:srgbClr val="4B4620"/>
      </a:hlink>
      <a:folHlink>
        <a:srgbClr val="C88BA9"/>
      </a:folHlink>
    </a:clrScheme>
    <a:fontScheme name="Library PP template">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Library PP templat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Library PP template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Library PP template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Library PP templat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Library PP template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Library PP template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Library PP template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Library PP template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Library PP template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Library PP template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Library PP template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Library PP template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Library PP template 13">
        <a:dk1>
          <a:srgbClr val="000000"/>
        </a:dk1>
        <a:lt1>
          <a:srgbClr val="FFFFFF"/>
        </a:lt1>
        <a:dk2>
          <a:srgbClr val="000000"/>
        </a:dk2>
        <a:lt2>
          <a:srgbClr val="808080"/>
        </a:lt2>
        <a:accent1>
          <a:srgbClr val="7FA1AC"/>
        </a:accent1>
        <a:accent2>
          <a:srgbClr val="004359"/>
        </a:accent2>
        <a:accent3>
          <a:srgbClr val="FFFFFF"/>
        </a:accent3>
        <a:accent4>
          <a:srgbClr val="000000"/>
        </a:accent4>
        <a:accent5>
          <a:srgbClr val="C0CDD2"/>
        </a:accent5>
        <a:accent6>
          <a:srgbClr val="003C50"/>
        </a:accent6>
        <a:hlink>
          <a:srgbClr val="4B4620"/>
        </a:hlink>
        <a:folHlink>
          <a:srgbClr val="B25D86"/>
        </a:folHlink>
      </a:clrScheme>
      <a:clrMap bg1="lt1" tx1="dk1" bg2="lt2" tx2="dk2" accent1="accent1" accent2="accent2" accent3="accent3" accent4="accent4" accent5="accent5" accent6="accent6" hlink="hlink" folHlink="folHlink"/>
    </a:extraClrScheme>
    <a:extraClrScheme>
      <a:clrScheme name="Library PP template 14">
        <a:dk1>
          <a:srgbClr val="000000"/>
        </a:dk1>
        <a:lt1>
          <a:srgbClr val="FFFFFF"/>
        </a:lt1>
        <a:dk2>
          <a:srgbClr val="004359"/>
        </a:dk2>
        <a:lt2>
          <a:srgbClr val="808080"/>
        </a:lt2>
        <a:accent1>
          <a:srgbClr val="7FA1AC"/>
        </a:accent1>
        <a:accent2>
          <a:srgbClr val="004359"/>
        </a:accent2>
        <a:accent3>
          <a:srgbClr val="FFFFFF"/>
        </a:accent3>
        <a:accent4>
          <a:srgbClr val="000000"/>
        </a:accent4>
        <a:accent5>
          <a:srgbClr val="C0CDD2"/>
        </a:accent5>
        <a:accent6>
          <a:srgbClr val="003C50"/>
        </a:accent6>
        <a:hlink>
          <a:srgbClr val="4B4620"/>
        </a:hlink>
        <a:folHlink>
          <a:srgbClr val="B25D86"/>
        </a:folHlink>
      </a:clrScheme>
      <a:clrMap bg1="lt1" tx1="dk1" bg2="lt2" tx2="dk2" accent1="accent1" accent2="accent2" accent3="accent3" accent4="accent4" accent5="accent5" accent6="accent6" hlink="hlink" folHlink="folHlink"/>
    </a:extraClrScheme>
    <a:extraClrScheme>
      <a:clrScheme name="Library PP template 15">
        <a:dk1>
          <a:srgbClr val="000000"/>
        </a:dk1>
        <a:lt1>
          <a:srgbClr val="FFFFFF"/>
        </a:lt1>
        <a:dk2>
          <a:srgbClr val="004359"/>
        </a:dk2>
        <a:lt2>
          <a:srgbClr val="808080"/>
        </a:lt2>
        <a:accent1>
          <a:srgbClr val="7FA1AC"/>
        </a:accent1>
        <a:accent2>
          <a:srgbClr val="004359"/>
        </a:accent2>
        <a:accent3>
          <a:srgbClr val="FFFFFF"/>
        </a:accent3>
        <a:accent4>
          <a:srgbClr val="000000"/>
        </a:accent4>
        <a:accent5>
          <a:srgbClr val="C0CDD2"/>
        </a:accent5>
        <a:accent6>
          <a:srgbClr val="003C50"/>
        </a:accent6>
        <a:hlink>
          <a:srgbClr val="4B4620"/>
        </a:hlink>
        <a:folHlink>
          <a:srgbClr val="C88BA9"/>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Library PP template</Template>
  <TotalTime>1174</TotalTime>
  <Words>482</Words>
  <Application>Microsoft Office PowerPoint</Application>
  <PresentationFormat>On-screen Show (4:3)</PresentationFormat>
  <Paragraphs>63</Paragraphs>
  <Slides>18</Slides>
  <Notes>1</Notes>
  <HiddenSlides>0</HiddenSlides>
  <MMClips>0</MMClips>
  <ScaleCrop>false</ScaleCrop>
  <HeadingPairs>
    <vt:vector size="4" baseType="variant">
      <vt:variant>
        <vt:lpstr>Theme</vt:lpstr>
      </vt:variant>
      <vt:variant>
        <vt:i4>1</vt:i4>
      </vt:variant>
      <vt:variant>
        <vt:lpstr>Slide Titles</vt:lpstr>
      </vt:variant>
      <vt:variant>
        <vt:i4>18</vt:i4>
      </vt:variant>
    </vt:vector>
  </HeadingPairs>
  <TitlesOfParts>
    <vt:vector size="19" baseType="lpstr">
      <vt:lpstr>Library PP template</vt:lpstr>
      <vt:lpstr>UCL Library Services and UCL Publications Board: New Developments in e-Publishing at UCL</vt:lpstr>
      <vt:lpstr>UCL Library Services   </vt:lpstr>
      <vt:lpstr>1. UCL Discovery and Overlay Journals</vt:lpstr>
      <vt:lpstr>PowerPoint Presentation</vt:lpstr>
      <vt:lpstr>UCL Discovery</vt:lpstr>
      <vt:lpstr>PowerPoint Presentation</vt:lpstr>
      <vt:lpstr>PowerPoint Presentation</vt:lpstr>
      <vt:lpstr>Overlay Journals</vt:lpstr>
      <vt:lpstr>PowerPoint Presentation</vt:lpstr>
      <vt:lpstr>PowerPoint Presentation</vt:lpstr>
      <vt:lpstr>PowerPoint Presentation</vt:lpstr>
      <vt:lpstr>PowerPoint Presentation</vt:lpstr>
      <vt:lpstr>PowerPoint Presentation</vt:lpstr>
      <vt:lpstr>Roles and responsibilities</vt:lpstr>
      <vt:lpstr>2. Research theses</vt:lpstr>
      <vt:lpstr>3. Open Access monograph publishing</vt:lpstr>
      <vt:lpstr>Open Access monograph publishing</vt:lpstr>
      <vt:lpstr>Thank you</vt:lpstr>
    </vt:vector>
  </TitlesOfParts>
  <Company>University College London</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UCL Library Services</dc:title>
  <dc:creator>ucylpay</dc:creator>
  <cp:lastModifiedBy>Paul Ayris</cp:lastModifiedBy>
  <cp:revision>72</cp:revision>
  <cp:lastPrinted>2012-03-28T10:25:46Z</cp:lastPrinted>
  <dcterms:created xsi:type="dcterms:W3CDTF">2008-08-15T17:54:27Z</dcterms:created>
  <dcterms:modified xsi:type="dcterms:W3CDTF">2012-03-31T17:00:48Z</dcterms:modified>
</cp:coreProperties>
</file>