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1915775" cy="168481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B9CA"/>
    <a:srgbClr val="014C7D"/>
    <a:srgbClr val="8F993E"/>
    <a:srgbClr val="555025"/>
    <a:srgbClr val="032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47" d="100"/>
          <a:sy n="47" d="100"/>
        </p:scale>
        <p:origin x="30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3683" y="2757324"/>
            <a:ext cx="10128409" cy="5865648"/>
          </a:xfrm>
        </p:spPr>
        <p:txBody>
          <a:bodyPr anchor="b"/>
          <a:lstStyle>
            <a:lvl1pPr algn="ctr">
              <a:defRPr sz="78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9472" y="8849174"/>
            <a:ext cx="8936831" cy="4067732"/>
          </a:xfrm>
        </p:spPr>
        <p:txBody>
          <a:bodyPr/>
          <a:lstStyle>
            <a:lvl1pPr marL="0" indent="0" algn="ctr">
              <a:buNone/>
              <a:defRPr sz="3127"/>
            </a:lvl1pPr>
            <a:lvl2pPr marL="595777" indent="0" algn="ctr">
              <a:buNone/>
              <a:defRPr sz="2606"/>
            </a:lvl2pPr>
            <a:lvl3pPr marL="1191555" indent="0" algn="ctr">
              <a:buNone/>
              <a:defRPr sz="2346"/>
            </a:lvl3pPr>
            <a:lvl4pPr marL="1787332" indent="0" algn="ctr">
              <a:buNone/>
              <a:defRPr sz="2085"/>
            </a:lvl4pPr>
            <a:lvl5pPr marL="2383109" indent="0" algn="ctr">
              <a:buNone/>
              <a:defRPr sz="2085"/>
            </a:lvl5pPr>
            <a:lvl6pPr marL="2978887" indent="0" algn="ctr">
              <a:buNone/>
              <a:defRPr sz="2085"/>
            </a:lvl6pPr>
            <a:lvl7pPr marL="3574664" indent="0" algn="ctr">
              <a:buNone/>
              <a:defRPr sz="2085"/>
            </a:lvl7pPr>
            <a:lvl8pPr marL="4170441" indent="0" algn="ctr">
              <a:buNone/>
              <a:defRPr sz="2085"/>
            </a:lvl8pPr>
            <a:lvl9pPr marL="4766219" indent="0" algn="ctr">
              <a:buNone/>
              <a:defRPr sz="208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F103-3D8B-4568-AB0D-E1120F6DBFDE}" type="datetimeFigureOut">
              <a:rPr lang="en-GB" smtClean="0"/>
              <a:t>22/07/2022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5521-D2E4-4188-B1A0-5993E24259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367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F103-3D8B-4568-AB0D-E1120F6DBFDE}" type="datetimeFigureOut">
              <a:rPr lang="en-GB" smtClean="0"/>
              <a:t>22/07/2022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5521-D2E4-4188-B1A0-5993E24259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05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27227" y="897007"/>
            <a:ext cx="2569339" cy="142780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9210" y="897007"/>
            <a:ext cx="7559070" cy="1427801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F103-3D8B-4568-AB0D-E1120F6DBFDE}" type="datetimeFigureOut">
              <a:rPr lang="en-GB" smtClean="0"/>
              <a:t>22/07/2022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5521-D2E4-4188-B1A0-5993E24259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986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F103-3D8B-4568-AB0D-E1120F6DBFDE}" type="datetimeFigureOut">
              <a:rPr lang="en-GB" smtClean="0"/>
              <a:t>22/07/2022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5521-D2E4-4188-B1A0-5993E24259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33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004" y="4200339"/>
            <a:ext cx="10277356" cy="7008356"/>
          </a:xfrm>
        </p:spPr>
        <p:txBody>
          <a:bodyPr anchor="b"/>
          <a:lstStyle>
            <a:lvl1pPr>
              <a:defRPr sz="78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004" y="11274997"/>
            <a:ext cx="10277356" cy="3685529"/>
          </a:xfrm>
        </p:spPr>
        <p:txBody>
          <a:bodyPr/>
          <a:lstStyle>
            <a:lvl1pPr marL="0" indent="0">
              <a:buNone/>
              <a:defRPr sz="3127">
                <a:solidFill>
                  <a:schemeClr val="tx1"/>
                </a:solidFill>
              </a:defRPr>
            </a:lvl1pPr>
            <a:lvl2pPr marL="595777" indent="0">
              <a:buNone/>
              <a:defRPr sz="2606">
                <a:solidFill>
                  <a:schemeClr val="tx1">
                    <a:tint val="75000"/>
                  </a:schemeClr>
                </a:solidFill>
              </a:defRPr>
            </a:lvl2pPr>
            <a:lvl3pPr marL="1191555" indent="0">
              <a:buNone/>
              <a:defRPr sz="2346">
                <a:solidFill>
                  <a:schemeClr val="tx1">
                    <a:tint val="75000"/>
                  </a:schemeClr>
                </a:solidFill>
              </a:defRPr>
            </a:lvl3pPr>
            <a:lvl4pPr marL="1787332" indent="0">
              <a:buNone/>
              <a:defRPr sz="2085">
                <a:solidFill>
                  <a:schemeClr val="tx1">
                    <a:tint val="75000"/>
                  </a:schemeClr>
                </a:solidFill>
              </a:defRPr>
            </a:lvl4pPr>
            <a:lvl5pPr marL="2383109" indent="0">
              <a:buNone/>
              <a:defRPr sz="2085">
                <a:solidFill>
                  <a:schemeClr val="tx1">
                    <a:tint val="75000"/>
                  </a:schemeClr>
                </a:solidFill>
              </a:defRPr>
            </a:lvl5pPr>
            <a:lvl6pPr marL="2978887" indent="0">
              <a:buNone/>
              <a:defRPr sz="2085">
                <a:solidFill>
                  <a:schemeClr val="tx1">
                    <a:tint val="75000"/>
                  </a:schemeClr>
                </a:solidFill>
              </a:defRPr>
            </a:lvl6pPr>
            <a:lvl7pPr marL="3574664" indent="0">
              <a:buNone/>
              <a:defRPr sz="2085">
                <a:solidFill>
                  <a:schemeClr val="tx1">
                    <a:tint val="75000"/>
                  </a:schemeClr>
                </a:solidFill>
              </a:defRPr>
            </a:lvl7pPr>
            <a:lvl8pPr marL="4170441" indent="0">
              <a:buNone/>
              <a:defRPr sz="2085">
                <a:solidFill>
                  <a:schemeClr val="tx1">
                    <a:tint val="75000"/>
                  </a:schemeClr>
                </a:solidFill>
              </a:defRPr>
            </a:lvl8pPr>
            <a:lvl9pPr marL="4766219" indent="0">
              <a:buNone/>
              <a:defRPr sz="20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F103-3D8B-4568-AB0D-E1120F6DBFDE}" type="datetimeFigureOut">
              <a:rPr lang="en-GB" smtClean="0"/>
              <a:t>22/07/2022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5521-D2E4-4188-B1A0-5993E24259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983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9210" y="4485037"/>
            <a:ext cx="5064204" cy="106899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2361" y="4485037"/>
            <a:ext cx="5064204" cy="106899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F103-3D8B-4568-AB0D-E1120F6DBFDE}" type="datetimeFigureOut">
              <a:rPr lang="en-GB" smtClean="0"/>
              <a:t>22/07/2022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5521-D2E4-4188-B1A0-5993E24259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881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62" y="897011"/>
            <a:ext cx="10277356" cy="32565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63" y="4130135"/>
            <a:ext cx="5040931" cy="2024115"/>
          </a:xfrm>
        </p:spPr>
        <p:txBody>
          <a:bodyPr anchor="b"/>
          <a:lstStyle>
            <a:lvl1pPr marL="0" indent="0">
              <a:buNone/>
              <a:defRPr sz="3127" b="1"/>
            </a:lvl1pPr>
            <a:lvl2pPr marL="595777" indent="0">
              <a:buNone/>
              <a:defRPr sz="2606" b="1"/>
            </a:lvl2pPr>
            <a:lvl3pPr marL="1191555" indent="0">
              <a:buNone/>
              <a:defRPr sz="2346" b="1"/>
            </a:lvl3pPr>
            <a:lvl4pPr marL="1787332" indent="0">
              <a:buNone/>
              <a:defRPr sz="2085" b="1"/>
            </a:lvl4pPr>
            <a:lvl5pPr marL="2383109" indent="0">
              <a:buNone/>
              <a:defRPr sz="2085" b="1"/>
            </a:lvl5pPr>
            <a:lvl6pPr marL="2978887" indent="0">
              <a:buNone/>
              <a:defRPr sz="2085" b="1"/>
            </a:lvl6pPr>
            <a:lvl7pPr marL="3574664" indent="0">
              <a:buNone/>
              <a:defRPr sz="2085" b="1"/>
            </a:lvl7pPr>
            <a:lvl8pPr marL="4170441" indent="0">
              <a:buNone/>
              <a:defRPr sz="2085" b="1"/>
            </a:lvl8pPr>
            <a:lvl9pPr marL="4766219" indent="0">
              <a:buNone/>
              <a:defRPr sz="208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763" y="6154251"/>
            <a:ext cx="5040931" cy="9051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2362" y="4130135"/>
            <a:ext cx="5065756" cy="2024115"/>
          </a:xfrm>
        </p:spPr>
        <p:txBody>
          <a:bodyPr anchor="b"/>
          <a:lstStyle>
            <a:lvl1pPr marL="0" indent="0">
              <a:buNone/>
              <a:defRPr sz="3127" b="1"/>
            </a:lvl1pPr>
            <a:lvl2pPr marL="595777" indent="0">
              <a:buNone/>
              <a:defRPr sz="2606" b="1"/>
            </a:lvl2pPr>
            <a:lvl3pPr marL="1191555" indent="0">
              <a:buNone/>
              <a:defRPr sz="2346" b="1"/>
            </a:lvl3pPr>
            <a:lvl4pPr marL="1787332" indent="0">
              <a:buNone/>
              <a:defRPr sz="2085" b="1"/>
            </a:lvl4pPr>
            <a:lvl5pPr marL="2383109" indent="0">
              <a:buNone/>
              <a:defRPr sz="2085" b="1"/>
            </a:lvl5pPr>
            <a:lvl6pPr marL="2978887" indent="0">
              <a:buNone/>
              <a:defRPr sz="2085" b="1"/>
            </a:lvl6pPr>
            <a:lvl7pPr marL="3574664" indent="0">
              <a:buNone/>
              <a:defRPr sz="2085" b="1"/>
            </a:lvl7pPr>
            <a:lvl8pPr marL="4170441" indent="0">
              <a:buNone/>
              <a:defRPr sz="2085" b="1"/>
            </a:lvl8pPr>
            <a:lvl9pPr marL="4766219" indent="0">
              <a:buNone/>
              <a:defRPr sz="208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2362" y="6154251"/>
            <a:ext cx="5065756" cy="9051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F103-3D8B-4568-AB0D-E1120F6DBFDE}" type="datetimeFigureOut">
              <a:rPr lang="en-GB" smtClean="0"/>
              <a:t>22/07/2022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5521-D2E4-4188-B1A0-5993E24259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7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F103-3D8B-4568-AB0D-E1120F6DBFDE}" type="datetimeFigureOut">
              <a:rPr lang="en-GB" smtClean="0"/>
              <a:t>22/07/2022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5521-D2E4-4188-B1A0-5993E24259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F103-3D8B-4568-AB0D-E1120F6DBFDE}" type="datetimeFigureOut">
              <a:rPr lang="en-GB" smtClean="0"/>
              <a:t>22/07/2022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5521-D2E4-4188-B1A0-5993E24259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08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61" y="1123209"/>
            <a:ext cx="3843148" cy="3931232"/>
          </a:xfrm>
        </p:spPr>
        <p:txBody>
          <a:bodyPr anchor="b"/>
          <a:lstStyle>
            <a:lvl1pPr>
              <a:defRPr sz="417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756" y="2425824"/>
            <a:ext cx="6032361" cy="11973098"/>
          </a:xfrm>
        </p:spPr>
        <p:txBody>
          <a:bodyPr/>
          <a:lstStyle>
            <a:lvl1pPr>
              <a:defRPr sz="4170"/>
            </a:lvl1pPr>
            <a:lvl2pPr>
              <a:defRPr sz="3649"/>
            </a:lvl2pPr>
            <a:lvl3pPr>
              <a:defRPr sz="3127"/>
            </a:lvl3pPr>
            <a:lvl4pPr>
              <a:defRPr sz="2606"/>
            </a:lvl4pPr>
            <a:lvl5pPr>
              <a:defRPr sz="2606"/>
            </a:lvl5pPr>
            <a:lvl6pPr>
              <a:defRPr sz="2606"/>
            </a:lvl6pPr>
            <a:lvl7pPr>
              <a:defRPr sz="2606"/>
            </a:lvl7pPr>
            <a:lvl8pPr>
              <a:defRPr sz="2606"/>
            </a:lvl8pPr>
            <a:lvl9pPr>
              <a:defRPr sz="260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0761" y="5054441"/>
            <a:ext cx="3843148" cy="9363978"/>
          </a:xfrm>
        </p:spPr>
        <p:txBody>
          <a:bodyPr/>
          <a:lstStyle>
            <a:lvl1pPr marL="0" indent="0">
              <a:buNone/>
              <a:defRPr sz="2085"/>
            </a:lvl1pPr>
            <a:lvl2pPr marL="595777" indent="0">
              <a:buNone/>
              <a:defRPr sz="1824"/>
            </a:lvl2pPr>
            <a:lvl3pPr marL="1191555" indent="0">
              <a:buNone/>
              <a:defRPr sz="1564"/>
            </a:lvl3pPr>
            <a:lvl4pPr marL="1787332" indent="0">
              <a:buNone/>
              <a:defRPr sz="1303"/>
            </a:lvl4pPr>
            <a:lvl5pPr marL="2383109" indent="0">
              <a:buNone/>
              <a:defRPr sz="1303"/>
            </a:lvl5pPr>
            <a:lvl6pPr marL="2978887" indent="0">
              <a:buNone/>
              <a:defRPr sz="1303"/>
            </a:lvl6pPr>
            <a:lvl7pPr marL="3574664" indent="0">
              <a:buNone/>
              <a:defRPr sz="1303"/>
            </a:lvl7pPr>
            <a:lvl8pPr marL="4170441" indent="0">
              <a:buNone/>
              <a:defRPr sz="1303"/>
            </a:lvl8pPr>
            <a:lvl9pPr marL="4766219" indent="0">
              <a:buNone/>
              <a:defRPr sz="130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F103-3D8B-4568-AB0D-E1120F6DBFDE}" type="datetimeFigureOut">
              <a:rPr lang="en-GB" smtClean="0"/>
              <a:t>22/07/2022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5521-D2E4-4188-B1A0-5993E24259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87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61" y="1123209"/>
            <a:ext cx="3843148" cy="3931232"/>
          </a:xfrm>
        </p:spPr>
        <p:txBody>
          <a:bodyPr anchor="b"/>
          <a:lstStyle>
            <a:lvl1pPr>
              <a:defRPr sz="417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65756" y="2425824"/>
            <a:ext cx="6032361" cy="11973098"/>
          </a:xfrm>
        </p:spPr>
        <p:txBody>
          <a:bodyPr anchor="t"/>
          <a:lstStyle>
            <a:lvl1pPr marL="0" indent="0">
              <a:buNone/>
              <a:defRPr sz="4170"/>
            </a:lvl1pPr>
            <a:lvl2pPr marL="595777" indent="0">
              <a:buNone/>
              <a:defRPr sz="3649"/>
            </a:lvl2pPr>
            <a:lvl3pPr marL="1191555" indent="0">
              <a:buNone/>
              <a:defRPr sz="3127"/>
            </a:lvl3pPr>
            <a:lvl4pPr marL="1787332" indent="0">
              <a:buNone/>
              <a:defRPr sz="2606"/>
            </a:lvl4pPr>
            <a:lvl5pPr marL="2383109" indent="0">
              <a:buNone/>
              <a:defRPr sz="2606"/>
            </a:lvl5pPr>
            <a:lvl6pPr marL="2978887" indent="0">
              <a:buNone/>
              <a:defRPr sz="2606"/>
            </a:lvl6pPr>
            <a:lvl7pPr marL="3574664" indent="0">
              <a:buNone/>
              <a:defRPr sz="2606"/>
            </a:lvl7pPr>
            <a:lvl8pPr marL="4170441" indent="0">
              <a:buNone/>
              <a:defRPr sz="2606"/>
            </a:lvl8pPr>
            <a:lvl9pPr marL="4766219" indent="0">
              <a:buNone/>
              <a:defRPr sz="260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0761" y="5054441"/>
            <a:ext cx="3843148" cy="9363978"/>
          </a:xfrm>
        </p:spPr>
        <p:txBody>
          <a:bodyPr/>
          <a:lstStyle>
            <a:lvl1pPr marL="0" indent="0">
              <a:buNone/>
              <a:defRPr sz="2085"/>
            </a:lvl1pPr>
            <a:lvl2pPr marL="595777" indent="0">
              <a:buNone/>
              <a:defRPr sz="1824"/>
            </a:lvl2pPr>
            <a:lvl3pPr marL="1191555" indent="0">
              <a:buNone/>
              <a:defRPr sz="1564"/>
            </a:lvl3pPr>
            <a:lvl4pPr marL="1787332" indent="0">
              <a:buNone/>
              <a:defRPr sz="1303"/>
            </a:lvl4pPr>
            <a:lvl5pPr marL="2383109" indent="0">
              <a:buNone/>
              <a:defRPr sz="1303"/>
            </a:lvl5pPr>
            <a:lvl6pPr marL="2978887" indent="0">
              <a:buNone/>
              <a:defRPr sz="1303"/>
            </a:lvl6pPr>
            <a:lvl7pPr marL="3574664" indent="0">
              <a:buNone/>
              <a:defRPr sz="1303"/>
            </a:lvl7pPr>
            <a:lvl8pPr marL="4170441" indent="0">
              <a:buNone/>
              <a:defRPr sz="1303"/>
            </a:lvl8pPr>
            <a:lvl9pPr marL="4766219" indent="0">
              <a:buNone/>
              <a:defRPr sz="130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F103-3D8B-4568-AB0D-E1120F6DBFDE}" type="datetimeFigureOut">
              <a:rPr lang="en-GB" smtClean="0"/>
              <a:t>22/07/2022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5521-D2E4-4188-B1A0-5993E24259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4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9210" y="897011"/>
            <a:ext cx="10277356" cy="3256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210" y="4485037"/>
            <a:ext cx="10277356" cy="10689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9210" y="15615732"/>
            <a:ext cx="2681049" cy="8970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EF103-3D8B-4568-AB0D-E1120F6DBFDE}" type="datetimeFigureOut">
              <a:rPr lang="en-GB" smtClean="0"/>
              <a:t>22/07/2022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7101" y="15615732"/>
            <a:ext cx="4021574" cy="8970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516" y="15615732"/>
            <a:ext cx="2681049" cy="8970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E5521-D2E4-4188-B1A0-5993E24259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65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91555" rtl="0" eaLnBrk="1" latinLnBrk="0" hangingPunct="1">
        <a:lnSpc>
          <a:spcPct val="90000"/>
        </a:lnSpc>
        <a:spcBef>
          <a:spcPct val="0"/>
        </a:spcBef>
        <a:buNone/>
        <a:defRPr sz="57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7889" indent="-297889" algn="l" defTabSz="1191555" rtl="0" eaLnBrk="1" latinLnBrk="0" hangingPunct="1">
        <a:lnSpc>
          <a:spcPct val="90000"/>
        </a:lnSpc>
        <a:spcBef>
          <a:spcPts val="1303"/>
        </a:spcBef>
        <a:buFont typeface="Arial" panose="020B0604020202020204" pitchFamily="34" charset="0"/>
        <a:buChar char="•"/>
        <a:defRPr sz="3649" kern="1200">
          <a:solidFill>
            <a:schemeClr val="tx1"/>
          </a:solidFill>
          <a:latin typeface="+mn-lt"/>
          <a:ea typeface="+mn-ea"/>
          <a:cs typeface="+mn-cs"/>
        </a:defRPr>
      </a:lvl1pPr>
      <a:lvl2pPr marL="893666" indent="-297889" algn="l" defTabSz="1191555" rtl="0" eaLnBrk="1" latinLnBrk="0" hangingPunct="1">
        <a:lnSpc>
          <a:spcPct val="90000"/>
        </a:lnSpc>
        <a:spcBef>
          <a:spcPts val="652"/>
        </a:spcBef>
        <a:buFont typeface="Arial" panose="020B0604020202020204" pitchFamily="34" charset="0"/>
        <a:buChar char="•"/>
        <a:defRPr sz="3127" kern="1200">
          <a:solidFill>
            <a:schemeClr val="tx1"/>
          </a:solidFill>
          <a:latin typeface="+mn-lt"/>
          <a:ea typeface="+mn-ea"/>
          <a:cs typeface="+mn-cs"/>
        </a:defRPr>
      </a:lvl2pPr>
      <a:lvl3pPr marL="1489443" indent="-297889" algn="l" defTabSz="1191555" rtl="0" eaLnBrk="1" latinLnBrk="0" hangingPunct="1">
        <a:lnSpc>
          <a:spcPct val="90000"/>
        </a:lnSpc>
        <a:spcBef>
          <a:spcPts val="652"/>
        </a:spcBef>
        <a:buFont typeface="Arial" panose="020B0604020202020204" pitchFamily="34" charset="0"/>
        <a:buChar char="•"/>
        <a:defRPr sz="2606" kern="1200">
          <a:solidFill>
            <a:schemeClr val="tx1"/>
          </a:solidFill>
          <a:latin typeface="+mn-lt"/>
          <a:ea typeface="+mn-ea"/>
          <a:cs typeface="+mn-cs"/>
        </a:defRPr>
      </a:lvl3pPr>
      <a:lvl4pPr marL="2085221" indent="-297889" algn="l" defTabSz="1191555" rtl="0" eaLnBrk="1" latinLnBrk="0" hangingPunct="1">
        <a:lnSpc>
          <a:spcPct val="90000"/>
        </a:lnSpc>
        <a:spcBef>
          <a:spcPts val="652"/>
        </a:spcBef>
        <a:buFont typeface="Arial" panose="020B0604020202020204" pitchFamily="34" charset="0"/>
        <a:buChar char="•"/>
        <a:defRPr sz="2346" kern="1200">
          <a:solidFill>
            <a:schemeClr val="tx1"/>
          </a:solidFill>
          <a:latin typeface="+mn-lt"/>
          <a:ea typeface="+mn-ea"/>
          <a:cs typeface="+mn-cs"/>
        </a:defRPr>
      </a:lvl4pPr>
      <a:lvl5pPr marL="2680998" indent="-297889" algn="l" defTabSz="1191555" rtl="0" eaLnBrk="1" latinLnBrk="0" hangingPunct="1">
        <a:lnSpc>
          <a:spcPct val="90000"/>
        </a:lnSpc>
        <a:spcBef>
          <a:spcPts val="652"/>
        </a:spcBef>
        <a:buFont typeface="Arial" panose="020B0604020202020204" pitchFamily="34" charset="0"/>
        <a:buChar char="•"/>
        <a:defRPr sz="2346" kern="1200">
          <a:solidFill>
            <a:schemeClr val="tx1"/>
          </a:solidFill>
          <a:latin typeface="+mn-lt"/>
          <a:ea typeface="+mn-ea"/>
          <a:cs typeface="+mn-cs"/>
        </a:defRPr>
      </a:lvl5pPr>
      <a:lvl6pPr marL="3276775" indent="-297889" algn="l" defTabSz="1191555" rtl="0" eaLnBrk="1" latinLnBrk="0" hangingPunct="1">
        <a:lnSpc>
          <a:spcPct val="90000"/>
        </a:lnSpc>
        <a:spcBef>
          <a:spcPts val="652"/>
        </a:spcBef>
        <a:buFont typeface="Arial" panose="020B0604020202020204" pitchFamily="34" charset="0"/>
        <a:buChar char="•"/>
        <a:defRPr sz="2346" kern="1200">
          <a:solidFill>
            <a:schemeClr val="tx1"/>
          </a:solidFill>
          <a:latin typeface="+mn-lt"/>
          <a:ea typeface="+mn-ea"/>
          <a:cs typeface="+mn-cs"/>
        </a:defRPr>
      </a:lvl6pPr>
      <a:lvl7pPr marL="3872553" indent="-297889" algn="l" defTabSz="1191555" rtl="0" eaLnBrk="1" latinLnBrk="0" hangingPunct="1">
        <a:lnSpc>
          <a:spcPct val="90000"/>
        </a:lnSpc>
        <a:spcBef>
          <a:spcPts val="652"/>
        </a:spcBef>
        <a:buFont typeface="Arial" panose="020B0604020202020204" pitchFamily="34" charset="0"/>
        <a:buChar char="•"/>
        <a:defRPr sz="2346" kern="1200">
          <a:solidFill>
            <a:schemeClr val="tx1"/>
          </a:solidFill>
          <a:latin typeface="+mn-lt"/>
          <a:ea typeface="+mn-ea"/>
          <a:cs typeface="+mn-cs"/>
        </a:defRPr>
      </a:lvl7pPr>
      <a:lvl8pPr marL="4468330" indent="-297889" algn="l" defTabSz="1191555" rtl="0" eaLnBrk="1" latinLnBrk="0" hangingPunct="1">
        <a:lnSpc>
          <a:spcPct val="90000"/>
        </a:lnSpc>
        <a:spcBef>
          <a:spcPts val="652"/>
        </a:spcBef>
        <a:buFont typeface="Arial" panose="020B0604020202020204" pitchFamily="34" charset="0"/>
        <a:buChar char="•"/>
        <a:defRPr sz="2346" kern="1200">
          <a:solidFill>
            <a:schemeClr val="tx1"/>
          </a:solidFill>
          <a:latin typeface="+mn-lt"/>
          <a:ea typeface="+mn-ea"/>
          <a:cs typeface="+mn-cs"/>
        </a:defRPr>
      </a:lvl8pPr>
      <a:lvl9pPr marL="5064107" indent="-297889" algn="l" defTabSz="1191555" rtl="0" eaLnBrk="1" latinLnBrk="0" hangingPunct="1">
        <a:lnSpc>
          <a:spcPct val="90000"/>
        </a:lnSpc>
        <a:spcBef>
          <a:spcPts val="652"/>
        </a:spcBef>
        <a:buFont typeface="Arial" panose="020B0604020202020204" pitchFamily="34" charset="0"/>
        <a:buChar char="•"/>
        <a:defRPr sz="23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1555" rtl="0" eaLnBrk="1" latinLnBrk="0" hangingPunct="1">
        <a:defRPr sz="2346" kern="1200">
          <a:solidFill>
            <a:schemeClr val="tx1"/>
          </a:solidFill>
          <a:latin typeface="+mn-lt"/>
          <a:ea typeface="+mn-ea"/>
          <a:cs typeface="+mn-cs"/>
        </a:defRPr>
      </a:lvl1pPr>
      <a:lvl2pPr marL="595777" algn="l" defTabSz="1191555" rtl="0" eaLnBrk="1" latinLnBrk="0" hangingPunct="1">
        <a:defRPr sz="2346" kern="1200">
          <a:solidFill>
            <a:schemeClr val="tx1"/>
          </a:solidFill>
          <a:latin typeface="+mn-lt"/>
          <a:ea typeface="+mn-ea"/>
          <a:cs typeface="+mn-cs"/>
        </a:defRPr>
      </a:lvl2pPr>
      <a:lvl3pPr marL="1191555" algn="l" defTabSz="1191555" rtl="0" eaLnBrk="1" latinLnBrk="0" hangingPunct="1">
        <a:defRPr sz="2346" kern="1200">
          <a:solidFill>
            <a:schemeClr val="tx1"/>
          </a:solidFill>
          <a:latin typeface="+mn-lt"/>
          <a:ea typeface="+mn-ea"/>
          <a:cs typeface="+mn-cs"/>
        </a:defRPr>
      </a:lvl3pPr>
      <a:lvl4pPr marL="1787332" algn="l" defTabSz="1191555" rtl="0" eaLnBrk="1" latinLnBrk="0" hangingPunct="1">
        <a:defRPr sz="2346" kern="1200">
          <a:solidFill>
            <a:schemeClr val="tx1"/>
          </a:solidFill>
          <a:latin typeface="+mn-lt"/>
          <a:ea typeface="+mn-ea"/>
          <a:cs typeface="+mn-cs"/>
        </a:defRPr>
      </a:lvl4pPr>
      <a:lvl5pPr marL="2383109" algn="l" defTabSz="1191555" rtl="0" eaLnBrk="1" latinLnBrk="0" hangingPunct="1">
        <a:defRPr sz="2346" kern="1200">
          <a:solidFill>
            <a:schemeClr val="tx1"/>
          </a:solidFill>
          <a:latin typeface="+mn-lt"/>
          <a:ea typeface="+mn-ea"/>
          <a:cs typeface="+mn-cs"/>
        </a:defRPr>
      </a:lvl5pPr>
      <a:lvl6pPr marL="2978887" algn="l" defTabSz="1191555" rtl="0" eaLnBrk="1" latinLnBrk="0" hangingPunct="1">
        <a:defRPr sz="2346" kern="1200">
          <a:solidFill>
            <a:schemeClr val="tx1"/>
          </a:solidFill>
          <a:latin typeface="+mn-lt"/>
          <a:ea typeface="+mn-ea"/>
          <a:cs typeface="+mn-cs"/>
        </a:defRPr>
      </a:lvl6pPr>
      <a:lvl7pPr marL="3574664" algn="l" defTabSz="1191555" rtl="0" eaLnBrk="1" latinLnBrk="0" hangingPunct="1">
        <a:defRPr sz="2346" kern="1200">
          <a:solidFill>
            <a:schemeClr val="tx1"/>
          </a:solidFill>
          <a:latin typeface="+mn-lt"/>
          <a:ea typeface="+mn-ea"/>
          <a:cs typeface="+mn-cs"/>
        </a:defRPr>
      </a:lvl7pPr>
      <a:lvl8pPr marL="4170441" algn="l" defTabSz="1191555" rtl="0" eaLnBrk="1" latinLnBrk="0" hangingPunct="1">
        <a:defRPr sz="2346" kern="1200">
          <a:solidFill>
            <a:schemeClr val="tx1"/>
          </a:solidFill>
          <a:latin typeface="+mn-lt"/>
          <a:ea typeface="+mn-ea"/>
          <a:cs typeface="+mn-cs"/>
        </a:defRPr>
      </a:lvl8pPr>
      <a:lvl9pPr marL="4766219" algn="l" defTabSz="1191555" rtl="0" eaLnBrk="1" latinLnBrk="0" hangingPunct="1">
        <a:defRPr sz="23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365014"/>
              </p:ext>
            </p:extLst>
          </p:nvPr>
        </p:nvGraphicFramePr>
        <p:xfrm>
          <a:off x="4404722" y="4787568"/>
          <a:ext cx="7338323" cy="8796147"/>
        </p:xfrm>
        <a:graphic>
          <a:graphicData uri="http://schemas.openxmlformats.org/drawingml/2006/table">
            <a:tbl>
              <a:tblPr/>
              <a:tblGrid>
                <a:gridCol w="7338323">
                  <a:extLst>
                    <a:ext uri="{9D8B030D-6E8A-4147-A177-3AD203B41FA5}">
                      <a16:colId xmlns:a16="http://schemas.microsoft.com/office/drawing/2014/main" val="1464719552"/>
                    </a:ext>
                  </a:extLst>
                </a:gridCol>
              </a:tblGrid>
              <a:tr h="562036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US" sz="2400" b="0" u="none" dirty="0">
                          <a:solidFill>
                            <a:srgbClr val="014C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Dementia Research Centre</a:t>
                      </a:r>
                      <a:r>
                        <a:rPr lang="en-US" sz="2400" u="none" dirty="0">
                          <a:solidFill>
                            <a:srgbClr val="014C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 found an ingenious way to upcycle office chairs, salvage some old conference banners, and turn a regular piece of furniture into a functional exhibition piece.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was made possible by the </a:t>
                      </a:r>
                      <a:r>
                        <a:rPr lang="en-US" sz="2400" dirty="0">
                          <a:solidFill>
                            <a:srgbClr val="014C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Institute of Making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offered the expertise, workshop and tools for replacement of the old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chair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a banner that references a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past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conference, showcasing both their incredible research and adding a sentimental touch. 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upcycling provides a good example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that we should be considerate of making the most of our possessions, and how must challenge the harmful loop of over-consumption and unnecessary waste.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171450" marT="0" marB="857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12549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" y="0"/>
            <a:ext cx="11914410" cy="22762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15710002"/>
            <a:ext cx="11915776" cy="1138136"/>
          </a:xfrm>
          <a:prstGeom prst="rect">
            <a:avLst/>
          </a:prstGeom>
          <a:solidFill>
            <a:srgbClr val="014C7D"/>
          </a:solidFill>
          <a:ln>
            <a:solidFill>
              <a:srgbClr val="014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413" y="15710002"/>
            <a:ext cx="2237362" cy="11363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153401" y="15710002"/>
            <a:ext cx="1525012" cy="1138136"/>
          </a:xfrm>
          <a:prstGeom prst="rect">
            <a:avLst/>
          </a:prstGeom>
          <a:gradFill flip="none" rotWithShape="1">
            <a:gsLst>
              <a:gs pos="100000">
                <a:srgbClr val="032E5A"/>
              </a:gs>
              <a:gs pos="0">
                <a:srgbClr val="014C7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18693" y="2521700"/>
            <a:ext cx="88300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14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CASE STUDIES</a:t>
            </a:r>
          </a:p>
          <a:p>
            <a:r>
              <a:rPr lang="en-US" sz="3600" b="1" dirty="0">
                <a:solidFill>
                  <a:srgbClr val="8DB9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UPCYCLING</a:t>
            </a:r>
            <a:endParaRPr lang="en-GB" sz="3600" b="1" dirty="0">
              <a:solidFill>
                <a:srgbClr val="8DB9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94" y="5076326"/>
            <a:ext cx="3542987" cy="35429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693" y="9185641"/>
            <a:ext cx="3542987" cy="354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35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7035ab6-07ae-4a16-a9c3-222ea2624b74" xsi:nil="true"/>
    <lcf76f155ced4ddcb4097134ff3c332f xmlns="06588569-0fb3-4b95-ae64-07b1eaa0d70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D9AB735656F74282B5A1DDA0501C72" ma:contentTypeVersion="16" ma:contentTypeDescription="Create a new document." ma:contentTypeScope="" ma:versionID="2f7d1e3d7275b5910a8dff0de7ca01da">
  <xsd:schema xmlns:xsd="http://www.w3.org/2001/XMLSchema" xmlns:xs="http://www.w3.org/2001/XMLSchema" xmlns:p="http://schemas.microsoft.com/office/2006/metadata/properties" xmlns:ns2="06588569-0fb3-4b95-ae64-07b1eaa0d702" xmlns:ns3="57035ab6-07ae-4a16-a9c3-222ea2624b74" targetNamespace="http://schemas.microsoft.com/office/2006/metadata/properties" ma:root="true" ma:fieldsID="d3231232307c9de805e9094e92ffcbab" ns2:_="" ns3:_="">
    <xsd:import namespace="06588569-0fb3-4b95-ae64-07b1eaa0d702"/>
    <xsd:import namespace="57035ab6-07ae-4a16-a9c3-222ea2624b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588569-0fb3-4b95-ae64-07b1eaa0d7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79a89b1-2c2c-4f7f-9bd7-7914fb13a0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035ab6-07ae-4a16-a9c3-222ea2624b7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b6804a3-d07c-4d93-aa81-a84d19eea5bd}" ma:internalName="TaxCatchAll" ma:showField="CatchAllData" ma:web="57035ab6-07ae-4a16-a9c3-222ea2624b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9CFF6C-FFF7-4699-9311-F3BC8365FFD3}">
  <ds:schemaRefs>
    <ds:schemaRef ds:uri="http://schemas.microsoft.com/office/2006/metadata/properties"/>
    <ds:schemaRef ds:uri="http://schemas.microsoft.com/office/infopath/2007/PartnerControls"/>
    <ds:schemaRef ds:uri="57035ab6-07ae-4a16-a9c3-222ea2624b74"/>
    <ds:schemaRef ds:uri="06588569-0fb3-4b95-ae64-07b1eaa0d702"/>
  </ds:schemaRefs>
</ds:datastoreItem>
</file>

<file path=customXml/itemProps2.xml><?xml version="1.0" encoding="utf-8"?>
<ds:datastoreItem xmlns:ds="http://schemas.openxmlformats.org/officeDocument/2006/customXml" ds:itemID="{FC57D065-D511-49EC-BD36-A749C2F3C2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A07C66-E349-436C-B090-78103D29C9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588569-0fb3-4b95-ae64-07b1eaa0d702"/>
    <ds:schemaRef ds:uri="57035ab6-07ae-4a16-a9c3-222ea2624b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115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Dementia Research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Prosser</dc:creator>
  <cp:lastModifiedBy>Sarah Lawson</cp:lastModifiedBy>
  <cp:revision>13</cp:revision>
  <cp:lastPrinted>2020-02-12T15:51:22Z</cp:lastPrinted>
  <dcterms:created xsi:type="dcterms:W3CDTF">2020-02-12T14:02:02Z</dcterms:created>
  <dcterms:modified xsi:type="dcterms:W3CDTF">2022-07-22T08:37:35Z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0x0101000ED9AB735656F74282B5A1DDA0501C72</vt:lpwstr>
  </property>
</Properties>
</file>