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483" r:id="rId7"/>
    <p:sldId id="262" r:id="rId8"/>
    <p:sldId id="261" r:id="rId9"/>
    <p:sldId id="423" r:id="rId10"/>
    <p:sldId id="486" r:id="rId11"/>
    <p:sldId id="487" r:id="rId12"/>
    <p:sldId id="484" r:id="rId13"/>
    <p:sldId id="481" r:id="rId14"/>
    <p:sldId id="4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2" autoAdjust="0"/>
    <p:restoredTop sz="93568" autoAdjust="0"/>
  </p:normalViewPr>
  <p:slideViewPr>
    <p:cSldViewPr snapToGrid="0">
      <p:cViewPr varScale="1">
        <p:scale>
          <a:sx n="82" d="100"/>
          <a:sy n="82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1.squarespace.com/static/5bc902717788974db9692595/t/5be07c51f950b7b43aa64f90/1541438546330/Beck-Depression-Inventory-and-Scoring-Key1.pdf" TargetMode="External"/><Relationship Id="rId1" Type="http://schemas.openxmlformats.org/officeDocument/2006/relationships/hyperlink" Target="https://www.ucl.ac.uk/comprehensive-clinical-trials-unit/research-projects/2021/jun/adept-pd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mailto:rf-tr.pd-pal@nhs.net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1.squarespace.com/static/5bc902717788974db9692595/t/5be07c51f950b7b43aa64f90/1541438546330/Beck-Depression-Inventory-and-Scoring-Key1.pdf" TargetMode="External"/><Relationship Id="rId1" Type="http://schemas.openxmlformats.org/officeDocument/2006/relationships/hyperlink" Target="https://www.ucl.ac.uk/comprehensive-clinical-trials-unit/research-projects/2021/jun/adept-pd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mailto:rf-tr.pd-pal@nhs.ne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1E142A-2784-4CAE-8533-88C1E3AFD71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319CBD-A39C-466C-BE33-1F9AD3940898}">
      <dgm:prSet/>
      <dgm:spPr/>
      <dgm:t>
        <a:bodyPr/>
        <a:lstStyle/>
        <a:p>
          <a:r>
            <a:rPr lang="en-GB"/>
            <a:t>Aims: </a:t>
          </a:r>
          <a:endParaRPr lang="en-US"/>
        </a:p>
      </dgm:t>
    </dgm:pt>
    <dgm:pt modelId="{A0EA4979-1DB6-4D2F-8993-FACC577050AF}" type="parTrans" cxnId="{3438292E-3599-498B-9562-2808BBF04DDB}">
      <dgm:prSet/>
      <dgm:spPr/>
      <dgm:t>
        <a:bodyPr/>
        <a:lstStyle/>
        <a:p>
          <a:endParaRPr lang="en-US"/>
        </a:p>
      </dgm:t>
    </dgm:pt>
    <dgm:pt modelId="{41B1FA11-3226-42F6-985F-2EF49312731A}" type="sibTrans" cxnId="{3438292E-3599-498B-9562-2808BBF04DDB}">
      <dgm:prSet/>
      <dgm:spPr/>
      <dgm:t>
        <a:bodyPr/>
        <a:lstStyle/>
        <a:p>
          <a:endParaRPr lang="en-US"/>
        </a:p>
      </dgm:t>
    </dgm:pt>
    <dgm:pt modelId="{BC569AF7-D748-43B6-A7FF-E0957D13B43D}">
      <dgm:prSet/>
      <dgm:spPr/>
      <dgm:t>
        <a:bodyPr/>
        <a:lstStyle/>
        <a:p>
          <a:r>
            <a:rPr lang="en-GB"/>
            <a:t>Effectiveness of escitalopram and nortriptyline for depression and anxiety in PD</a:t>
          </a:r>
          <a:endParaRPr lang="en-US"/>
        </a:p>
      </dgm:t>
    </dgm:pt>
    <dgm:pt modelId="{ABD385A8-0702-41B5-8B2E-029D7E59D12E}" type="parTrans" cxnId="{6BEB6530-C0AA-4057-B5D1-CAD020DE7FBC}">
      <dgm:prSet/>
      <dgm:spPr/>
      <dgm:t>
        <a:bodyPr/>
        <a:lstStyle/>
        <a:p>
          <a:endParaRPr lang="en-US"/>
        </a:p>
      </dgm:t>
    </dgm:pt>
    <dgm:pt modelId="{E9213FBB-7E94-4DC8-8C29-935BB84D6AE8}" type="sibTrans" cxnId="{6BEB6530-C0AA-4057-B5D1-CAD020DE7FBC}">
      <dgm:prSet/>
      <dgm:spPr/>
      <dgm:t>
        <a:bodyPr/>
        <a:lstStyle/>
        <a:p>
          <a:endParaRPr lang="en-US"/>
        </a:p>
      </dgm:t>
    </dgm:pt>
    <dgm:pt modelId="{3BE4C841-70CF-480C-83D7-D6BD91EAF813}">
      <dgm:prSet/>
      <dgm:spPr/>
      <dgm:t>
        <a:bodyPr/>
        <a:lstStyle/>
        <a:p>
          <a:r>
            <a:rPr lang="en-GB"/>
            <a:t>Delaying motor progression with nortriptyline</a:t>
          </a:r>
          <a:endParaRPr lang="en-US"/>
        </a:p>
      </dgm:t>
    </dgm:pt>
    <dgm:pt modelId="{C4BC7393-AE7E-4C39-998B-DEF7F286E9A9}" type="parTrans" cxnId="{A1D4F572-6E58-41B7-BF97-4E70AA60AE20}">
      <dgm:prSet/>
      <dgm:spPr/>
      <dgm:t>
        <a:bodyPr/>
        <a:lstStyle/>
        <a:p>
          <a:endParaRPr lang="en-US"/>
        </a:p>
      </dgm:t>
    </dgm:pt>
    <dgm:pt modelId="{C63DD5B6-34AD-4554-BFF3-536B99C957A9}" type="sibTrans" cxnId="{A1D4F572-6E58-41B7-BF97-4E70AA60AE20}">
      <dgm:prSet/>
      <dgm:spPr/>
      <dgm:t>
        <a:bodyPr/>
        <a:lstStyle/>
        <a:p>
          <a:endParaRPr lang="en-US"/>
        </a:p>
      </dgm:t>
    </dgm:pt>
    <dgm:pt modelId="{F55B490F-3BD2-472F-9ACE-77C0772FF163}">
      <dgm:prSet/>
      <dgm:spPr/>
      <dgm:t>
        <a:bodyPr/>
        <a:lstStyle/>
        <a:p>
          <a:r>
            <a:rPr lang="en-GB"/>
            <a:t>Key inclusion criteria: </a:t>
          </a:r>
          <a:endParaRPr lang="en-US"/>
        </a:p>
      </dgm:t>
    </dgm:pt>
    <dgm:pt modelId="{BE16FEB2-A058-4BE6-A462-D81AB7015D99}" type="parTrans" cxnId="{FC198A72-9939-4960-806E-3D4841A13F65}">
      <dgm:prSet/>
      <dgm:spPr/>
      <dgm:t>
        <a:bodyPr/>
        <a:lstStyle/>
        <a:p>
          <a:endParaRPr lang="en-US"/>
        </a:p>
      </dgm:t>
    </dgm:pt>
    <dgm:pt modelId="{01AC3B7C-7F49-4A62-AF68-669B675F1677}" type="sibTrans" cxnId="{FC198A72-9939-4960-806E-3D4841A13F65}">
      <dgm:prSet/>
      <dgm:spPr/>
      <dgm:t>
        <a:bodyPr/>
        <a:lstStyle/>
        <a:p>
          <a:endParaRPr lang="en-US"/>
        </a:p>
      </dgm:t>
    </dgm:pt>
    <dgm:pt modelId="{ECE45500-32CF-4A10-A5D4-AC2BC652402E}">
      <dgm:prSet/>
      <dgm:spPr/>
      <dgm:t>
        <a:bodyPr/>
        <a:lstStyle/>
        <a:p>
          <a:r>
            <a:rPr lang="en-GB"/>
            <a:t>Any stage of PD</a:t>
          </a:r>
          <a:endParaRPr lang="en-US"/>
        </a:p>
      </dgm:t>
    </dgm:pt>
    <dgm:pt modelId="{F2D12C73-947C-417D-916B-A37DFDDB2579}" type="parTrans" cxnId="{7E61A86B-4EF8-42DA-9C9E-92E6D60BA281}">
      <dgm:prSet/>
      <dgm:spPr/>
      <dgm:t>
        <a:bodyPr/>
        <a:lstStyle/>
        <a:p>
          <a:endParaRPr lang="en-US"/>
        </a:p>
      </dgm:t>
    </dgm:pt>
    <dgm:pt modelId="{7B5D9043-12F3-4997-B21D-335B276DB1C4}" type="sibTrans" cxnId="{7E61A86B-4EF8-42DA-9C9E-92E6D60BA281}">
      <dgm:prSet/>
      <dgm:spPr/>
      <dgm:t>
        <a:bodyPr/>
        <a:lstStyle/>
        <a:p>
          <a:endParaRPr lang="en-US"/>
        </a:p>
      </dgm:t>
    </dgm:pt>
    <dgm:pt modelId="{788D5105-5DAA-4C8F-A636-1B2A30557492}">
      <dgm:prSet/>
      <dgm:spPr/>
      <dgm:t>
        <a:bodyPr/>
        <a:lstStyle/>
        <a:p>
          <a:r>
            <a:rPr lang="en-GB"/>
            <a:t>Some depressive symptoms </a:t>
          </a:r>
          <a:endParaRPr lang="en-US"/>
        </a:p>
      </dgm:t>
    </dgm:pt>
    <dgm:pt modelId="{39AB5BD8-9B80-4B71-80B3-5187616E6F95}" type="parTrans" cxnId="{30021528-87D6-42F9-A41F-14B42687B5C1}">
      <dgm:prSet/>
      <dgm:spPr/>
      <dgm:t>
        <a:bodyPr/>
        <a:lstStyle/>
        <a:p>
          <a:endParaRPr lang="en-US"/>
        </a:p>
      </dgm:t>
    </dgm:pt>
    <dgm:pt modelId="{66B7F229-8A55-4FAB-802E-2A8FC6791BAB}" type="sibTrans" cxnId="{30021528-87D6-42F9-A41F-14B42687B5C1}">
      <dgm:prSet/>
      <dgm:spPr/>
      <dgm:t>
        <a:bodyPr/>
        <a:lstStyle/>
        <a:p>
          <a:endParaRPr lang="en-US"/>
        </a:p>
      </dgm:t>
    </dgm:pt>
    <dgm:pt modelId="{2BD05E1E-CF07-42AD-B5CB-02E6BDCAC0E6}">
      <dgm:prSet/>
      <dgm:spPr/>
      <dgm:t>
        <a:bodyPr/>
        <a:lstStyle/>
        <a:p>
          <a:r>
            <a:rPr lang="en-GB"/>
            <a:t>Key exclusion criteria:</a:t>
          </a:r>
          <a:endParaRPr lang="en-US"/>
        </a:p>
      </dgm:t>
    </dgm:pt>
    <dgm:pt modelId="{20E47AB8-0D39-42BB-AF60-E5721D54D2E0}" type="parTrans" cxnId="{5C91F5D8-D5E7-486D-A61D-8744F3FCE630}">
      <dgm:prSet/>
      <dgm:spPr/>
      <dgm:t>
        <a:bodyPr/>
        <a:lstStyle/>
        <a:p>
          <a:endParaRPr lang="en-US"/>
        </a:p>
      </dgm:t>
    </dgm:pt>
    <dgm:pt modelId="{B78034BE-9642-4ABE-90F8-9EE9BE86EB6A}" type="sibTrans" cxnId="{5C91F5D8-D5E7-486D-A61D-8744F3FCE630}">
      <dgm:prSet/>
      <dgm:spPr/>
      <dgm:t>
        <a:bodyPr/>
        <a:lstStyle/>
        <a:p>
          <a:endParaRPr lang="en-US"/>
        </a:p>
      </dgm:t>
    </dgm:pt>
    <dgm:pt modelId="{D43EBF60-BF67-4A8B-A210-39CDE2638EB6}">
      <dgm:prSet/>
      <dgm:spPr/>
      <dgm:t>
        <a:bodyPr/>
        <a:lstStyle/>
        <a:p>
          <a:r>
            <a:rPr lang="en-GB"/>
            <a:t>No absolute contraindications </a:t>
          </a:r>
          <a:endParaRPr lang="en-US"/>
        </a:p>
      </dgm:t>
    </dgm:pt>
    <dgm:pt modelId="{CF1CB2FD-95A6-4F87-9CC0-7C962A75A9CB}" type="parTrans" cxnId="{6A1DCA4D-F9A1-4D5C-BD79-1F60DCC5F16C}">
      <dgm:prSet/>
      <dgm:spPr/>
      <dgm:t>
        <a:bodyPr/>
        <a:lstStyle/>
        <a:p>
          <a:endParaRPr lang="en-US"/>
        </a:p>
      </dgm:t>
    </dgm:pt>
    <dgm:pt modelId="{F5088EA9-4458-448E-8493-8EE424C969AA}" type="sibTrans" cxnId="{6A1DCA4D-F9A1-4D5C-BD79-1F60DCC5F16C}">
      <dgm:prSet/>
      <dgm:spPr/>
      <dgm:t>
        <a:bodyPr/>
        <a:lstStyle/>
        <a:p>
          <a:endParaRPr lang="en-US"/>
        </a:p>
      </dgm:t>
    </dgm:pt>
    <dgm:pt modelId="{DBDC7487-2022-476F-88C5-460DF0C4673E}">
      <dgm:prSet/>
      <dgm:spPr/>
      <dgm:t>
        <a:bodyPr/>
        <a:lstStyle/>
        <a:p>
          <a:r>
            <a:rPr lang="en-GB"/>
            <a:t>Not on antidepressants (except small dose of amitriptyline) for at least 2 weeks</a:t>
          </a:r>
          <a:endParaRPr lang="en-US"/>
        </a:p>
      </dgm:t>
    </dgm:pt>
    <dgm:pt modelId="{605E4E81-F111-4E24-9BB4-C1C5D5378312}" type="parTrans" cxnId="{36D4FDD0-8856-4542-98BC-56D5D19426B1}">
      <dgm:prSet/>
      <dgm:spPr/>
      <dgm:t>
        <a:bodyPr/>
        <a:lstStyle/>
        <a:p>
          <a:endParaRPr lang="en-US"/>
        </a:p>
      </dgm:t>
    </dgm:pt>
    <dgm:pt modelId="{CA20075B-DB80-474D-BDF2-0669512D0ADC}" type="sibTrans" cxnId="{36D4FDD0-8856-4542-98BC-56D5D19426B1}">
      <dgm:prSet/>
      <dgm:spPr/>
      <dgm:t>
        <a:bodyPr/>
        <a:lstStyle/>
        <a:p>
          <a:endParaRPr lang="en-US"/>
        </a:p>
      </dgm:t>
    </dgm:pt>
    <dgm:pt modelId="{50A86E4F-D6F6-44F1-AFC4-CF4BBFC89B5B}">
      <dgm:prSet/>
      <dgm:spPr/>
      <dgm:t>
        <a:bodyPr/>
        <a:lstStyle/>
        <a:p>
          <a:r>
            <a:rPr lang="en-GB"/>
            <a:t>Methods:</a:t>
          </a:r>
          <a:endParaRPr lang="en-US"/>
        </a:p>
      </dgm:t>
    </dgm:pt>
    <dgm:pt modelId="{DF75A248-D3C2-463A-8F97-A02900673224}" type="parTrans" cxnId="{8491EFE3-CA06-43AE-BBE2-CE8644755B2B}">
      <dgm:prSet/>
      <dgm:spPr/>
      <dgm:t>
        <a:bodyPr/>
        <a:lstStyle/>
        <a:p>
          <a:endParaRPr lang="en-US"/>
        </a:p>
      </dgm:t>
    </dgm:pt>
    <dgm:pt modelId="{07502D28-CBE6-4613-B15F-458D82553A37}" type="sibTrans" cxnId="{8491EFE3-CA06-43AE-BBE2-CE8644755B2B}">
      <dgm:prSet/>
      <dgm:spPr/>
      <dgm:t>
        <a:bodyPr/>
        <a:lstStyle/>
        <a:p>
          <a:endParaRPr lang="en-US"/>
        </a:p>
      </dgm:t>
    </dgm:pt>
    <dgm:pt modelId="{6D4FA224-661E-4DCF-9F9C-8D9850A37C83}">
      <dgm:prSet/>
      <dgm:spPr/>
      <dgm:t>
        <a:bodyPr/>
        <a:lstStyle/>
        <a:p>
          <a:r>
            <a:rPr lang="en-GB"/>
            <a:t>Can be done at sites across UK or remotely (including medication delivery)</a:t>
          </a:r>
          <a:endParaRPr lang="en-US"/>
        </a:p>
      </dgm:t>
    </dgm:pt>
    <dgm:pt modelId="{93B56CDE-1D30-4283-9AD7-62B661E1F008}" type="parTrans" cxnId="{107FF70A-7A46-48AE-AFDE-7C37AA692260}">
      <dgm:prSet/>
      <dgm:spPr/>
      <dgm:t>
        <a:bodyPr/>
        <a:lstStyle/>
        <a:p>
          <a:endParaRPr lang="en-US"/>
        </a:p>
      </dgm:t>
    </dgm:pt>
    <dgm:pt modelId="{A639D95C-C408-4DA1-BD54-38778C69651D}" type="sibTrans" cxnId="{107FF70A-7A46-48AE-AFDE-7C37AA692260}">
      <dgm:prSet/>
      <dgm:spPr/>
      <dgm:t>
        <a:bodyPr/>
        <a:lstStyle/>
        <a:p>
          <a:endParaRPr lang="en-US"/>
        </a:p>
      </dgm:t>
    </dgm:pt>
    <dgm:pt modelId="{3DFCF04D-39A3-4605-BE6B-805E8BE3A81B}">
      <dgm:prSet/>
      <dgm:spPr/>
      <dgm:t>
        <a:bodyPr/>
        <a:lstStyle/>
        <a:p>
          <a:r>
            <a:rPr lang="en-GB"/>
            <a:t>Scales and questionnaires, optional add on studies (blood or blood spot tests; wearables)</a:t>
          </a:r>
          <a:endParaRPr lang="en-US"/>
        </a:p>
      </dgm:t>
    </dgm:pt>
    <dgm:pt modelId="{2DFBD9D0-1989-4AE0-8489-9AE60D39A46F}" type="parTrans" cxnId="{769B70A6-1677-462D-9AF7-3EDF8C9B0BFE}">
      <dgm:prSet/>
      <dgm:spPr/>
      <dgm:t>
        <a:bodyPr/>
        <a:lstStyle/>
        <a:p>
          <a:endParaRPr lang="en-US"/>
        </a:p>
      </dgm:t>
    </dgm:pt>
    <dgm:pt modelId="{6C18C9DA-0FE7-4E53-8070-9A22D9712197}" type="sibTrans" cxnId="{769B70A6-1677-462D-9AF7-3EDF8C9B0BFE}">
      <dgm:prSet/>
      <dgm:spPr/>
      <dgm:t>
        <a:bodyPr/>
        <a:lstStyle/>
        <a:p>
          <a:endParaRPr lang="en-US"/>
        </a:p>
      </dgm:t>
    </dgm:pt>
    <dgm:pt modelId="{125DA45B-797E-4717-A575-3D476F8B4A6D}">
      <dgm:prSet/>
      <dgm:spPr/>
      <dgm:t>
        <a:bodyPr/>
        <a:lstStyle/>
        <a:p>
          <a:r>
            <a:rPr lang="en-GB" dirty="0"/>
            <a:t>8-week to primary endpoint; follow-up for one year for disease modification</a:t>
          </a:r>
          <a:endParaRPr lang="en-US" dirty="0"/>
        </a:p>
      </dgm:t>
    </dgm:pt>
    <dgm:pt modelId="{A8AD0304-0226-41C5-B748-1D45F26C7DBD}" type="parTrans" cxnId="{B16E45E9-E3CD-4F54-BA72-3D1A3113B66E}">
      <dgm:prSet/>
      <dgm:spPr/>
      <dgm:t>
        <a:bodyPr/>
        <a:lstStyle/>
        <a:p>
          <a:endParaRPr lang="en-US"/>
        </a:p>
      </dgm:t>
    </dgm:pt>
    <dgm:pt modelId="{2D494C35-B0C4-45B2-9E3A-7A659CC06F5B}" type="sibTrans" cxnId="{B16E45E9-E3CD-4F54-BA72-3D1A3113B66E}">
      <dgm:prSet/>
      <dgm:spPr/>
      <dgm:t>
        <a:bodyPr/>
        <a:lstStyle/>
        <a:p>
          <a:endParaRPr lang="en-US"/>
        </a:p>
      </dgm:t>
    </dgm:pt>
    <dgm:pt modelId="{847F913B-19E1-41BE-8CD0-7D72A128A009}" type="pres">
      <dgm:prSet presAssocID="{161E142A-2784-4CAE-8533-88C1E3AFD7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DE82B61-4FA5-45E4-A8DA-C722F89C1FCE}" type="pres">
      <dgm:prSet presAssocID="{A4319CBD-A39C-466C-BE33-1F9AD3940898}" presName="composite" presStyleCnt="0"/>
      <dgm:spPr/>
    </dgm:pt>
    <dgm:pt modelId="{FE8E87EC-F2AE-4F5B-87E2-42A10BE20388}" type="pres">
      <dgm:prSet presAssocID="{A4319CBD-A39C-466C-BE33-1F9AD394089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A36859-8BF0-4CEA-833F-FB79F0254CC3}" type="pres">
      <dgm:prSet presAssocID="{A4319CBD-A39C-466C-BE33-1F9AD394089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65D762-BD1C-40FF-B2C4-7CC36D8307B4}" type="pres">
      <dgm:prSet presAssocID="{41B1FA11-3226-42F6-985F-2EF49312731A}" presName="space" presStyleCnt="0"/>
      <dgm:spPr/>
    </dgm:pt>
    <dgm:pt modelId="{64E27634-0074-4A9A-96DE-909A56EBECA1}" type="pres">
      <dgm:prSet presAssocID="{F55B490F-3BD2-472F-9ACE-77C0772FF163}" presName="composite" presStyleCnt="0"/>
      <dgm:spPr/>
    </dgm:pt>
    <dgm:pt modelId="{0C356034-E521-455C-9C04-0ECE30626B27}" type="pres">
      <dgm:prSet presAssocID="{F55B490F-3BD2-472F-9ACE-77C0772FF16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05D252-40E1-4108-9F82-4D2D37B08709}" type="pres">
      <dgm:prSet presAssocID="{F55B490F-3BD2-472F-9ACE-77C0772FF16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3770D9-94D5-43EB-9214-9B05AC14B65D}" type="pres">
      <dgm:prSet presAssocID="{01AC3B7C-7F49-4A62-AF68-669B675F1677}" presName="space" presStyleCnt="0"/>
      <dgm:spPr/>
    </dgm:pt>
    <dgm:pt modelId="{A8329410-0F3E-41EB-AA3C-A867A1505B7A}" type="pres">
      <dgm:prSet presAssocID="{2BD05E1E-CF07-42AD-B5CB-02E6BDCAC0E6}" presName="composite" presStyleCnt="0"/>
      <dgm:spPr/>
    </dgm:pt>
    <dgm:pt modelId="{2C142A35-B5D6-41D6-97D8-1D6AF3945A4B}" type="pres">
      <dgm:prSet presAssocID="{2BD05E1E-CF07-42AD-B5CB-02E6BDCAC0E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BA09D9-9686-466F-8F80-1FF573A9CFD4}" type="pres">
      <dgm:prSet presAssocID="{2BD05E1E-CF07-42AD-B5CB-02E6BDCAC0E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B1F529-7377-4CAB-99E7-3CCAB3B2B2F5}" type="pres">
      <dgm:prSet presAssocID="{B78034BE-9642-4ABE-90F8-9EE9BE86EB6A}" presName="space" presStyleCnt="0"/>
      <dgm:spPr/>
    </dgm:pt>
    <dgm:pt modelId="{32AA3072-61B2-4FD4-93D1-3091A575EC01}" type="pres">
      <dgm:prSet presAssocID="{50A86E4F-D6F6-44F1-AFC4-CF4BBFC89B5B}" presName="composite" presStyleCnt="0"/>
      <dgm:spPr/>
    </dgm:pt>
    <dgm:pt modelId="{389EF313-67C5-4947-9F9B-879A8EB03C76}" type="pres">
      <dgm:prSet presAssocID="{50A86E4F-D6F6-44F1-AFC4-CF4BBFC89B5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6B3485-2A9C-4AB5-995B-3FD19176E6D4}" type="pres">
      <dgm:prSet presAssocID="{50A86E4F-D6F6-44F1-AFC4-CF4BBFC89B5B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8EFFBA-516F-4CA2-A8FB-9B833FFA5AD1}" type="presOf" srcId="{788D5105-5DAA-4C8F-A636-1B2A30557492}" destId="{EC05D252-40E1-4108-9F82-4D2D37B08709}" srcOrd="0" destOrd="1" presId="urn:microsoft.com/office/officeart/2005/8/layout/hList1"/>
    <dgm:cxn modelId="{5C91F5D8-D5E7-486D-A61D-8744F3FCE630}" srcId="{161E142A-2784-4CAE-8533-88C1E3AFD71D}" destId="{2BD05E1E-CF07-42AD-B5CB-02E6BDCAC0E6}" srcOrd="2" destOrd="0" parTransId="{20E47AB8-0D39-42BB-AF60-E5721D54D2E0}" sibTransId="{B78034BE-9642-4ABE-90F8-9EE9BE86EB6A}"/>
    <dgm:cxn modelId="{A1D4F572-6E58-41B7-BF97-4E70AA60AE20}" srcId="{A4319CBD-A39C-466C-BE33-1F9AD3940898}" destId="{3BE4C841-70CF-480C-83D7-D6BD91EAF813}" srcOrd="1" destOrd="0" parTransId="{C4BC7393-AE7E-4C39-998B-DEF7F286E9A9}" sibTransId="{C63DD5B6-34AD-4554-BFF3-536B99C957A9}"/>
    <dgm:cxn modelId="{A50ECCD3-F1E2-47B5-97E2-1F2626C49BE5}" type="presOf" srcId="{A4319CBD-A39C-466C-BE33-1F9AD3940898}" destId="{FE8E87EC-F2AE-4F5B-87E2-42A10BE20388}" srcOrd="0" destOrd="0" presId="urn:microsoft.com/office/officeart/2005/8/layout/hList1"/>
    <dgm:cxn modelId="{8491EFE3-CA06-43AE-BBE2-CE8644755B2B}" srcId="{161E142A-2784-4CAE-8533-88C1E3AFD71D}" destId="{50A86E4F-D6F6-44F1-AFC4-CF4BBFC89B5B}" srcOrd="3" destOrd="0" parTransId="{DF75A248-D3C2-463A-8F97-A02900673224}" sibTransId="{07502D28-CBE6-4613-B15F-458D82553A37}"/>
    <dgm:cxn modelId="{C8DDEDF8-4898-4703-8649-A2922645AFAC}" type="presOf" srcId="{DBDC7487-2022-476F-88C5-460DF0C4673E}" destId="{70BA09D9-9686-466F-8F80-1FF573A9CFD4}" srcOrd="0" destOrd="1" presId="urn:microsoft.com/office/officeart/2005/8/layout/hList1"/>
    <dgm:cxn modelId="{769B70A6-1677-462D-9AF7-3EDF8C9B0BFE}" srcId="{50A86E4F-D6F6-44F1-AFC4-CF4BBFC89B5B}" destId="{3DFCF04D-39A3-4605-BE6B-805E8BE3A81B}" srcOrd="1" destOrd="0" parTransId="{2DFBD9D0-1989-4AE0-8489-9AE60D39A46F}" sibTransId="{6C18C9DA-0FE7-4E53-8070-9A22D9712197}"/>
    <dgm:cxn modelId="{6DFB4BC4-8305-4F09-BBFF-72E88A8C8641}" type="presOf" srcId="{ECE45500-32CF-4A10-A5D4-AC2BC652402E}" destId="{EC05D252-40E1-4108-9F82-4D2D37B08709}" srcOrd="0" destOrd="0" presId="urn:microsoft.com/office/officeart/2005/8/layout/hList1"/>
    <dgm:cxn modelId="{6F818179-D830-4BEF-8231-418507DA75F4}" type="presOf" srcId="{F55B490F-3BD2-472F-9ACE-77C0772FF163}" destId="{0C356034-E521-455C-9C04-0ECE30626B27}" srcOrd="0" destOrd="0" presId="urn:microsoft.com/office/officeart/2005/8/layout/hList1"/>
    <dgm:cxn modelId="{30021528-87D6-42F9-A41F-14B42687B5C1}" srcId="{F55B490F-3BD2-472F-9ACE-77C0772FF163}" destId="{788D5105-5DAA-4C8F-A636-1B2A30557492}" srcOrd="1" destOrd="0" parTransId="{39AB5BD8-9B80-4B71-80B3-5187616E6F95}" sibTransId="{66B7F229-8A55-4FAB-802E-2A8FC6791BAB}"/>
    <dgm:cxn modelId="{7E61A86B-4EF8-42DA-9C9E-92E6D60BA281}" srcId="{F55B490F-3BD2-472F-9ACE-77C0772FF163}" destId="{ECE45500-32CF-4A10-A5D4-AC2BC652402E}" srcOrd="0" destOrd="0" parTransId="{F2D12C73-947C-417D-916B-A37DFDDB2579}" sibTransId="{7B5D9043-12F3-4997-B21D-335B276DB1C4}"/>
    <dgm:cxn modelId="{2F91E93E-0E35-40F9-9898-E23E46539BA7}" type="presOf" srcId="{3DFCF04D-39A3-4605-BE6B-805E8BE3A81B}" destId="{776B3485-2A9C-4AB5-995B-3FD19176E6D4}" srcOrd="0" destOrd="1" presId="urn:microsoft.com/office/officeart/2005/8/layout/hList1"/>
    <dgm:cxn modelId="{6BEB6530-C0AA-4057-B5D1-CAD020DE7FBC}" srcId="{A4319CBD-A39C-466C-BE33-1F9AD3940898}" destId="{BC569AF7-D748-43B6-A7FF-E0957D13B43D}" srcOrd="0" destOrd="0" parTransId="{ABD385A8-0702-41B5-8B2E-029D7E59D12E}" sibTransId="{E9213FBB-7E94-4DC8-8C29-935BB84D6AE8}"/>
    <dgm:cxn modelId="{6A1DCA4D-F9A1-4D5C-BD79-1F60DCC5F16C}" srcId="{2BD05E1E-CF07-42AD-B5CB-02E6BDCAC0E6}" destId="{D43EBF60-BF67-4A8B-A210-39CDE2638EB6}" srcOrd="0" destOrd="0" parTransId="{CF1CB2FD-95A6-4F87-9CC0-7C962A75A9CB}" sibTransId="{F5088EA9-4458-448E-8493-8EE424C969AA}"/>
    <dgm:cxn modelId="{A92FE8E6-9A4A-4A5E-A5DC-0C94BD6500DB}" type="presOf" srcId="{D43EBF60-BF67-4A8B-A210-39CDE2638EB6}" destId="{70BA09D9-9686-466F-8F80-1FF573A9CFD4}" srcOrd="0" destOrd="0" presId="urn:microsoft.com/office/officeart/2005/8/layout/hList1"/>
    <dgm:cxn modelId="{B16E45E9-E3CD-4F54-BA72-3D1A3113B66E}" srcId="{50A86E4F-D6F6-44F1-AFC4-CF4BBFC89B5B}" destId="{125DA45B-797E-4717-A575-3D476F8B4A6D}" srcOrd="2" destOrd="0" parTransId="{A8AD0304-0226-41C5-B748-1D45F26C7DBD}" sibTransId="{2D494C35-B0C4-45B2-9E3A-7A659CC06F5B}"/>
    <dgm:cxn modelId="{989791C2-9424-43EB-A7F1-1F6578535EF9}" type="presOf" srcId="{125DA45B-797E-4717-A575-3D476F8B4A6D}" destId="{776B3485-2A9C-4AB5-995B-3FD19176E6D4}" srcOrd="0" destOrd="2" presId="urn:microsoft.com/office/officeart/2005/8/layout/hList1"/>
    <dgm:cxn modelId="{9B692A6F-2420-4E7B-8CF1-9797425FF0D3}" type="presOf" srcId="{3BE4C841-70CF-480C-83D7-D6BD91EAF813}" destId="{B9A36859-8BF0-4CEA-833F-FB79F0254CC3}" srcOrd="0" destOrd="1" presId="urn:microsoft.com/office/officeart/2005/8/layout/hList1"/>
    <dgm:cxn modelId="{107FF70A-7A46-48AE-AFDE-7C37AA692260}" srcId="{50A86E4F-D6F6-44F1-AFC4-CF4BBFC89B5B}" destId="{6D4FA224-661E-4DCF-9F9C-8D9850A37C83}" srcOrd="0" destOrd="0" parTransId="{93B56CDE-1D30-4283-9AD7-62B661E1F008}" sibTransId="{A639D95C-C408-4DA1-BD54-38778C69651D}"/>
    <dgm:cxn modelId="{F6FBBE27-90E4-4203-820D-7941E2F64B13}" type="presOf" srcId="{50A86E4F-D6F6-44F1-AFC4-CF4BBFC89B5B}" destId="{389EF313-67C5-4947-9F9B-879A8EB03C76}" srcOrd="0" destOrd="0" presId="urn:microsoft.com/office/officeart/2005/8/layout/hList1"/>
    <dgm:cxn modelId="{FC198A72-9939-4960-806E-3D4841A13F65}" srcId="{161E142A-2784-4CAE-8533-88C1E3AFD71D}" destId="{F55B490F-3BD2-472F-9ACE-77C0772FF163}" srcOrd="1" destOrd="0" parTransId="{BE16FEB2-A058-4BE6-A462-D81AB7015D99}" sibTransId="{01AC3B7C-7F49-4A62-AF68-669B675F1677}"/>
    <dgm:cxn modelId="{3438292E-3599-498B-9562-2808BBF04DDB}" srcId="{161E142A-2784-4CAE-8533-88C1E3AFD71D}" destId="{A4319CBD-A39C-466C-BE33-1F9AD3940898}" srcOrd="0" destOrd="0" parTransId="{A0EA4979-1DB6-4D2F-8993-FACC577050AF}" sibTransId="{41B1FA11-3226-42F6-985F-2EF49312731A}"/>
    <dgm:cxn modelId="{096021D7-7B18-4F31-9D7D-5BA7F4767D7C}" type="presOf" srcId="{BC569AF7-D748-43B6-A7FF-E0957D13B43D}" destId="{B9A36859-8BF0-4CEA-833F-FB79F0254CC3}" srcOrd="0" destOrd="0" presId="urn:microsoft.com/office/officeart/2005/8/layout/hList1"/>
    <dgm:cxn modelId="{CC9DDD10-509A-4415-A27E-4149060FDF9C}" type="presOf" srcId="{2BD05E1E-CF07-42AD-B5CB-02E6BDCAC0E6}" destId="{2C142A35-B5D6-41D6-97D8-1D6AF3945A4B}" srcOrd="0" destOrd="0" presId="urn:microsoft.com/office/officeart/2005/8/layout/hList1"/>
    <dgm:cxn modelId="{36D4FDD0-8856-4542-98BC-56D5D19426B1}" srcId="{2BD05E1E-CF07-42AD-B5CB-02E6BDCAC0E6}" destId="{DBDC7487-2022-476F-88C5-460DF0C4673E}" srcOrd="1" destOrd="0" parTransId="{605E4E81-F111-4E24-9BB4-C1C5D5378312}" sibTransId="{CA20075B-DB80-474D-BDF2-0669512D0ADC}"/>
    <dgm:cxn modelId="{DE87BC0D-4404-480F-90C3-95E54AE39F0C}" type="presOf" srcId="{161E142A-2784-4CAE-8533-88C1E3AFD71D}" destId="{847F913B-19E1-41BE-8CD0-7D72A128A009}" srcOrd="0" destOrd="0" presId="urn:microsoft.com/office/officeart/2005/8/layout/hList1"/>
    <dgm:cxn modelId="{0242BACF-49A7-438B-B267-4B0C1B1DA0CC}" type="presOf" srcId="{6D4FA224-661E-4DCF-9F9C-8D9850A37C83}" destId="{776B3485-2A9C-4AB5-995B-3FD19176E6D4}" srcOrd="0" destOrd="0" presId="urn:microsoft.com/office/officeart/2005/8/layout/hList1"/>
    <dgm:cxn modelId="{6A9F52C9-18EC-477D-8A92-D31B0D3D0200}" type="presParOf" srcId="{847F913B-19E1-41BE-8CD0-7D72A128A009}" destId="{5DE82B61-4FA5-45E4-A8DA-C722F89C1FCE}" srcOrd="0" destOrd="0" presId="urn:microsoft.com/office/officeart/2005/8/layout/hList1"/>
    <dgm:cxn modelId="{F78D6C6B-9BA0-4F2F-B5B7-D5958C0F543B}" type="presParOf" srcId="{5DE82B61-4FA5-45E4-A8DA-C722F89C1FCE}" destId="{FE8E87EC-F2AE-4F5B-87E2-42A10BE20388}" srcOrd="0" destOrd="0" presId="urn:microsoft.com/office/officeart/2005/8/layout/hList1"/>
    <dgm:cxn modelId="{469F002B-DB2A-4798-95DE-0800DE6DFDD5}" type="presParOf" srcId="{5DE82B61-4FA5-45E4-A8DA-C722F89C1FCE}" destId="{B9A36859-8BF0-4CEA-833F-FB79F0254CC3}" srcOrd="1" destOrd="0" presId="urn:microsoft.com/office/officeart/2005/8/layout/hList1"/>
    <dgm:cxn modelId="{1EB083CA-83EE-4B0B-8751-FBB6B54EA146}" type="presParOf" srcId="{847F913B-19E1-41BE-8CD0-7D72A128A009}" destId="{B665D762-BD1C-40FF-B2C4-7CC36D8307B4}" srcOrd="1" destOrd="0" presId="urn:microsoft.com/office/officeart/2005/8/layout/hList1"/>
    <dgm:cxn modelId="{7799C361-2563-4BB5-A397-864984A44365}" type="presParOf" srcId="{847F913B-19E1-41BE-8CD0-7D72A128A009}" destId="{64E27634-0074-4A9A-96DE-909A56EBECA1}" srcOrd="2" destOrd="0" presId="urn:microsoft.com/office/officeart/2005/8/layout/hList1"/>
    <dgm:cxn modelId="{DC61046B-C9A9-47BF-8BA5-CD911854D04C}" type="presParOf" srcId="{64E27634-0074-4A9A-96DE-909A56EBECA1}" destId="{0C356034-E521-455C-9C04-0ECE30626B27}" srcOrd="0" destOrd="0" presId="urn:microsoft.com/office/officeart/2005/8/layout/hList1"/>
    <dgm:cxn modelId="{297B4BEF-3361-401E-B851-CA7BD5D7CE7C}" type="presParOf" srcId="{64E27634-0074-4A9A-96DE-909A56EBECA1}" destId="{EC05D252-40E1-4108-9F82-4D2D37B08709}" srcOrd="1" destOrd="0" presId="urn:microsoft.com/office/officeart/2005/8/layout/hList1"/>
    <dgm:cxn modelId="{DC6AB180-68DA-4932-A68E-0087361324ED}" type="presParOf" srcId="{847F913B-19E1-41BE-8CD0-7D72A128A009}" destId="{1D3770D9-94D5-43EB-9214-9B05AC14B65D}" srcOrd="3" destOrd="0" presId="urn:microsoft.com/office/officeart/2005/8/layout/hList1"/>
    <dgm:cxn modelId="{4B4D612F-8AB1-46FC-8E32-BC2F5263842B}" type="presParOf" srcId="{847F913B-19E1-41BE-8CD0-7D72A128A009}" destId="{A8329410-0F3E-41EB-AA3C-A867A1505B7A}" srcOrd="4" destOrd="0" presId="urn:microsoft.com/office/officeart/2005/8/layout/hList1"/>
    <dgm:cxn modelId="{C468160B-FCA6-4D7F-9B48-B017499CFFC8}" type="presParOf" srcId="{A8329410-0F3E-41EB-AA3C-A867A1505B7A}" destId="{2C142A35-B5D6-41D6-97D8-1D6AF3945A4B}" srcOrd="0" destOrd="0" presId="urn:microsoft.com/office/officeart/2005/8/layout/hList1"/>
    <dgm:cxn modelId="{03FDE5A9-2C95-42DA-B006-412DD4B561F1}" type="presParOf" srcId="{A8329410-0F3E-41EB-AA3C-A867A1505B7A}" destId="{70BA09D9-9686-466F-8F80-1FF573A9CFD4}" srcOrd="1" destOrd="0" presId="urn:microsoft.com/office/officeart/2005/8/layout/hList1"/>
    <dgm:cxn modelId="{546EC392-BEBC-4329-B335-F238CA014287}" type="presParOf" srcId="{847F913B-19E1-41BE-8CD0-7D72A128A009}" destId="{7EB1F529-7377-4CAB-99E7-3CCAB3B2B2F5}" srcOrd="5" destOrd="0" presId="urn:microsoft.com/office/officeart/2005/8/layout/hList1"/>
    <dgm:cxn modelId="{94967674-90CB-43E0-8E99-E4BE00E0AD9C}" type="presParOf" srcId="{847F913B-19E1-41BE-8CD0-7D72A128A009}" destId="{32AA3072-61B2-4FD4-93D1-3091A575EC01}" srcOrd="6" destOrd="0" presId="urn:microsoft.com/office/officeart/2005/8/layout/hList1"/>
    <dgm:cxn modelId="{15745666-F0EA-497B-BBE0-BEBB0DE6586D}" type="presParOf" srcId="{32AA3072-61B2-4FD4-93D1-3091A575EC01}" destId="{389EF313-67C5-4947-9F9B-879A8EB03C76}" srcOrd="0" destOrd="0" presId="urn:microsoft.com/office/officeart/2005/8/layout/hList1"/>
    <dgm:cxn modelId="{D6F281F3-F7ED-44D8-8D60-AF1A655F69E8}" type="presParOf" srcId="{32AA3072-61B2-4FD4-93D1-3091A575EC01}" destId="{776B3485-2A9C-4AB5-995B-3FD19176E6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52505-30E8-45A4-B12E-218C2C4E754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6CD0F7-E44F-4F0E-9116-A7917C914C04}">
      <dgm:prSet custT="1"/>
      <dgm:spPr/>
      <dgm:t>
        <a:bodyPr/>
        <a:lstStyle/>
        <a:p>
          <a:r>
            <a:rPr lang="en-US" sz="1400"/>
            <a:t>Trial</a:t>
          </a:r>
        </a:p>
      </dgm:t>
    </dgm:pt>
    <dgm:pt modelId="{97C71C82-6D0E-41FA-B3AC-FC6878E46F17}" type="parTrans" cxnId="{63A2896C-6178-41FC-8A39-B49D54225D70}">
      <dgm:prSet/>
      <dgm:spPr/>
      <dgm:t>
        <a:bodyPr/>
        <a:lstStyle/>
        <a:p>
          <a:endParaRPr lang="en-US" sz="1400"/>
        </a:p>
      </dgm:t>
    </dgm:pt>
    <dgm:pt modelId="{2F6A5152-23BF-411C-B982-B787860C1301}" type="sibTrans" cxnId="{63A2896C-6178-41FC-8A39-B49D54225D70}">
      <dgm:prSet/>
      <dgm:spPr/>
      <dgm:t>
        <a:bodyPr/>
        <a:lstStyle/>
        <a:p>
          <a:endParaRPr lang="en-US" sz="1400"/>
        </a:p>
      </dgm:t>
    </dgm:pt>
    <dgm:pt modelId="{08DCFAA5-6712-49C7-9A2C-D44DBEACA227}">
      <dgm:prSet custT="1"/>
      <dgm:spPr/>
      <dgm:t>
        <a:bodyPr/>
        <a:lstStyle/>
        <a:p>
          <a:r>
            <a:rPr lang="en-US" sz="1400" dirty="0" smtClean="0"/>
            <a:t>Trial website: </a:t>
          </a:r>
          <a:r>
            <a:rPr lang="en-US" sz="1400" dirty="0" smtClean="0">
              <a:hlinkClick xmlns:r="http://schemas.openxmlformats.org/officeDocument/2006/relationships" r:id="rId1"/>
            </a:rPr>
            <a:t>https://www.ucl.ac.uk/comprehensive-clinical-trials-unit/research-projects/2021/jun/adept-pd</a:t>
          </a:r>
          <a:endParaRPr lang="en-US" sz="1400" dirty="0" smtClean="0"/>
        </a:p>
        <a:p>
          <a:r>
            <a:rPr lang="en-US" sz="1400" dirty="0" smtClean="0"/>
            <a:t>This also has all the open sites with contact information </a:t>
          </a:r>
          <a:endParaRPr lang="en-US" sz="1400" dirty="0"/>
        </a:p>
      </dgm:t>
    </dgm:pt>
    <dgm:pt modelId="{921FE083-9695-44FB-8E20-87F01A567BFA}" type="parTrans" cxnId="{6779FAEE-B1D6-49CA-AFCE-AFF8464A8FEC}">
      <dgm:prSet/>
      <dgm:spPr/>
      <dgm:t>
        <a:bodyPr/>
        <a:lstStyle/>
        <a:p>
          <a:endParaRPr lang="en-US" sz="1400"/>
        </a:p>
      </dgm:t>
    </dgm:pt>
    <dgm:pt modelId="{5BE84A36-8D89-4E0F-99B4-2C7F7FF955ED}" type="sibTrans" cxnId="{6779FAEE-B1D6-49CA-AFCE-AFF8464A8FEC}">
      <dgm:prSet/>
      <dgm:spPr/>
      <dgm:t>
        <a:bodyPr/>
        <a:lstStyle/>
        <a:p>
          <a:endParaRPr lang="en-US" sz="1400"/>
        </a:p>
      </dgm:t>
    </dgm:pt>
    <dgm:pt modelId="{79F93258-AFEE-4EA9-AEC7-745DAB7C0258}">
      <dgm:prSet custT="1"/>
      <dgm:spPr/>
      <dgm:t>
        <a:bodyPr/>
        <a:lstStyle/>
        <a:p>
          <a:r>
            <a:rPr lang="en-US" sz="1400" dirty="0" smtClean="0"/>
            <a:t>Cure Parkinson’s Trust</a:t>
          </a:r>
          <a:endParaRPr lang="en-US" sz="1400" dirty="0"/>
        </a:p>
      </dgm:t>
    </dgm:pt>
    <dgm:pt modelId="{6735FE59-4700-4B30-9939-C33A2A8BB2CF}" type="parTrans" cxnId="{6C8C57D5-E805-41D7-8A64-9CA8BC59B4ED}">
      <dgm:prSet/>
      <dgm:spPr/>
      <dgm:t>
        <a:bodyPr/>
        <a:lstStyle/>
        <a:p>
          <a:endParaRPr lang="en-US" sz="1400"/>
        </a:p>
      </dgm:t>
    </dgm:pt>
    <dgm:pt modelId="{FEB3CF55-E31B-4B75-8241-4CD7CC4C1565}" type="sibTrans" cxnId="{6C8C57D5-E805-41D7-8A64-9CA8BC59B4ED}">
      <dgm:prSet/>
      <dgm:spPr/>
      <dgm:t>
        <a:bodyPr/>
        <a:lstStyle/>
        <a:p>
          <a:endParaRPr lang="en-US" sz="1400"/>
        </a:p>
      </dgm:t>
    </dgm:pt>
    <dgm:pt modelId="{72E32E7F-86E9-4D48-9BD4-C1A73F5D72D4}">
      <dgm:prSet custT="1"/>
      <dgm:spPr/>
      <dgm:t>
        <a:bodyPr/>
        <a:lstStyle/>
        <a:p>
          <a:endParaRPr lang="en-US" sz="1400" dirty="0"/>
        </a:p>
      </dgm:t>
    </dgm:pt>
    <dgm:pt modelId="{C274BAE2-23C8-4F87-8EE0-E0EF882C1639}" type="parTrans" cxnId="{88A96CD5-12EB-49F2-9E4F-CFE330B74315}">
      <dgm:prSet/>
      <dgm:spPr/>
      <dgm:t>
        <a:bodyPr/>
        <a:lstStyle/>
        <a:p>
          <a:endParaRPr lang="en-US" sz="1400"/>
        </a:p>
      </dgm:t>
    </dgm:pt>
    <dgm:pt modelId="{7BBFA056-6460-4028-B25C-FD9A46BD8ADB}" type="sibTrans" cxnId="{88A96CD5-12EB-49F2-9E4F-CFE330B74315}">
      <dgm:prSet/>
      <dgm:spPr/>
      <dgm:t>
        <a:bodyPr/>
        <a:lstStyle/>
        <a:p>
          <a:endParaRPr lang="en-US" sz="1400"/>
        </a:p>
      </dgm:t>
    </dgm:pt>
    <dgm:pt modelId="{D1DEBC9E-3897-4766-895C-B6AE75E36175}">
      <dgm:prSet custT="1"/>
      <dgm:spPr/>
      <dgm:t>
        <a:bodyPr/>
        <a:lstStyle/>
        <a:p>
          <a:r>
            <a:rPr lang="en-US" sz="1400" dirty="0" smtClean="0"/>
            <a:t>Cure Parkinson’s Trust (they are supporting the trial together with the NIHR): https://cureparkinsons.org.uk/2020/12/the-adept-pd-trial/</a:t>
          </a:r>
          <a:endParaRPr lang="en-US" sz="1400" dirty="0"/>
        </a:p>
      </dgm:t>
    </dgm:pt>
    <dgm:pt modelId="{0F44BAA9-BB5D-4A9B-8470-DDE144E03BFB}" type="parTrans" cxnId="{BC4E9042-DBD0-4B68-B223-FF28231B173D}">
      <dgm:prSet/>
      <dgm:spPr/>
      <dgm:t>
        <a:bodyPr/>
        <a:lstStyle/>
        <a:p>
          <a:endParaRPr lang="en-US" sz="1400"/>
        </a:p>
      </dgm:t>
    </dgm:pt>
    <dgm:pt modelId="{C38DE523-A5F4-4ED5-B9B7-B270F152DADC}" type="sibTrans" cxnId="{BC4E9042-DBD0-4B68-B223-FF28231B173D}">
      <dgm:prSet/>
      <dgm:spPr/>
      <dgm:t>
        <a:bodyPr/>
        <a:lstStyle/>
        <a:p>
          <a:endParaRPr lang="en-US" sz="1400"/>
        </a:p>
      </dgm:t>
    </dgm:pt>
    <dgm:pt modelId="{E26C5037-6C97-49B7-A1D4-790B32B5110E}">
      <dgm:prSet custT="1"/>
      <dgm:spPr/>
      <dgm:t>
        <a:bodyPr/>
        <a:lstStyle/>
        <a:p>
          <a:r>
            <a:rPr lang="en-US" sz="1400" dirty="0" smtClean="0"/>
            <a:t>email</a:t>
          </a:r>
          <a:endParaRPr lang="en-US" sz="1400" dirty="0"/>
        </a:p>
      </dgm:t>
    </dgm:pt>
    <dgm:pt modelId="{495E44EB-7970-4FF1-93B4-934244BCFA7E}" type="parTrans" cxnId="{15A747BC-1F30-431B-8A3E-D2E7E3FDF47A}">
      <dgm:prSet/>
      <dgm:spPr/>
      <dgm:t>
        <a:bodyPr/>
        <a:lstStyle/>
        <a:p>
          <a:endParaRPr lang="en-US" sz="1400"/>
        </a:p>
      </dgm:t>
    </dgm:pt>
    <dgm:pt modelId="{B23852B6-68C3-4DE9-81CE-6085022354F0}" type="sibTrans" cxnId="{15A747BC-1F30-431B-8A3E-D2E7E3FDF47A}">
      <dgm:prSet/>
      <dgm:spPr/>
      <dgm:t>
        <a:bodyPr/>
        <a:lstStyle/>
        <a:p>
          <a:endParaRPr lang="en-US" sz="1400"/>
        </a:p>
      </dgm:t>
    </dgm:pt>
    <dgm:pt modelId="{744948F0-E5A0-4398-91DC-152D0E5C1DBC}">
      <dgm:prSet custT="1"/>
      <dgm:spPr/>
      <dgm:t>
        <a:bodyPr/>
        <a:lstStyle/>
        <a:p>
          <a:endParaRPr lang="en-US" sz="1400" dirty="0"/>
        </a:p>
      </dgm:t>
    </dgm:pt>
    <dgm:pt modelId="{40D69758-927E-4444-88CF-DAAA2F054423}" type="parTrans" cxnId="{3411DF7C-BB0F-4DB3-9BDF-169690BF8B4E}">
      <dgm:prSet/>
      <dgm:spPr/>
      <dgm:t>
        <a:bodyPr/>
        <a:lstStyle/>
        <a:p>
          <a:endParaRPr lang="en-US" sz="1400"/>
        </a:p>
      </dgm:t>
    </dgm:pt>
    <dgm:pt modelId="{C28FE111-18D1-450B-98A0-976376383EFD}" type="sibTrans" cxnId="{3411DF7C-BB0F-4DB3-9BDF-169690BF8B4E}">
      <dgm:prSet/>
      <dgm:spPr/>
      <dgm:t>
        <a:bodyPr/>
        <a:lstStyle/>
        <a:p>
          <a:endParaRPr lang="en-US" sz="1400"/>
        </a:p>
      </dgm:t>
    </dgm:pt>
    <dgm:pt modelId="{10700196-ACF7-4F59-B8C0-D51C6B9C5A95}">
      <dgm:prSet custT="1"/>
      <dgm:spPr/>
      <dgm:t>
        <a:bodyPr/>
        <a:lstStyle/>
        <a:p>
          <a:r>
            <a:rPr lang="en-US" sz="1400" dirty="0" smtClean="0"/>
            <a:t>Key screening criterion:</a:t>
          </a:r>
          <a:endParaRPr lang="en-US" sz="1400" dirty="0"/>
        </a:p>
      </dgm:t>
    </dgm:pt>
    <dgm:pt modelId="{CAA2247F-1E7C-4D34-AFD8-88714DF5260E}" type="parTrans" cxnId="{8FDC65B8-9FC1-4FFD-B000-CA9CFC56DC48}">
      <dgm:prSet/>
      <dgm:spPr/>
      <dgm:t>
        <a:bodyPr/>
        <a:lstStyle/>
        <a:p>
          <a:endParaRPr lang="en-US" sz="1400"/>
        </a:p>
      </dgm:t>
    </dgm:pt>
    <dgm:pt modelId="{DA595203-43EE-4A72-9CFD-A5C8CA21DE94}" type="sibTrans" cxnId="{8FDC65B8-9FC1-4FFD-B000-CA9CFC56DC48}">
      <dgm:prSet/>
      <dgm:spPr/>
      <dgm:t>
        <a:bodyPr/>
        <a:lstStyle/>
        <a:p>
          <a:endParaRPr lang="en-US" sz="1400"/>
        </a:p>
      </dgm:t>
    </dgm:pt>
    <dgm:pt modelId="{5EBB95D4-C251-4E34-AC0B-79616C514B94}">
      <dgm:prSet custT="1"/>
      <dgm:spPr/>
      <dgm:t>
        <a:bodyPr/>
        <a:lstStyle/>
        <a:p>
          <a:r>
            <a:rPr lang="en-US" sz="1400" dirty="0" smtClean="0"/>
            <a:t>BDI score 14 or more, e.g. </a:t>
          </a:r>
          <a:r>
            <a:rPr lang="en-GB" sz="1400" dirty="0" smtClean="0">
              <a:hlinkClick xmlns:r="http://schemas.openxmlformats.org/officeDocument/2006/relationships" r:id="rId2"/>
            </a:rPr>
            <a:t>Beck-Depression-Inventory-and-Scoring-Key1.pdf (squarespace.com)</a:t>
          </a:r>
          <a:endParaRPr lang="en-US" sz="1400" dirty="0"/>
        </a:p>
      </dgm:t>
    </dgm:pt>
    <dgm:pt modelId="{48F1A3F8-6AB6-4CD7-9AEE-A077DB832914}" type="parTrans" cxnId="{96C7F1C8-7A6D-4F92-B1DC-7544EE2124F3}">
      <dgm:prSet/>
      <dgm:spPr/>
      <dgm:t>
        <a:bodyPr/>
        <a:lstStyle/>
        <a:p>
          <a:endParaRPr lang="en-US" sz="1400"/>
        </a:p>
      </dgm:t>
    </dgm:pt>
    <dgm:pt modelId="{053B4C70-5A33-437F-9D4D-41C0BBDFC022}" type="sibTrans" cxnId="{96C7F1C8-7A6D-4F92-B1DC-7544EE2124F3}">
      <dgm:prSet/>
      <dgm:spPr/>
      <dgm:t>
        <a:bodyPr/>
        <a:lstStyle/>
        <a:p>
          <a:endParaRPr lang="en-US" sz="1400"/>
        </a:p>
      </dgm:t>
    </dgm:pt>
    <dgm:pt modelId="{99DE2277-D5DB-48A8-9CE1-4409751729AB}">
      <dgm:prSet custT="1"/>
      <dgm:spPr/>
      <dgm:t>
        <a:bodyPr/>
        <a:lstStyle/>
        <a:p>
          <a:r>
            <a:rPr lang="en-US" sz="1400" dirty="0" smtClean="0"/>
            <a:t>General contact for the trial team for any queries: email us at: neuro.adept@ucl.ac.uk</a:t>
          </a:r>
          <a:endParaRPr lang="en-US" sz="1400" dirty="0"/>
        </a:p>
      </dgm:t>
    </dgm:pt>
    <dgm:pt modelId="{1A26E93A-B604-4907-BA2B-801CF5FF7A09}" type="parTrans" cxnId="{29E0B2BE-1CF2-48B8-84A6-4A5D962CF31D}">
      <dgm:prSet/>
      <dgm:spPr/>
      <dgm:t>
        <a:bodyPr/>
        <a:lstStyle/>
        <a:p>
          <a:endParaRPr lang="en-GB" sz="1400"/>
        </a:p>
      </dgm:t>
    </dgm:pt>
    <dgm:pt modelId="{B90A74B5-203A-4B59-A859-BC817CD0290A}" type="sibTrans" cxnId="{29E0B2BE-1CF2-48B8-84A6-4A5D962CF31D}">
      <dgm:prSet/>
      <dgm:spPr/>
      <dgm:t>
        <a:bodyPr/>
        <a:lstStyle/>
        <a:p>
          <a:endParaRPr lang="en-GB" sz="1400"/>
        </a:p>
      </dgm:t>
    </dgm:pt>
    <dgm:pt modelId="{63C63AA2-7C1C-498E-A39B-4F0946FB9B1B}" type="pres">
      <dgm:prSet presAssocID="{F7D52505-30E8-45A4-B12E-218C2C4E7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0779B41-3DD8-4737-8D95-75B202E1F3F2}" type="pres">
      <dgm:prSet presAssocID="{C86CD0F7-E44F-4F0E-9116-A7917C914C04}" presName="linNode" presStyleCnt="0"/>
      <dgm:spPr/>
    </dgm:pt>
    <dgm:pt modelId="{F9C81879-D49B-475E-A72F-A54AFA98CC25}" type="pres">
      <dgm:prSet presAssocID="{C86CD0F7-E44F-4F0E-9116-A7917C914C04}" presName="parentText" presStyleLbl="solidFgAcc1" presStyleIdx="0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GB"/>
        </a:p>
      </dgm:t>
    </dgm:pt>
    <dgm:pt modelId="{F567E272-4336-4771-8534-C068C0678A0D}" type="pres">
      <dgm:prSet presAssocID="{C86CD0F7-E44F-4F0E-9116-A7917C914C04}" presName="descendantText" presStyleLbl="alignNode1" presStyleIdx="0" presStyleCnt="4">
        <dgm:presLayoutVars>
          <dgm:bulletEnabled/>
        </dgm:presLayoutVars>
      </dgm:prSet>
      <dgm:spPr/>
      <dgm:t>
        <a:bodyPr/>
        <a:lstStyle/>
        <a:p>
          <a:endParaRPr lang="en-GB"/>
        </a:p>
      </dgm:t>
    </dgm:pt>
    <dgm:pt modelId="{28039CE4-1AF1-4BA9-936A-DC77E2471576}" type="pres">
      <dgm:prSet presAssocID="{2F6A5152-23BF-411C-B982-B787860C1301}" presName="sp" presStyleCnt="0"/>
      <dgm:spPr/>
    </dgm:pt>
    <dgm:pt modelId="{982442DD-F8ED-46F0-9993-568C69316FE4}" type="pres">
      <dgm:prSet presAssocID="{79F93258-AFEE-4EA9-AEC7-745DAB7C0258}" presName="linNode" presStyleCnt="0"/>
      <dgm:spPr/>
    </dgm:pt>
    <dgm:pt modelId="{8240A506-87DA-4D04-9DCB-FE63BA1EDF6B}" type="pres">
      <dgm:prSet presAssocID="{79F93258-AFEE-4EA9-AEC7-745DAB7C0258}" presName="parentText" presStyleLbl="solidFgAcc1" presStyleIdx="1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GB"/>
        </a:p>
      </dgm:t>
    </dgm:pt>
    <dgm:pt modelId="{AD3B10FD-B6CC-44ED-9462-0965BE2CBF36}" type="pres">
      <dgm:prSet presAssocID="{79F93258-AFEE-4EA9-AEC7-745DAB7C0258}" presName="descendantText" presStyleLbl="alignNode1" presStyleIdx="1" presStyleCnt="4">
        <dgm:presLayoutVars>
          <dgm:bulletEnabled/>
        </dgm:presLayoutVars>
      </dgm:prSet>
      <dgm:spPr/>
      <dgm:t>
        <a:bodyPr/>
        <a:lstStyle/>
        <a:p>
          <a:endParaRPr lang="en-GB"/>
        </a:p>
      </dgm:t>
    </dgm:pt>
    <dgm:pt modelId="{E9CA5091-20B1-4CAA-A636-D0374BC74568}" type="pres">
      <dgm:prSet presAssocID="{FEB3CF55-E31B-4B75-8241-4CD7CC4C1565}" presName="sp" presStyleCnt="0"/>
      <dgm:spPr/>
    </dgm:pt>
    <dgm:pt modelId="{C4715B5B-A78D-4E66-910B-F586DE667F08}" type="pres">
      <dgm:prSet presAssocID="{E26C5037-6C97-49B7-A1D4-790B32B5110E}" presName="linNode" presStyleCnt="0"/>
      <dgm:spPr/>
    </dgm:pt>
    <dgm:pt modelId="{EA9AFD52-5FBD-4D0B-816B-EEC5263D9492}" type="pres">
      <dgm:prSet presAssocID="{E26C5037-6C97-49B7-A1D4-790B32B5110E}" presName="parentText" presStyleLbl="solidFgAcc1" presStyleIdx="2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GB"/>
        </a:p>
      </dgm:t>
    </dgm:pt>
    <dgm:pt modelId="{E75A8762-99C6-4CFB-AB36-BD9876F477C9}" type="pres">
      <dgm:prSet presAssocID="{E26C5037-6C97-49B7-A1D4-790B32B5110E}" presName="descendantText" presStyleLbl="alignNode1" presStyleIdx="2" presStyleCnt="4">
        <dgm:presLayoutVars>
          <dgm:bulletEnabled/>
        </dgm:presLayoutVars>
      </dgm:prSet>
      <dgm:spPr/>
      <dgm:t>
        <a:bodyPr/>
        <a:lstStyle/>
        <a:p>
          <a:endParaRPr lang="en-GB"/>
        </a:p>
      </dgm:t>
    </dgm:pt>
    <dgm:pt modelId="{DC8C6F73-2E53-4AA3-B545-428112294134}" type="pres">
      <dgm:prSet presAssocID="{B23852B6-68C3-4DE9-81CE-6085022354F0}" presName="sp" presStyleCnt="0"/>
      <dgm:spPr/>
    </dgm:pt>
    <dgm:pt modelId="{D450C6A1-78F5-49F1-8147-886494ABACDD}" type="pres">
      <dgm:prSet presAssocID="{10700196-ACF7-4F59-B8C0-D51C6B9C5A95}" presName="linNode" presStyleCnt="0"/>
      <dgm:spPr/>
    </dgm:pt>
    <dgm:pt modelId="{5F688931-58AA-45F0-B7D2-3C60F5A31FB9}" type="pres">
      <dgm:prSet presAssocID="{10700196-ACF7-4F59-B8C0-D51C6B9C5A95}" presName="parentText" presStyleLbl="solidFgAcc1" presStyleIdx="3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GB"/>
        </a:p>
      </dgm:t>
    </dgm:pt>
    <dgm:pt modelId="{22ED0A23-5840-47B4-90C2-74C65166B619}" type="pres">
      <dgm:prSet presAssocID="{10700196-ACF7-4F59-B8C0-D51C6B9C5A95}" presName="descendantText" presStyleLbl="alignNode1" presStyleIdx="3" presStyleCnt="4">
        <dgm:presLayoutVars>
          <dgm:bulletEnabled/>
        </dgm:presLayoutVars>
      </dgm:prSet>
      <dgm:spPr/>
      <dgm:t>
        <a:bodyPr/>
        <a:lstStyle/>
        <a:p>
          <a:endParaRPr lang="en-GB"/>
        </a:p>
      </dgm:t>
    </dgm:pt>
  </dgm:ptLst>
  <dgm:cxnLst>
    <dgm:cxn modelId="{3411DF7C-BB0F-4DB3-9BDF-169690BF8B4E}" srcId="{E26C5037-6C97-49B7-A1D4-790B32B5110E}" destId="{744948F0-E5A0-4398-91DC-152D0E5C1DBC}" srcOrd="0" destOrd="0" parTransId="{40D69758-927E-4444-88CF-DAAA2F054423}" sibTransId="{C28FE111-18D1-450B-98A0-976376383EFD}"/>
    <dgm:cxn modelId="{6779FAEE-B1D6-49CA-AFCE-AFF8464A8FEC}" srcId="{C86CD0F7-E44F-4F0E-9116-A7917C914C04}" destId="{08DCFAA5-6712-49C7-9A2C-D44DBEACA227}" srcOrd="0" destOrd="0" parTransId="{921FE083-9695-44FB-8E20-87F01A567BFA}" sibTransId="{5BE84A36-8D89-4E0F-99B4-2C7F7FF955ED}"/>
    <dgm:cxn modelId="{BC4E9042-DBD0-4B68-B223-FF28231B173D}" srcId="{79F93258-AFEE-4EA9-AEC7-745DAB7C0258}" destId="{D1DEBC9E-3897-4766-895C-B6AE75E36175}" srcOrd="1" destOrd="0" parTransId="{0F44BAA9-BB5D-4A9B-8470-DDE144E03BFB}" sibTransId="{C38DE523-A5F4-4ED5-B9B7-B270F152DADC}"/>
    <dgm:cxn modelId="{36C9E7BD-7DF2-4E08-B3E1-C60BBA93631C}" type="presOf" srcId="{99DE2277-D5DB-48A8-9CE1-4409751729AB}" destId="{E75A8762-99C6-4CFB-AB36-BD9876F477C9}" srcOrd="0" destOrd="1" presId="urn:microsoft.com/office/officeart/2016/7/layout/VerticalHollowActionList"/>
    <dgm:cxn modelId="{8ECBC017-C701-45EE-BA9A-89476F2DDE5F}" type="presOf" srcId="{10700196-ACF7-4F59-B8C0-D51C6B9C5A95}" destId="{5F688931-58AA-45F0-B7D2-3C60F5A31FB9}" srcOrd="0" destOrd="0" presId="urn:microsoft.com/office/officeart/2016/7/layout/VerticalHollowActionList"/>
    <dgm:cxn modelId="{63A2896C-6178-41FC-8A39-B49D54225D70}" srcId="{F7D52505-30E8-45A4-B12E-218C2C4E7542}" destId="{C86CD0F7-E44F-4F0E-9116-A7917C914C04}" srcOrd="0" destOrd="0" parTransId="{97C71C82-6D0E-41FA-B3AC-FC6878E46F17}" sibTransId="{2F6A5152-23BF-411C-B982-B787860C1301}"/>
    <dgm:cxn modelId="{E38B863C-EC8F-4CAE-8E1A-8C177A979F77}" type="presOf" srcId="{5EBB95D4-C251-4E34-AC0B-79616C514B94}" destId="{22ED0A23-5840-47B4-90C2-74C65166B619}" srcOrd="0" destOrd="0" presId="urn:microsoft.com/office/officeart/2016/7/layout/VerticalHollowActionList"/>
    <dgm:cxn modelId="{AB7CD407-E086-4401-828A-7410C8C7FAEE}" type="presOf" srcId="{D1DEBC9E-3897-4766-895C-B6AE75E36175}" destId="{AD3B10FD-B6CC-44ED-9462-0965BE2CBF36}" srcOrd="0" destOrd="1" presId="urn:microsoft.com/office/officeart/2016/7/layout/VerticalHollowActionList"/>
    <dgm:cxn modelId="{29E0B2BE-1CF2-48B8-84A6-4A5D962CF31D}" srcId="{E26C5037-6C97-49B7-A1D4-790B32B5110E}" destId="{99DE2277-D5DB-48A8-9CE1-4409751729AB}" srcOrd="1" destOrd="0" parTransId="{1A26E93A-B604-4907-BA2B-801CF5FF7A09}" sibTransId="{B90A74B5-203A-4B59-A859-BC817CD0290A}"/>
    <dgm:cxn modelId="{4374FA20-C9DD-4C8F-99C9-1EFC30B80B4A}" type="presOf" srcId="{744948F0-E5A0-4398-91DC-152D0E5C1DBC}" destId="{E75A8762-99C6-4CFB-AB36-BD9876F477C9}" srcOrd="0" destOrd="0" presId="urn:microsoft.com/office/officeart/2016/7/layout/VerticalHollowActionList"/>
    <dgm:cxn modelId="{6025002A-4CF6-483D-B94F-D0A754DD3D78}" type="presOf" srcId="{08DCFAA5-6712-49C7-9A2C-D44DBEACA227}" destId="{F567E272-4336-4771-8534-C068C0678A0D}" srcOrd="0" destOrd="0" presId="urn:microsoft.com/office/officeart/2016/7/layout/VerticalHollowActionList"/>
    <dgm:cxn modelId="{95A44D60-4355-440C-9502-E857F1D19C3B}" type="presOf" srcId="{F7D52505-30E8-45A4-B12E-218C2C4E7542}" destId="{63C63AA2-7C1C-498E-A39B-4F0946FB9B1B}" srcOrd="0" destOrd="0" presId="urn:microsoft.com/office/officeart/2016/7/layout/VerticalHollowActionList"/>
    <dgm:cxn modelId="{88A96CD5-12EB-49F2-9E4F-CFE330B74315}" srcId="{79F93258-AFEE-4EA9-AEC7-745DAB7C0258}" destId="{72E32E7F-86E9-4D48-9BD4-C1A73F5D72D4}" srcOrd="0" destOrd="0" parTransId="{C274BAE2-23C8-4F87-8EE0-E0EF882C1639}" sibTransId="{7BBFA056-6460-4028-B25C-FD9A46BD8ADB}"/>
    <dgm:cxn modelId="{A0F8CC43-3768-49AF-A202-C3B47ADC7948}" type="presOf" srcId="{E26C5037-6C97-49B7-A1D4-790B32B5110E}" destId="{EA9AFD52-5FBD-4D0B-816B-EEC5263D9492}" srcOrd="0" destOrd="0" presId="urn:microsoft.com/office/officeart/2016/7/layout/VerticalHollowActionList"/>
    <dgm:cxn modelId="{B9A22C93-2B36-4C49-BE88-6CAC08146C99}" type="presOf" srcId="{72E32E7F-86E9-4D48-9BD4-C1A73F5D72D4}" destId="{AD3B10FD-B6CC-44ED-9462-0965BE2CBF36}" srcOrd="0" destOrd="0" presId="urn:microsoft.com/office/officeart/2016/7/layout/VerticalHollowActionList"/>
    <dgm:cxn modelId="{757FF79A-7A52-44F2-B3FA-A3385E8E0D62}" type="presOf" srcId="{C86CD0F7-E44F-4F0E-9116-A7917C914C04}" destId="{F9C81879-D49B-475E-A72F-A54AFA98CC25}" srcOrd="0" destOrd="0" presId="urn:microsoft.com/office/officeart/2016/7/layout/VerticalHollowActionList"/>
    <dgm:cxn modelId="{96C7F1C8-7A6D-4F92-B1DC-7544EE2124F3}" srcId="{10700196-ACF7-4F59-B8C0-D51C6B9C5A95}" destId="{5EBB95D4-C251-4E34-AC0B-79616C514B94}" srcOrd="0" destOrd="0" parTransId="{48F1A3F8-6AB6-4CD7-9AEE-A077DB832914}" sibTransId="{053B4C70-5A33-437F-9D4D-41C0BBDFC022}"/>
    <dgm:cxn modelId="{6C8C57D5-E805-41D7-8A64-9CA8BC59B4ED}" srcId="{F7D52505-30E8-45A4-B12E-218C2C4E7542}" destId="{79F93258-AFEE-4EA9-AEC7-745DAB7C0258}" srcOrd="1" destOrd="0" parTransId="{6735FE59-4700-4B30-9939-C33A2A8BB2CF}" sibTransId="{FEB3CF55-E31B-4B75-8241-4CD7CC4C1565}"/>
    <dgm:cxn modelId="{15A747BC-1F30-431B-8A3E-D2E7E3FDF47A}" srcId="{F7D52505-30E8-45A4-B12E-218C2C4E7542}" destId="{E26C5037-6C97-49B7-A1D4-790B32B5110E}" srcOrd="2" destOrd="0" parTransId="{495E44EB-7970-4FF1-93B4-934244BCFA7E}" sibTransId="{B23852B6-68C3-4DE9-81CE-6085022354F0}"/>
    <dgm:cxn modelId="{8FDC65B8-9FC1-4FFD-B000-CA9CFC56DC48}" srcId="{F7D52505-30E8-45A4-B12E-218C2C4E7542}" destId="{10700196-ACF7-4F59-B8C0-D51C6B9C5A95}" srcOrd="3" destOrd="0" parTransId="{CAA2247F-1E7C-4D34-AFD8-88714DF5260E}" sibTransId="{DA595203-43EE-4A72-9CFD-A5C8CA21DE94}"/>
    <dgm:cxn modelId="{1F289913-36E1-429F-BF33-FAB61F6F468E}" type="presOf" srcId="{79F93258-AFEE-4EA9-AEC7-745DAB7C0258}" destId="{8240A506-87DA-4D04-9DCB-FE63BA1EDF6B}" srcOrd="0" destOrd="0" presId="urn:microsoft.com/office/officeart/2016/7/layout/VerticalHollowActionList"/>
    <dgm:cxn modelId="{716E3647-86B2-4C0B-A4BE-E0ADCEAA18DD}" type="presParOf" srcId="{63C63AA2-7C1C-498E-A39B-4F0946FB9B1B}" destId="{50779B41-3DD8-4737-8D95-75B202E1F3F2}" srcOrd="0" destOrd="0" presId="urn:microsoft.com/office/officeart/2016/7/layout/VerticalHollowActionList"/>
    <dgm:cxn modelId="{1380F4E1-A75B-45B8-98E3-83082D3C291F}" type="presParOf" srcId="{50779B41-3DD8-4737-8D95-75B202E1F3F2}" destId="{F9C81879-D49B-475E-A72F-A54AFA98CC25}" srcOrd="0" destOrd="0" presId="urn:microsoft.com/office/officeart/2016/7/layout/VerticalHollowActionList"/>
    <dgm:cxn modelId="{48F19391-41C8-47F5-BCA0-4966D99FCADA}" type="presParOf" srcId="{50779B41-3DD8-4737-8D95-75B202E1F3F2}" destId="{F567E272-4336-4771-8534-C068C0678A0D}" srcOrd="1" destOrd="0" presId="urn:microsoft.com/office/officeart/2016/7/layout/VerticalHollowActionList"/>
    <dgm:cxn modelId="{FDFD2708-8273-40CB-9577-37433114A695}" type="presParOf" srcId="{63C63AA2-7C1C-498E-A39B-4F0946FB9B1B}" destId="{28039CE4-1AF1-4BA9-936A-DC77E2471576}" srcOrd="1" destOrd="0" presId="urn:microsoft.com/office/officeart/2016/7/layout/VerticalHollowActionList"/>
    <dgm:cxn modelId="{71575430-1195-49C5-AF99-6F0AA17D40B0}" type="presParOf" srcId="{63C63AA2-7C1C-498E-A39B-4F0946FB9B1B}" destId="{982442DD-F8ED-46F0-9993-568C69316FE4}" srcOrd="2" destOrd="0" presId="urn:microsoft.com/office/officeart/2016/7/layout/VerticalHollowActionList"/>
    <dgm:cxn modelId="{9E12B04B-0AF9-43FE-991C-1F8C07DA55E6}" type="presParOf" srcId="{982442DD-F8ED-46F0-9993-568C69316FE4}" destId="{8240A506-87DA-4D04-9DCB-FE63BA1EDF6B}" srcOrd="0" destOrd="0" presId="urn:microsoft.com/office/officeart/2016/7/layout/VerticalHollowActionList"/>
    <dgm:cxn modelId="{6194532E-DF8A-4F51-8AFD-3739A91E9BEA}" type="presParOf" srcId="{982442DD-F8ED-46F0-9993-568C69316FE4}" destId="{AD3B10FD-B6CC-44ED-9462-0965BE2CBF36}" srcOrd="1" destOrd="0" presId="urn:microsoft.com/office/officeart/2016/7/layout/VerticalHollowActionList"/>
    <dgm:cxn modelId="{23280E2E-5C7C-475A-911F-5DAB69ABBF87}" type="presParOf" srcId="{63C63AA2-7C1C-498E-A39B-4F0946FB9B1B}" destId="{E9CA5091-20B1-4CAA-A636-D0374BC74568}" srcOrd="3" destOrd="0" presId="urn:microsoft.com/office/officeart/2016/7/layout/VerticalHollowActionList"/>
    <dgm:cxn modelId="{C2DA7C13-8902-4E5B-858C-72C59169C1E2}" type="presParOf" srcId="{63C63AA2-7C1C-498E-A39B-4F0946FB9B1B}" destId="{C4715B5B-A78D-4E66-910B-F586DE667F08}" srcOrd="4" destOrd="0" presId="urn:microsoft.com/office/officeart/2016/7/layout/VerticalHollowActionList"/>
    <dgm:cxn modelId="{8FF0EBDA-3E4F-41E9-AE73-7D1143C182F9}" type="presParOf" srcId="{C4715B5B-A78D-4E66-910B-F586DE667F08}" destId="{EA9AFD52-5FBD-4D0B-816B-EEC5263D9492}" srcOrd="0" destOrd="0" presId="urn:microsoft.com/office/officeart/2016/7/layout/VerticalHollowActionList"/>
    <dgm:cxn modelId="{6F0C0C05-F47E-4B6C-9AAA-556C61C1937E}" type="presParOf" srcId="{C4715B5B-A78D-4E66-910B-F586DE667F08}" destId="{E75A8762-99C6-4CFB-AB36-BD9876F477C9}" srcOrd="1" destOrd="0" presId="urn:microsoft.com/office/officeart/2016/7/layout/VerticalHollowActionList"/>
    <dgm:cxn modelId="{81534037-8B7D-4B9B-8907-D2D0FD6EF56C}" type="presParOf" srcId="{63C63AA2-7C1C-498E-A39B-4F0946FB9B1B}" destId="{DC8C6F73-2E53-4AA3-B545-428112294134}" srcOrd="5" destOrd="0" presId="urn:microsoft.com/office/officeart/2016/7/layout/VerticalHollowActionList"/>
    <dgm:cxn modelId="{70C51B54-0BB7-46FF-9231-DC2114DDD645}" type="presParOf" srcId="{63C63AA2-7C1C-498E-A39B-4F0946FB9B1B}" destId="{D450C6A1-78F5-49F1-8147-886494ABACDD}" srcOrd="6" destOrd="0" presId="urn:microsoft.com/office/officeart/2016/7/layout/VerticalHollowActionList"/>
    <dgm:cxn modelId="{C2FB85D3-199B-4F9F-814A-30DEC6580F50}" type="presParOf" srcId="{D450C6A1-78F5-49F1-8147-886494ABACDD}" destId="{5F688931-58AA-45F0-B7D2-3C60F5A31FB9}" srcOrd="0" destOrd="0" presId="urn:microsoft.com/office/officeart/2016/7/layout/VerticalHollowActionList"/>
    <dgm:cxn modelId="{50BD9FAC-471A-4D44-8FFE-3C9D2441FCD0}" type="presParOf" srcId="{D450C6A1-78F5-49F1-8147-886494ABACDD}" destId="{22ED0A23-5840-47B4-90C2-74C65166B619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52FB21-72BA-4FE4-8B51-95F6378BBFE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D6E2163-88C9-49F7-A289-FFA84D8B547C}">
      <dgm:prSet custT="1"/>
      <dgm:spPr/>
      <dgm:t>
        <a:bodyPr/>
        <a:lstStyle/>
        <a:p>
          <a:pPr>
            <a:defRPr cap="all"/>
          </a:pPr>
          <a:r>
            <a:rPr lang="en-GB" sz="1400" dirty="0"/>
            <a:t>Online or paper version</a:t>
          </a:r>
          <a:endParaRPr lang="en-US" sz="1400" dirty="0"/>
        </a:p>
      </dgm:t>
    </dgm:pt>
    <dgm:pt modelId="{75B10560-01B3-4DA3-A1CD-9CC069AA75CF}" type="parTrans" cxnId="{81B21A9A-134B-455A-9CBB-DB3F1C11A6BE}">
      <dgm:prSet/>
      <dgm:spPr/>
      <dgm:t>
        <a:bodyPr/>
        <a:lstStyle/>
        <a:p>
          <a:endParaRPr lang="en-US"/>
        </a:p>
      </dgm:t>
    </dgm:pt>
    <dgm:pt modelId="{363133AD-F3EC-48C1-9733-1EF16E534082}" type="sibTrans" cxnId="{81B21A9A-134B-455A-9CBB-DB3F1C11A6BE}">
      <dgm:prSet/>
      <dgm:spPr/>
      <dgm:t>
        <a:bodyPr/>
        <a:lstStyle/>
        <a:p>
          <a:endParaRPr lang="en-US"/>
        </a:p>
      </dgm:t>
    </dgm:pt>
    <dgm:pt modelId="{6D1344AB-BA89-4C67-A2F4-9A11E1635F10}">
      <dgm:prSet custT="1"/>
      <dgm:spPr/>
      <dgm:t>
        <a:bodyPr/>
        <a:lstStyle/>
        <a:p>
          <a:pPr>
            <a:defRPr cap="all"/>
          </a:pPr>
          <a:r>
            <a:rPr lang="en-GB" sz="1400" dirty="0"/>
            <a:t>68 information sections (with option to tailor: ‘my information’)</a:t>
          </a:r>
          <a:endParaRPr lang="en-US" sz="1400" dirty="0"/>
        </a:p>
        <a:p>
          <a:pPr>
            <a:defRPr cap="all"/>
          </a:pPr>
          <a:endParaRPr lang="en-US" sz="1100" dirty="0"/>
        </a:p>
      </dgm:t>
    </dgm:pt>
    <dgm:pt modelId="{2FCE8CE6-E31A-41FB-A308-BEA3CD0E14A8}" type="parTrans" cxnId="{6F15416D-5F5F-42F2-AF93-90D4AD872771}">
      <dgm:prSet/>
      <dgm:spPr/>
      <dgm:t>
        <a:bodyPr/>
        <a:lstStyle/>
        <a:p>
          <a:endParaRPr lang="en-US"/>
        </a:p>
      </dgm:t>
    </dgm:pt>
    <dgm:pt modelId="{341DB801-8016-4AA9-A87E-0334E43EC995}" type="sibTrans" cxnId="{6F15416D-5F5F-42F2-AF93-90D4AD872771}">
      <dgm:prSet/>
      <dgm:spPr/>
      <dgm:t>
        <a:bodyPr/>
        <a:lstStyle/>
        <a:p>
          <a:endParaRPr lang="en-US"/>
        </a:p>
      </dgm:t>
    </dgm:pt>
    <dgm:pt modelId="{28E06269-2274-43C5-8C16-9BE55D8D5244}">
      <dgm:prSet custT="1"/>
      <dgm:spPr/>
      <dgm:t>
        <a:bodyPr/>
        <a:lstStyle/>
        <a:p>
          <a:pPr>
            <a:defRPr cap="all"/>
          </a:pPr>
          <a:r>
            <a:rPr lang="en-GB" sz="1400" dirty="0" smtClean="0"/>
            <a:t>“My Well-being” </a:t>
          </a:r>
          <a:r>
            <a:rPr lang="en-GB" sz="1400" dirty="0"/>
            <a:t>to identify life priorities and create ‘steps’</a:t>
          </a:r>
          <a:endParaRPr lang="en-US" sz="1400" dirty="0"/>
        </a:p>
      </dgm:t>
    </dgm:pt>
    <dgm:pt modelId="{6B2D82FB-5D1B-42B6-86E0-716D50ABE992}" type="parTrans" cxnId="{20A2FF91-E88F-480D-A206-BD6C9E661635}">
      <dgm:prSet/>
      <dgm:spPr/>
      <dgm:t>
        <a:bodyPr/>
        <a:lstStyle/>
        <a:p>
          <a:endParaRPr lang="en-US"/>
        </a:p>
      </dgm:t>
    </dgm:pt>
    <dgm:pt modelId="{611E95AB-9CB6-43D2-9A36-CF574757E1E8}" type="sibTrans" cxnId="{20A2FF91-E88F-480D-A206-BD6C9E661635}">
      <dgm:prSet/>
      <dgm:spPr/>
      <dgm:t>
        <a:bodyPr/>
        <a:lstStyle/>
        <a:p>
          <a:endParaRPr lang="en-US"/>
        </a:p>
      </dgm:t>
    </dgm:pt>
    <dgm:pt modelId="{59CECEF3-1F89-4C42-B402-5E64311EFCDC}">
      <dgm:prSet custT="1"/>
      <dgm:spPr/>
      <dgm:t>
        <a:bodyPr/>
        <a:lstStyle/>
        <a:p>
          <a:pPr>
            <a:defRPr cap="all"/>
          </a:pPr>
          <a:r>
            <a:rPr lang="en-GB" sz="1400" dirty="0" smtClean="0"/>
            <a:t>“My tracker” </a:t>
          </a:r>
          <a:r>
            <a:rPr lang="en-GB" sz="1400" dirty="0"/>
            <a:t>to </a:t>
          </a:r>
          <a:r>
            <a:rPr lang="en-GB" sz="1400" dirty="0" smtClean="0"/>
            <a:t>Track symptoms</a:t>
          </a:r>
          <a:r>
            <a:rPr lang="en-GB" sz="1400" dirty="0"/>
            <a:t>, medications and activities </a:t>
          </a:r>
          <a:endParaRPr lang="en-US" sz="1400" dirty="0"/>
        </a:p>
      </dgm:t>
    </dgm:pt>
    <dgm:pt modelId="{8DEDEB73-4C4B-4AAE-9111-B95C4371F3BC}" type="parTrans" cxnId="{2ACE1551-A951-4CA6-A63F-6E072BAA8C0D}">
      <dgm:prSet/>
      <dgm:spPr/>
      <dgm:t>
        <a:bodyPr/>
        <a:lstStyle/>
        <a:p>
          <a:endParaRPr lang="en-US"/>
        </a:p>
      </dgm:t>
    </dgm:pt>
    <dgm:pt modelId="{F476B5E7-47E3-4640-96F7-CDE98FBB9D31}" type="sibTrans" cxnId="{2ACE1551-A951-4CA6-A63F-6E072BAA8C0D}">
      <dgm:prSet/>
      <dgm:spPr/>
      <dgm:t>
        <a:bodyPr/>
        <a:lstStyle/>
        <a:p>
          <a:endParaRPr lang="en-US"/>
        </a:p>
      </dgm:t>
    </dgm:pt>
    <dgm:pt modelId="{8733B78E-7BF1-46A8-999E-EECE4F463021}">
      <dgm:prSet custT="1"/>
      <dgm:spPr/>
      <dgm:t>
        <a:bodyPr/>
        <a:lstStyle/>
        <a:p>
          <a:pPr>
            <a:defRPr cap="all"/>
          </a:pPr>
          <a:r>
            <a:rPr lang="en-GB" sz="1400" dirty="0" smtClean="0"/>
            <a:t>“My Symptoms” </a:t>
          </a:r>
          <a:r>
            <a:rPr lang="en-GB" sz="1400" dirty="0"/>
            <a:t>for monitoring or reviewing as well as personalised information  </a:t>
          </a:r>
          <a:endParaRPr lang="en-US" sz="1400" dirty="0"/>
        </a:p>
      </dgm:t>
    </dgm:pt>
    <dgm:pt modelId="{052091DA-8A0C-4C64-BA3A-172AD0578047}" type="parTrans" cxnId="{6241C528-415C-41AD-9599-E78CA161709E}">
      <dgm:prSet/>
      <dgm:spPr/>
      <dgm:t>
        <a:bodyPr/>
        <a:lstStyle/>
        <a:p>
          <a:endParaRPr lang="en-US"/>
        </a:p>
      </dgm:t>
    </dgm:pt>
    <dgm:pt modelId="{E8D74FDE-DD80-4F07-BABF-B165906DF24A}" type="sibTrans" cxnId="{6241C528-415C-41AD-9599-E78CA161709E}">
      <dgm:prSet/>
      <dgm:spPr/>
      <dgm:t>
        <a:bodyPr/>
        <a:lstStyle/>
        <a:p>
          <a:endParaRPr lang="en-US"/>
        </a:p>
      </dgm:t>
    </dgm:pt>
    <dgm:pt modelId="{EBC2C88C-D657-4B9C-BF3A-D55118EDBBE7}">
      <dgm:prSet custT="1"/>
      <dgm:spPr/>
      <dgm:t>
        <a:bodyPr/>
        <a:lstStyle/>
        <a:p>
          <a:pPr>
            <a:defRPr cap="all"/>
          </a:pPr>
          <a:r>
            <a:rPr lang="en-GB" sz="1400" dirty="0"/>
            <a:t>Six sessions with a supporter </a:t>
          </a:r>
          <a:endParaRPr lang="en-US" sz="1400" dirty="0"/>
        </a:p>
      </dgm:t>
    </dgm:pt>
    <dgm:pt modelId="{7156B45A-30E3-4F67-A09A-2ACAB8DFAFBE}" type="parTrans" cxnId="{8E80C7A4-B77F-41BA-A3CF-1D0E8C2901D8}">
      <dgm:prSet/>
      <dgm:spPr/>
      <dgm:t>
        <a:bodyPr/>
        <a:lstStyle/>
        <a:p>
          <a:endParaRPr lang="en-US"/>
        </a:p>
      </dgm:t>
    </dgm:pt>
    <dgm:pt modelId="{F3520316-D59F-4B87-AEF0-6BCFEE5186A4}" type="sibTrans" cxnId="{8E80C7A4-B77F-41BA-A3CF-1D0E8C2901D8}">
      <dgm:prSet/>
      <dgm:spPr/>
      <dgm:t>
        <a:bodyPr/>
        <a:lstStyle/>
        <a:p>
          <a:endParaRPr lang="en-US"/>
        </a:p>
      </dgm:t>
    </dgm:pt>
    <dgm:pt modelId="{46E38688-EDE9-4034-B5DC-A90426A9D4F8}">
      <dgm:prSet custT="1"/>
      <dgm:spPr/>
      <dgm:t>
        <a:bodyPr/>
        <a:lstStyle/>
        <a:p>
          <a:pPr>
            <a:defRPr cap="all"/>
          </a:pPr>
          <a:r>
            <a:rPr lang="en-GB" sz="1400" dirty="0"/>
            <a:t>Others can be given access to toolkit (e.g., carer or hcp)</a:t>
          </a:r>
          <a:endParaRPr lang="en-US" sz="1400" dirty="0"/>
        </a:p>
      </dgm:t>
    </dgm:pt>
    <dgm:pt modelId="{12F63BA4-2266-48C7-A60D-8DF00820549E}" type="parTrans" cxnId="{34DB5AB4-06F7-4F2A-BFCB-520AC4BA1443}">
      <dgm:prSet/>
      <dgm:spPr/>
      <dgm:t>
        <a:bodyPr/>
        <a:lstStyle/>
        <a:p>
          <a:endParaRPr lang="en-US"/>
        </a:p>
      </dgm:t>
    </dgm:pt>
    <dgm:pt modelId="{6B4DE499-8640-44F3-BB7D-3F63253E32AB}" type="sibTrans" cxnId="{34DB5AB4-06F7-4F2A-BFCB-520AC4BA1443}">
      <dgm:prSet/>
      <dgm:spPr/>
      <dgm:t>
        <a:bodyPr/>
        <a:lstStyle/>
        <a:p>
          <a:endParaRPr lang="en-US"/>
        </a:p>
      </dgm:t>
    </dgm:pt>
    <dgm:pt modelId="{7A7D9B20-40D7-4E59-B9FE-F65276570D68}" type="pres">
      <dgm:prSet presAssocID="{FB52FB21-72BA-4FE4-8B51-95F6378BBFE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706E19-C109-4C75-B7E0-D8E90448742E}" type="pres">
      <dgm:prSet presAssocID="{ED6E2163-88C9-49F7-A289-FFA84D8B547C}" presName="compNode" presStyleCnt="0"/>
      <dgm:spPr/>
    </dgm:pt>
    <dgm:pt modelId="{C6E7288C-21FB-4BF3-82C0-B71ECB1A0F16}" type="pres">
      <dgm:prSet presAssocID="{ED6E2163-88C9-49F7-A289-FFA84D8B547C}" presName="iconBgRect" presStyleLbl="bgShp" presStyleIdx="0" presStyleCnt="7" custScaleX="176868" custScaleY="178537"/>
      <dgm:spPr/>
    </dgm:pt>
    <dgm:pt modelId="{FC1AD185-DB30-41DE-B74A-07404C462456}" type="pres">
      <dgm:prSet presAssocID="{ED6E2163-88C9-49F7-A289-FFA84D8B547C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37595ADD-ACC2-40BB-ABC8-CC3E29D65E44}" type="pres">
      <dgm:prSet presAssocID="{ED6E2163-88C9-49F7-A289-FFA84D8B547C}" presName="spaceRect" presStyleCnt="0"/>
      <dgm:spPr/>
    </dgm:pt>
    <dgm:pt modelId="{AE7C181B-D6A9-401D-9677-366E3BA34EE2}" type="pres">
      <dgm:prSet presAssocID="{ED6E2163-88C9-49F7-A289-FFA84D8B547C}" presName="textRect" presStyleLbl="revTx" presStyleIdx="0" presStyleCnt="7" custLinFactNeighborX="-646" custLinFactNeighborY="3246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8BA0C3E6-6EB3-4A74-A09D-7CCE964E05DA}" type="pres">
      <dgm:prSet presAssocID="{363133AD-F3EC-48C1-9733-1EF16E534082}" presName="sibTrans" presStyleCnt="0"/>
      <dgm:spPr/>
    </dgm:pt>
    <dgm:pt modelId="{6D364A4D-6FF5-4C39-BB6A-A96435536EF7}" type="pres">
      <dgm:prSet presAssocID="{6D1344AB-BA89-4C67-A2F4-9A11E1635F10}" presName="compNode" presStyleCnt="0"/>
      <dgm:spPr/>
    </dgm:pt>
    <dgm:pt modelId="{99C918B6-5CD5-42E6-918E-CE32D3E14280}" type="pres">
      <dgm:prSet presAssocID="{6D1344AB-BA89-4C67-A2F4-9A11E1635F10}" presName="iconBgRect" presStyleLbl="bgShp" presStyleIdx="1" presStyleCnt="7" custScaleX="153838" custScaleY="170672"/>
      <dgm:spPr/>
    </dgm:pt>
    <dgm:pt modelId="{35220DDF-329A-4DC4-87F1-6B2F01647B0E}" type="pres">
      <dgm:prSet presAssocID="{6D1344AB-BA89-4C67-A2F4-9A11E1635F10}" presName="iconRect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F99CDC0-8DD2-4D6B-BEA8-847B3E4C2AE6}" type="pres">
      <dgm:prSet presAssocID="{6D1344AB-BA89-4C67-A2F4-9A11E1635F10}" presName="spaceRect" presStyleCnt="0"/>
      <dgm:spPr/>
    </dgm:pt>
    <dgm:pt modelId="{176AC95B-C3D2-4274-9C90-166F54CB3297}" type="pres">
      <dgm:prSet presAssocID="{6D1344AB-BA89-4C67-A2F4-9A11E1635F10}" presName="textRect" presStyleLbl="revTx" presStyleIdx="1" presStyleCnt="7" custLinFactNeighborY="17144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99AEF9E1-53AC-4BA2-B57A-A73FA0E56A0C}" type="pres">
      <dgm:prSet presAssocID="{341DB801-8016-4AA9-A87E-0334E43EC995}" presName="sibTrans" presStyleCnt="0"/>
      <dgm:spPr/>
    </dgm:pt>
    <dgm:pt modelId="{1D158F82-829A-4B97-8F17-AA9A7EAFFCFA}" type="pres">
      <dgm:prSet presAssocID="{28E06269-2274-43C5-8C16-9BE55D8D5244}" presName="compNode" presStyleCnt="0"/>
      <dgm:spPr/>
    </dgm:pt>
    <dgm:pt modelId="{6539D982-646C-43D9-B691-9ACEBD6833A8}" type="pres">
      <dgm:prSet presAssocID="{28E06269-2274-43C5-8C16-9BE55D8D5244}" presName="iconBgRect" presStyleLbl="bgShp" presStyleIdx="2" presStyleCnt="7" custScaleX="162483" custScaleY="168893"/>
      <dgm:spPr/>
    </dgm:pt>
    <dgm:pt modelId="{54C6227F-7A59-412C-9982-7C3F9D896729}" type="pres">
      <dgm:prSet presAssocID="{28E06269-2274-43C5-8C16-9BE55D8D5244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6AD46EE0-F8EF-4B44-9798-F0E51270CA5F}" type="pres">
      <dgm:prSet presAssocID="{28E06269-2274-43C5-8C16-9BE55D8D5244}" presName="spaceRect" presStyleCnt="0"/>
      <dgm:spPr/>
    </dgm:pt>
    <dgm:pt modelId="{D0DC8057-9E92-426E-9672-96758F567424}" type="pres">
      <dgm:prSet presAssocID="{28E06269-2274-43C5-8C16-9BE55D8D5244}" presName="textRect" presStyleLbl="revTx" presStyleIdx="2" presStyleCnt="7" custLinFactNeighborY="13630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12309A4F-E163-41B2-84B3-7775E21280F9}" type="pres">
      <dgm:prSet presAssocID="{611E95AB-9CB6-43D2-9A36-CF574757E1E8}" presName="sibTrans" presStyleCnt="0"/>
      <dgm:spPr/>
    </dgm:pt>
    <dgm:pt modelId="{37B41C13-1C12-4ACA-B78E-7CC8735A828C}" type="pres">
      <dgm:prSet presAssocID="{59CECEF3-1F89-4C42-B402-5E64311EFCDC}" presName="compNode" presStyleCnt="0"/>
      <dgm:spPr/>
    </dgm:pt>
    <dgm:pt modelId="{57FC40C0-A381-4FF7-9E58-21A453995E01}" type="pres">
      <dgm:prSet presAssocID="{59CECEF3-1F89-4C42-B402-5E64311EFCDC}" presName="iconBgRect" presStyleLbl="bgShp" presStyleIdx="3" presStyleCnt="7" custScaleX="169011" custScaleY="168004"/>
      <dgm:spPr/>
    </dgm:pt>
    <dgm:pt modelId="{A7E14654-D88D-4943-B28E-7F89B4A0C739}" type="pres">
      <dgm:prSet presAssocID="{59CECEF3-1F89-4C42-B402-5E64311EFCDC}" presName="iconRect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7AE99E9-D194-4CA2-970C-FF4FD01F6297}" type="pres">
      <dgm:prSet presAssocID="{59CECEF3-1F89-4C42-B402-5E64311EFCDC}" presName="spaceRect" presStyleCnt="0"/>
      <dgm:spPr/>
    </dgm:pt>
    <dgm:pt modelId="{F91F8CC3-9D75-4605-B005-72BCE4CE7685}" type="pres">
      <dgm:prSet presAssocID="{59CECEF3-1F89-4C42-B402-5E64311EFCDC}" presName="textRect" presStyleLbl="revTx" presStyleIdx="3" presStyleCnt="7" custLinFactNeighborY="13969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7699C4CD-DB98-474C-AE7F-C8A0BC931A9F}" type="pres">
      <dgm:prSet presAssocID="{F476B5E7-47E3-4640-96F7-CDE98FBB9D31}" presName="sibTrans" presStyleCnt="0"/>
      <dgm:spPr/>
    </dgm:pt>
    <dgm:pt modelId="{E79E5032-7C67-4C10-BE8E-CDC9EA83F063}" type="pres">
      <dgm:prSet presAssocID="{8733B78E-7BF1-46A8-999E-EECE4F463021}" presName="compNode" presStyleCnt="0"/>
      <dgm:spPr/>
    </dgm:pt>
    <dgm:pt modelId="{C6FCE2A1-A0C4-4162-B444-DBFCC01A347E}" type="pres">
      <dgm:prSet presAssocID="{8733B78E-7BF1-46A8-999E-EECE4F463021}" presName="iconBgRect" presStyleLbl="bgShp" presStyleIdx="4" presStyleCnt="7" custScaleX="159873" custScaleY="170418"/>
      <dgm:spPr/>
    </dgm:pt>
    <dgm:pt modelId="{D1E8CE9B-53F9-4833-97AC-CD8FA79FAF43}" type="pres">
      <dgm:prSet presAssocID="{8733B78E-7BF1-46A8-999E-EECE4F463021}" presName="iconRect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10A51575-B8E7-4E56-BE4B-D18145561482}" type="pres">
      <dgm:prSet presAssocID="{8733B78E-7BF1-46A8-999E-EECE4F463021}" presName="spaceRect" presStyleCnt="0"/>
      <dgm:spPr/>
    </dgm:pt>
    <dgm:pt modelId="{79C2642B-D5F8-4E21-93F1-3CCF94037315}" type="pres">
      <dgm:prSet presAssocID="{8733B78E-7BF1-46A8-999E-EECE4F463021}" presName="textRect" presStyleLbl="revTx" presStyleIdx="4" presStyleCnt="7" custLinFactNeighborY="13049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A07E5DC0-4E99-4EA9-84ED-0576365C91EF}" type="pres">
      <dgm:prSet presAssocID="{E8D74FDE-DD80-4F07-BABF-B165906DF24A}" presName="sibTrans" presStyleCnt="0"/>
      <dgm:spPr/>
    </dgm:pt>
    <dgm:pt modelId="{F1BC3F3B-6EF1-43FE-B2F1-D7CF6322E83B}" type="pres">
      <dgm:prSet presAssocID="{EBC2C88C-D657-4B9C-BF3A-D55118EDBBE7}" presName="compNode" presStyleCnt="0"/>
      <dgm:spPr/>
    </dgm:pt>
    <dgm:pt modelId="{7B4B5C93-8AD8-4CFB-8E95-AA8E99933CFF}" type="pres">
      <dgm:prSet presAssocID="{EBC2C88C-D657-4B9C-BF3A-D55118EDBBE7}" presName="iconBgRect" presStyleLbl="bgShp" presStyleIdx="5" presStyleCnt="7" custScaleX="164283" custScaleY="174357"/>
      <dgm:spPr/>
    </dgm:pt>
    <dgm:pt modelId="{E951EAFD-544C-4C68-BCAB-2189F2829CE6}" type="pres">
      <dgm:prSet presAssocID="{EBC2C88C-D657-4B9C-BF3A-D55118EDBBE7}" presName="iconRect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8B7D5A3-3900-4F76-B2F3-C1FDC76B7149}" type="pres">
      <dgm:prSet presAssocID="{EBC2C88C-D657-4B9C-BF3A-D55118EDBBE7}" presName="spaceRect" presStyleCnt="0"/>
      <dgm:spPr/>
    </dgm:pt>
    <dgm:pt modelId="{7DFE1043-D0F9-4C76-99BE-4961B734E003}" type="pres">
      <dgm:prSet presAssocID="{EBC2C88C-D657-4B9C-BF3A-D55118EDBBE7}" presName="textRect" presStyleLbl="revTx" presStyleIdx="5" presStyleCnt="7" custLinFactNeighborY="2539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AB4DCCDD-DEB7-49F8-A0C6-77D04F400F78}" type="pres">
      <dgm:prSet presAssocID="{F3520316-D59F-4B87-AEF0-6BCFEE5186A4}" presName="sibTrans" presStyleCnt="0"/>
      <dgm:spPr/>
    </dgm:pt>
    <dgm:pt modelId="{BEBB8966-EEB1-4BD8-9614-7AE2F51C6EC5}" type="pres">
      <dgm:prSet presAssocID="{46E38688-EDE9-4034-B5DC-A90426A9D4F8}" presName="compNode" presStyleCnt="0"/>
      <dgm:spPr/>
    </dgm:pt>
    <dgm:pt modelId="{6BA6BFAC-6B8E-4971-B10C-89C1ED7C6DC0}" type="pres">
      <dgm:prSet presAssocID="{46E38688-EDE9-4034-B5DC-A90426A9D4F8}" presName="iconBgRect" presStyleLbl="bgShp" presStyleIdx="6" presStyleCnt="7" custScaleX="175240" custScaleY="162045"/>
      <dgm:spPr/>
    </dgm:pt>
    <dgm:pt modelId="{9318669B-5017-423A-8F0C-376D1BA102F7}" type="pres">
      <dgm:prSet presAssocID="{46E38688-EDE9-4034-B5DC-A90426A9D4F8}" presName="iconRect" presStyleLbl="node1" presStyleIdx="6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5A3D6D30-684B-43EC-98B6-F7788C4B8835}" type="pres">
      <dgm:prSet presAssocID="{46E38688-EDE9-4034-B5DC-A90426A9D4F8}" presName="spaceRect" presStyleCnt="0"/>
      <dgm:spPr/>
    </dgm:pt>
    <dgm:pt modelId="{55B45839-B492-455B-95A4-BA63A8A98912}" type="pres">
      <dgm:prSet presAssocID="{46E38688-EDE9-4034-B5DC-A90426A9D4F8}" presName="textRect" presStyleLbl="revTx" presStyleIdx="6" presStyleCnt="7" custLinFactNeighborX="-1558" custLinFactNeighborY="22297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54FEA2-A4FD-470C-A9EB-58968CF4D786}" type="presOf" srcId="{ED6E2163-88C9-49F7-A289-FFA84D8B547C}" destId="{AE7C181B-D6A9-401D-9677-366E3BA34EE2}" srcOrd="0" destOrd="0" presId="urn:microsoft.com/office/officeart/2018/5/layout/IconCircleLabelList"/>
    <dgm:cxn modelId="{8E80C7A4-B77F-41BA-A3CF-1D0E8C2901D8}" srcId="{FB52FB21-72BA-4FE4-8B51-95F6378BBFEB}" destId="{EBC2C88C-D657-4B9C-BF3A-D55118EDBBE7}" srcOrd="5" destOrd="0" parTransId="{7156B45A-30E3-4F67-A09A-2ACAB8DFAFBE}" sibTransId="{F3520316-D59F-4B87-AEF0-6BCFEE5186A4}"/>
    <dgm:cxn modelId="{A86564EA-E723-40B5-84DB-305F019F95EE}" type="presOf" srcId="{46E38688-EDE9-4034-B5DC-A90426A9D4F8}" destId="{55B45839-B492-455B-95A4-BA63A8A98912}" srcOrd="0" destOrd="0" presId="urn:microsoft.com/office/officeart/2018/5/layout/IconCircleLabelList"/>
    <dgm:cxn modelId="{45EDB2E8-6081-463D-9CD2-6B581684BBC6}" type="presOf" srcId="{6D1344AB-BA89-4C67-A2F4-9A11E1635F10}" destId="{176AC95B-C3D2-4274-9C90-166F54CB3297}" srcOrd="0" destOrd="0" presId="urn:microsoft.com/office/officeart/2018/5/layout/IconCircleLabelList"/>
    <dgm:cxn modelId="{20A2FF91-E88F-480D-A206-BD6C9E661635}" srcId="{FB52FB21-72BA-4FE4-8B51-95F6378BBFEB}" destId="{28E06269-2274-43C5-8C16-9BE55D8D5244}" srcOrd="2" destOrd="0" parTransId="{6B2D82FB-5D1B-42B6-86E0-716D50ABE992}" sibTransId="{611E95AB-9CB6-43D2-9A36-CF574757E1E8}"/>
    <dgm:cxn modelId="{6F15416D-5F5F-42F2-AF93-90D4AD872771}" srcId="{FB52FB21-72BA-4FE4-8B51-95F6378BBFEB}" destId="{6D1344AB-BA89-4C67-A2F4-9A11E1635F10}" srcOrd="1" destOrd="0" parTransId="{2FCE8CE6-E31A-41FB-A308-BEA3CD0E14A8}" sibTransId="{341DB801-8016-4AA9-A87E-0334E43EC995}"/>
    <dgm:cxn modelId="{B42BB78B-2BFC-4F2D-83BB-84870118C90E}" type="presOf" srcId="{59CECEF3-1F89-4C42-B402-5E64311EFCDC}" destId="{F91F8CC3-9D75-4605-B005-72BCE4CE7685}" srcOrd="0" destOrd="0" presId="urn:microsoft.com/office/officeart/2018/5/layout/IconCircleLabelList"/>
    <dgm:cxn modelId="{7B6A6B88-243B-4223-A5C8-5232C690EEB6}" type="presOf" srcId="{FB52FB21-72BA-4FE4-8B51-95F6378BBFEB}" destId="{7A7D9B20-40D7-4E59-B9FE-F65276570D68}" srcOrd="0" destOrd="0" presId="urn:microsoft.com/office/officeart/2018/5/layout/IconCircleLabelList"/>
    <dgm:cxn modelId="{6241C528-415C-41AD-9599-E78CA161709E}" srcId="{FB52FB21-72BA-4FE4-8B51-95F6378BBFEB}" destId="{8733B78E-7BF1-46A8-999E-EECE4F463021}" srcOrd="4" destOrd="0" parTransId="{052091DA-8A0C-4C64-BA3A-172AD0578047}" sibTransId="{E8D74FDE-DD80-4F07-BABF-B165906DF24A}"/>
    <dgm:cxn modelId="{34DB5AB4-06F7-4F2A-BFCB-520AC4BA1443}" srcId="{FB52FB21-72BA-4FE4-8B51-95F6378BBFEB}" destId="{46E38688-EDE9-4034-B5DC-A90426A9D4F8}" srcOrd="6" destOrd="0" parTransId="{12F63BA4-2266-48C7-A60D-8DF00820549E}" sibTransId="{6B4DE499-8640-44F3-BB7D-3F63253E32AB}"/>
    <dgm:cxn modelId="{C523F970-C910-4802-8DF5-83B4A020C264}" type="presOf" srcId="{EBC2C88C-D657-4B9C-BF3A-D55118EDBBE7}" destId="{7DFE1043-D0F9-4C76-99BE-4961B734E003}" srcOrd="0" destOrd="0" presId="urn:microsoft.com/office/officeart/2018/5/layout/IconCircleLabelList"/>
    <dgm:cxn modelId="{81B21A9A-134B-455A-9CBB-DB3F1C11A6BE}" srcId="{FB52FB21-72BA-4FE4-8B51-95F6378BBFEB}" destId="{ED6E2163-88C9-49F7-A289-FFA84D8B547C}" srcOrd="0" destOrd="0" parTransId="{75B10560-01B3-4DA3-A1CD-9CC069AA75CF}" sibTransId="{363133AD-F3EC-48C1-9733-1EF16E534082}"/>
    <dgm:cxn modelId="{2ACE1551-A951-4CA6-A63F-6E072BAA8C0D}" srcId="{FB52FB21-72BA-4FE4-8B51-95F6378BBFEB}" destId="{59CECEF3-1F89-4C42-B402-5E64311EFCDC}" srcOrd="3" destOrd="0" parTransId="{8DEDEB73-4C4B-4AAE-9111-B95C4371F3BC}" sibTransId="{F476B5E7-47E3-4640-96F7-CDE98FBB9D31}"/>
    <dgm:cxn modelId="{A3DD45B9-0199-46DD-AC86-119E5D6EB1FD}" type="presOf" srcId="{28E06269-2274-43C5-8C16-9BE55D8D5244}" destId="{D0DC8057-9E92-426E-9672-96758F567424}" srcOrd="0" destOrd="0" presId="urn:microsoft.com/office/officeart/2018/5/layout/IconCircleLabelList"/>
    <dgm:cxn modelId="{4FF0DE39-F61B-4D5C-A6AA-7B1B222A702B}" type="presOf" srcId="{8733B78E-7BF1-46A8-999E-EECE4F463021}" destId="{79C2642B-D5F8-4E21-93F1-3CCF94037315}" srcOrd="0" destOrd="0" presId="urn:microsoft.com/office/officeart/2018/5/layout/IconCircleLabelList"/>
    <dgm:cxn modelId="{087928ED-D3C4-4C8C-8E93-1EBC7D6C0629}" type="presParOf" srcId="{7A7D9B20-40D7-4E59-B9FE-F65276570D68}" destId="{F3706E19-C109-4C75-B7E0-D8E90448742E}" srcOrd="0" destOrd="0" presId="urn:microsoft.com/office/officeart/2018/5/layout/IconCircleLabelList"/>
    <dgm:cxn modelId="{9661A177-EECF-4570-90C7-7CA5AE3BC727}" type="presParOf" srcId="{F3706E19-C109-4C75-B7E0-D8E90448742E}" destId="{C6E7288C-21FB-4BF3-82C0-B71ECB1A0F16}" srcOrd="0" destOrd="0" presId="urn:microsoft.com/office/officeart/2018/5/layout/IconCircleLabelList"/>
    <dgm:cxn modelId="{5C433426-E0AC-494E-96BC-5C0F8E0E3401}" type="presParOf" srcId="{F3706E19-C109-4C75-B7E0-D8E90448742E}" destId="{FC1AD185-DB30-41DE-B74A-07404C462456}" srcOrd="1" destOrd="0" presId="urn:microsoft.com/office/officeart/2018/5/layout/IconCircleLabelList"/>
    <dgm:cxn modelId="{DEB5DB34-4E58-487D-95D2-1983AEC85F75}" type="presParOf" srcId="{F3706E19-C109-4C75-B7E0-D8E90448742E}" destId="{37595ADD-ACC2-40BB-ABC8-CC3E29D65E44}" srcOrd="2" destOrd="0" presId="urn:microsoft.com/office/officeart/2018/5/layout/IconCircleLabelList"/>
    <dgm:cxn modelId="{A53487A9-92E5-45F1-B238-FD4980C46BA4}" type="presParOf" srcId="{F3706E19-C109-4C75-B7E0-D8E90448742E}" destId="{AE7C181B-D6A9-401D-9677-366E3BA34EE2}" srcOrd="3" destOrd="0" presId="urn:microsoft.com/office/officeart/2018/5/layout/IconCircleLabelList"/>
    <dgm:cxn modelId="{AC935DE9-5395-4A37-9E12-122A62B08F93}" type="presParOf" srcId="{7A7D9B20-40D7-4E59-B9FE-F65276570D68}" destId="{8BA0C3E6-6EB3-4A74-A09D-7CCE964E05DA}" srcOrd="1" destOrd="0" presId="urn:microsoft.com/office/officeart/2018/5/layout/IconCircleLabelList"/>
    <dgm:cxn modelId="{5FF39808-09CA-4263-BB9F-BCB343AF30C2}" type="presParOf" srcId="{7A7D9B20-40D7-4E59-B9FE-F65276570D68}" destId="{6D364A4D-6FF5-4C39-BB6A-A96435536EF7}" srcOrd="2" destOrd="0" presId="urn:microsoft.com/office/officeart/2018/5/layout/IconCircleLabelList"/>
    <dgm:cxn modelId="{C3C02860-7D64-4323-BEE0-496CF04CB8CF}" type="presParOf" srcId="{6D364A4D-6FF5-4C39-BB6A-A96435536EF7}" destId="{99C918B6-5CD5-42E6-918E-CE32D3E14280}" srcOrd="0" destOrd="0" presId="urn:microsoft.com/office/officeart/2018/5/layout/IconCircleLabelList"/>
    <dgm:cxn modelId="{BE9D5820-8B94-4507-93E1-3D5C0CC86C01}" type="presParOf" srcId="{6D364A4D-6FF5-4C39-BB6A-A96435536EF7}" destId="{35220DDF-329A-4DC4-87F1-6B2F01647B0E}" srcOrd="1" destOrd="0" presId="urn:microsoft.com/office/officeart/2018/5/layout/IconCircleLabelList"/>
    <dgm:cxn modelId="{D06EC7B8-59D7-40BD-92D6-268881EA74AF}" type="presParOf" srcId="{6D364A4D-6FF5-4C39-BB6A-A96435536EF7}" destId="{0F99CDC0-8DD2-4D6B-BEA8-847B3E4C2AE6}" srcOrd="2" destOrd="0" presId="urn:microsoft.com/office/officeart/2018/5/layout/IconCircleLabelList"/>
    <dgm:cxn modelId="{A68680C7-2DBB-4448-B88D-75F23BA0DE26}" type="presParOf" srcId="{6D364A4D-6FF5-4C39-BB6A-A96435536EF7}" destId="{176AC95B-C3D2-4274-9C90-166F54CB3297}" srcOrd="3" destOrd="0" presId="urn:microsoft.com/office/officeart/2018/5/layout/IconCircleLabelList"/>
    <dgm:cxn modelId="{CE16E606-ADF3-4323-B4C1-589F11C6E9FF}" type="presParOf" srcId="{7A7D9B20-40D7-4E59-B9FE-F65276570D68}" destId="{99AEF9E1-53AC-4BA2-B57A-A73FA0E56A0C}" srcOrd="3" destOrd="0" presId="urn:microsoft.com/office/officeart/2018/5/layout/IconCircleLabelList"/>
    <dgm:cxn modelId="{61825B95-AAC6-43C0-8830-24D2F6F02512}" type="presParOf" srcId="{7A7D9B20-40D7-4E59-B9FE-F65276570D68}" destId="{1D158F82-829A-4B97-8F17-AA9A7EAFFCFA}" srcOrd="4" destOrd="0" presId="urn:microsoft.com/office/officeart/2018/5/layout/IconCircleLabelList"/>
    <dgm:cxn modelId="{D3AB9892-BD30-41D9-9824-475DF830AB9F}" type="presParOf" srcId="{1D158F82-829A-4B97-8F17-AA9A7EAFFCFA}" destId="{6539D982-646C-43D9-B691-9ACEBD6833A8}" srcOrd="0" destOrd="0" presId="urn:microsoft.com/office/officeart/2018/5/layout/IconCircleLabelList"/>
    <dgm:cxn modelId="{C59F5F58-CBAC-4331-90D0-DF9E8DD9C9C6}" type="presParOf" srcId="{1D158F82-829A-4B97-8F17-AA9A7EAFFCFA}" destId="{54C6227F-7A59-412C-9982-7C3F9D896729}" srcOrd="1" destOrd="0" presId="urn:microsoft.com/office/officeart/2018/5/layout/IconCircleLabelList"/>
    <dgm:cxn modelId="{C9D43A41-7251-4DE1-93B4-D732A9194AC8}" type="presParOf" srcId="{1D158F82-829A-4B97-8F17-AA9A7EAFFCFA}" destId="{6AD46EE0-F8EF-4B44-9798-F0E51270CA5F}" srcOrd="2" destOrd="0" presId="urn:microsoft.com/office/officeart/2018/5/layout/IconCircleLabelList"/>
    <dgm:cxn modelId="{DBDC1133-D5C5-4B49-89C8-17E38F03AED9}" type="presParOf" srcId="{1D158F82-829A-4B97-8F17-AA9A7EAFFCFA}" destId="{D0DC8057-9E92-426E-9672-96758F567424}" srcOrd="3" destOrd="0" presId="urn:microsoft.com/office/officeart/2018/5/layout/IconCircleLabelList"/>
    <dgm:cxn modelId="{59B2B5AA-FD85-4663-BA52-5BF3D96E16B0}" type="presParOf" srcId="{7A7D9B20-40D7-4E59-B9FE-F65276570D68}" destId="{12309A4F-E163-41B2-84B3-7775E21280F9}" srcOrd="5" destOrd="0" presId="urn:microsoft.com/office/officeart/2018/5/layout/IconCircleLabelList"/>
    <dgm:cxn modelId="{29C20D13-A704-4148-BE1E-49FFFD7D90BE}" type="presParOf" srcId="{7A7D9B20-40D7-4E59-B9FE-F65276570D68}" destId="{37B41C13-1C12-4ACA-B78E-7CC8735A828C}" srcOrd="6" destOrd="0" presId="urn:microsoft.com/office/officeart/2018/5/layout/IconCircleLabelList"/>
    <dgm:cxn modelId="{283EBD48-22BF-4118-B029-070CEBFDB09F}" type="presParOf" srcId="{37B41C13-1C12-4ACA-B78E-7CC8735A828C}" destId="{57FC40C0-A381-4FF7-9E58-21A453995E01}" srcOrd="0" destOrd="0" presId="urn:microsoft.com/office/officeart/2018/5/layout/IconCircleLabelList"/>
    <dgm:cxn modelId="{834544C4-C9F1-442C-AC29-F828E3C443DB}" type="presParOf" srcId="{37B41C13-1C12-4ACA-B78E-7CC8735A828C}" destId="{A7E14654-D88D-4943-B28E-7F89B4A0C739}" srcOrd="1" destOrd="0" presId="urn:microsoft.com/office/officeart/2018/5/layout/IconCircleLabelList"/>
    <dgm:cxn modelId="{720EF58F-101E-48D0-93BD-3966238CB5D8}" type="presParOf" srcId="{37B41C13-1C12-4ACA-B78E-7CC8735A828C}" destId="{D7AE99E9-D194-4CA2-970C-FF4FD01F6297}" srcOrd="2" destOrd="0" presId="urn:microsoft.com/office/officeart/2018/5/layout/IconCircleLabelList"/>
    <dgm:cxn modelId="{994B31F6-E3AE-4B43-A278-A7F88FA37E0E}" type="presParOf" srcId="{37B41C13-1C12-4ACA-B78E-7CC8735A828C}" destId="{F91F8CC3-9D75-4605-B005-72BCE4CE7685}" srcOrd="3" destOrd="0" presId="urn:microsoft.com/office/officeart/2018/5/layout/IconCircleLabelList"/>
    <dgm:cxn modelId="{BC71B9C8-C97B-4D5D-A931-0117E5EDD7BC}" type="presParOf" srcId="{7A7D9B20-40D7-4E59-B9FE-F65276570D68}" destId="{7699C4CD-DB98-474C-AE7F-C8A0BC931A9F}" srcOrd="7" destOrd="0" presId="urn:microsoft.com/office/officeart/2018/5/layout/IconCircleLabelList"/>
    <dgm:cxn modelId="{221F5EB3-1CB8-495D-B436-88D10E1A0380}" type="presParOf" srcId="{7A7D9B20-40D7-4E59-B9FE-F65276570D68}" destId="{E79E5032-7C67-4C10-BE8E-CDC9EA83F063}" srcOrd="8" destOrd="0" presId="urn:microsoft.com/office/officeart/2018/5/layout/IconCircleLabelList"/>
    <dgm:cxn modelId="{95859F7D-A7E4-4B94-A395-86F9B0DC7C03}" type="presParOf" srcId="{E79E5032-7C67-4C10-BE8E-CDC9EA83F063}" destId="{C6FCE2A1-A0C4-4162-B444-DBFCC01A347E}" srcOrd="0" destOrd="0" presId="urn:microsoft.com/office/officeart/2018/5/layout/IconCircleLabelList"/>
    <dgm:cxn modelId="{2A0DDE51-F80E-47A0-BBAE-F3BC574CEA44}" type="presParOf" srcId="{E79E5032-7C67-4C10-BE8E-CDC9EA83F063}" destId="{D1E8CE9B-53F9-4833-97AC-CD8FA79FAF43}" srcOrd="1" destOrd="0" presId="urn:microsoft.com/office/officeart/2018/5/layout/IconCircleLabelList"/>
    <dgm:cxn modelId="{F8B54EF9-DE84-4D91-8609-753AEEF33D25}" type="presParOf" srcId="{E79E5032-7C67-4C10-BE8E-CDC9EA83F063}" destId="{10A51575-B8E7-4E56-BE4B-D18145561482}" srcOrd="2" destOrd="0" presId="urn:microsoft.com/office/officeart/2018/5/layout/IconCircleLabelList"/>
    <dgm:cxn modelId="{A3878A7A-6910-4F81-8BBE-12925282133B}" type="presParOf" srcId="{E79E5032-7C67-4C10-BE8E-CDC9EA83F063}" destId="{79C2642B-D5F8-4E21-93F1-3CCF94037315}" srcOrd="3" destOrd="0" presId="urn:microsoft.com/office/officeart/2018/5/layout/IconCircleLabelList"/>
    <dgm:cxn modelId="{725AA5B9-F3D9-4B95-819A-3D173EB70D46}" type="presParOf" srcId="{7A7D9B20-40D7-4E59-B9FE-F65276570D68}" destId="{A07E5DC0-4E99-4EA9-84ED-0576365C91EF}" srcOrd="9" destOrd="0" presId="urn:microsoft.com/office/officeart/2018/5/layout/IconCircleLabelList"/>
    <dgm:cxn modelId="{162B8646-3E53-4B13-9A1F-547FB153B686}" type="presParOf" srcId="{7A7D9B20-40D7-4E59-B9FE-F65276570D68}" destId="{F1BC3F3B-6EF1-43FE-B2F1-D7CF6322E83B}" srcOrd="10" destOrd="0" presId="urn:microsoft.com/office/officeart/2018/5/layout/IconCircleLabelList"/>
    <dgm:cxn modelId="{2FAB71B3-45BC-4659-B333-DD1445EB82B9}" type="presParOf" srcId="{F1BC3F3B-6EF1-43FE-B2F1-D7CF6322E83B}" destId="{7B4B5C93-8AD8-4CFB-8E95-AA8E99933CFF}" srcOrd="0" destOrd="0" presId="urn:microsoft.com/office/officeart/2018/5/layout/IconCircleLabelList"/>
    <dgm:cxn modelId="{5AF65E4D-7A4F-47C6-B113-892D1A47C7D1}" type="presParOf" srcId="{F1BC3F3B-6EF1-43FE-B2F1-D7CF6322E83B}" destId="{E951EAFD-544C-4C68-BCAB-2189F2829CE6}" srcOrd="1" destOrd="0" presId="urn:microsoft.com/office/officeart/2018/5/layout/IconCircleLabelList"/>
    <dgm:cxn modelId="{02F691C3-6CA5-47B3-A851-6C19CE75066A}" type="presParOf" srcId="{F1BC3F3B-6EF1-43FE-B2F1-D7CF6322E83B}" destId="{68B7D5A3-3900-4F76-B2F3-C1FDC76B7149}" srcOrd="2" destOrd="0" presId="urn:microsoft.com/office/officeart/2018/5/layout/IconCircleLabelList"/>
    <dgm:cxn modelId="{48274784-73CF-4A8E-83D9-A3DBD6482423}" type="presParOf" srcId="{F1BC3F3B-6EF1-43FE-B2F1-D7CF6322E83B}" destId="{7DFE1043-D0F9-4C76-99BE-4961B734E003}" srcOrd="3" destOrd="0" presId="urn:microsoft.com/office/officeart/2018/5/layout/IconCircleLabelList"/>
    <dgm:cxn modelId="{B903D5DF-A3E9-4DD4-92F4-4E15ED9A6BC0}" type="presParOf" srcId="{7A7D9B20-40D7-4E59-B9FE-F65276570D68}" destId="{AB4DCCDD-DEB7-49F8-A0C6-77D04F400F78}" srcOrd="11" destOrd="0" presId="urn:microsoft.com/office/officeart/2018/5/layout/IconCircleLabelList"/>
    <dgm:cxn modelId="{A5C988B3-7E85-4283-9430-441B95F6F462}" type="presParOf" srcId="{7A7D9B20-40D7-4E59-B9FE-F65276570D68}" destId="{BEBB8966-EEB1-4BD8-9614-7AE2F51C6EC5}" srcOrd="12" destOrd="0" presId="urn:microsoft.com/office/officeart/2018/5/layout/IconCircleLabelList"/>
    <dgm:cxn modelId="{864E7BA4-E79B-4921-8395-E4D9711BCB75}" type="presParOf" srcId="{BEBB8966-EEB1-4BD8-9614-7AE2F51C6EC5}" destId="{6BA6BFAC-6B8E-4971-B10C-89C1ED7C6DC0}" srcOrd="0" destOrd="0" presId="urn:microsoft.com/office/officeart/2018/5/layout/IconCircleLabelList"/>
    <dgm:cxn modelId="{0B8506CE-2553-4182-A811-165C67813980}" type="presParOf" srcId="{BEBB8966-EEB1-4BD8-9614-7AE2F51C6EC5}" destId="{9318669B-5017-423A-8F0C-376D1BA102F7}" srcOrd="1" destOrd="0" presId="urn:microsoft.com/office/officeart/2018/5/layout/IconCircleLabelList"/>
    <dgm:cxn modelId="{5D0226CE-F689-4785-9993-A2D6FFFC1B6B}" type="presParOf" srcId="{BEBB8966-EEB1-4BD8-9614-7AE2F51C6EC5}" destId="{5A3D6D30-684B-43EC-98B6-F7788C4B8835}" srcOrd="2" destOrd="0" presId="urn:microsoft.com/office/officeart/2018/5/layout/IconCircleLabelList"/>
    <dgm:cxn modelId="{EF9DF7B8-2359-4674-90AA-E54AABBBEA67}" type="presParOf" srcId="{BEBB8966-EEB1-4BD8-9614-7AE2F51C6EC5}" destId="{55B45839-B492-455B-95A4-BA63A8A9891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66278E-7D28-4159-AEE2-528C3F9552F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65E0D0A-03FC-4411-BE28-657BDEF75F22}">
      <dgm:prSet/>
      <dgm:spPr/>
      <dgm:t>
        <a:bodyPr/>
        <a:lstStyle/>
        <a:p>
          <a:r>
            <a:rPr lang="en-GB"/>
            <a:t>Treatment trial of nortriptyline/escitalopram for low mood/progression of Parkinson’s</a:t>
          </a:r>
          <a:endParaRPr lang="en-US"/>
        </a:p>
      </dgm:t>
    </dgm:pt>
    <dgm:pt modelId="{5B4B1390-4FEF-406F-BC50-90C36EC24EFF}" type="parTrans" cxnId="{6D145F6B-A6CC-47E2-AAB4-5F1FF4381665}">
      <dgm:prSet/>
      <dgm:spPr/>
      <dgm:t>
        <a:bodyPr/>
        <a:lstStyle/>
        <a:p>
          <a:endParaRPr lang="en-US"/>
        </a:p>
      </dgm:t>
    </dgm:pt>
    <dgm:pt modelId="{66C0A15F-905A-40F1-9276-6CCB04332181}" type="sibTrans" cxnId="{6D145F6B-A6CC-47E2-AAB4-5F1FF4381665}">
      <dgm:prSet/>
      <dgm:spPr/>
      <dgm:t>
        <a:bodyPr/>
        <a:lstStyle/>
        <a:p>
          <a:endParaRPr lang="en-US"/>
        </a:p>
      </dgm:t>
    </dgm:pt>
    <dgm:pt modelId="{EA8C06BF-3603-49CB-A026-A0C0592D6A38}">
      <dgm:prSet/>
      <dgm:spPr/>
      <dgm:t>
        <a:bodyPr/>
        <a:lstStyle/>
        <a:p>
          <a:r>
            <a:rPr lang="en-GB"/>
            <a:t>Quantitative study of Anxiety symptoms (mainly remote), with or without MRI, genetic and/or biomarker studies (in person)</a:t>
          </a:r>
          <a:endParaRPr lang="en-US"/>
        </a:p>
      </dgm:t>
    </dgm:pt>
    <dgm:pt modelId="{BE7E7AF3-A9A2-4678-8C78-7DD2B9558036}" type="parTrans" cxnId="{EE65C397-1634-4B35-BF77-BED0BE078287}">
      <dgm:prSet/>
      <dgm:spPr/>
      <dgm:t>
        <a:bodyPr/>
        <a:lstStyle/>
        <a:p>
          <a:endParaRPr lang="en-US"/>
        </a:p>
      </dgm:t>
    </dgm:pt>
    <dgm:pt modelId="{E8B4B9AE-CFA3-4D73-BF2E-6024254F01DF}" type="sibTrans" cxnId="{EE65C397-1634-4B35-BF77-BED0BE078287}">
      <dgm:prSet/>
      <dgm:spPr/>
      <dgm:t>
        <a:bodyPr/>
        <a:lstStyle/>
        <a:p>
          <a:endParaRPr lang="en-US"/>
        </a:p>
      </dgm:t>
    </dgm:pt>
    <dgm:pt modelId="{65C46E12-97B5-41D2-90A3-8045C54BC9E6}">
      <dgm:prSet/>
      <dgm:spPr/>
      <dgm:t>
        <a:bodyPr/>
        <a:lstStyle/>
        <a:p>
          <a:r>
            <a:rPr lang="en-GB"/>
            <a:t>Interviews about experiences with Anxiety in Parkinson’s</a:t>
          </a:r>
          <a:endParaRPr lang="en-US"/>
        </a:p>
      </dgm:t>
    </dgm:pt>
    <dgm:pt modelId="{8CC3F572-7DF5-4138-84B2-CE5F48C94E50}" type="parTrans" cxnId="{E0369CA5-D21B-4C8B-9ADC-13E384AD472B}">
      <dgm:prSet/>
      <dgm:spPr/>
      <dgm:t>
        <a:bodyPr/>
        <a:lstStyle/>
        <a:p>
          <a:endParaRPr lang="en-US"/>
        </a:p>
      </dgm:t>
    </dgm:pt>
    <dgm:pt modelId="{999E115C-4939-4E8A-BEF9-AE9B03487620}" type="sibTrans" cxnId="{E0369CA5-D21B-4C8B-9ADC-13E384AD472B}">
      <dgm:prSet/>
      <dgm:spPr/>
      <dgm:t>
        <a:bodyPr/>
        <a:lstStyle/>
        <a:p>
          <a:endParaRPr lang="en-US"/>
        </a:p>
      </dgm:t>
    </dgm:pt>
    <dgm:pt modelId="{AB446F74-FE44-4C06-B352-B081A152D271}">
      <dgm:prSet/>
      <dgm:spPr/>
      <dgm:t>
        <a:bodyPr/>
        <a:lstStyle/>
        <a:p>
          <a:r>
            <a:rPr lang="en-GB"/>
            <a:t>PD-Care/Live well with Parkinson’s Supported Self-Management trial</a:t>
          </a:r>
          <a:endParaRPr lang="en-US"/>
        </a:p>
      </dgm:t>
    </dgm:pt>
    <dgm:pt modelId="{6D9F3BB5-1209-4DCA-9A1B-7CF801146433}" type="parTrans" cxnId="{50260B56-8308-4CB5-8658-FBD80ED41EB2}">
      <dgm:prSet/>
      <dgm:spPr/>
      <dgm:t>
        <a:bodyPr/>
        <a:lstStyle/>
        <a:p>
          <a:endParaRPr lang="en-US"/>
        </a:p>
      </dgm:t>
    </dgm:pt>
    <dgm:pt modelId="{C7C12EE1-9EDF-4F19-A138-7228DF827C38}" type="sibTrans" cxnId="{50260B56-8308-4CB5-8658-FBD80ED41EB2}">
      <dgm:prSet/>
      <dgm:spPr/>
      <dgm:t>
        <a:bodyPr/>
        <a:lstStyle/>
        <a:p>
          <a:endParaRPr lang="en-US"/>
        </a:p>
      </dgm:t>
    </dgm:pt>
    <dgm:pt modelId="{95F4C942-5988-40F6-8560-73C2F2B7695E}">
      <dgm:prSet/>
      <dgm:spPr/>
      <dgm:t>
        <a:bodyPr/>
        <a:lstStyle/>
        <a:p>
          <a:r>
            <a:rPr lang="en-GB"/>
            <a:t>Consideration of one of the other studies</a:t>
          </a:r>
          <a:endParaRPr lang="en-US"/>
        </a:p>
      </dgm:t>
    </dgm:pt>
    <dgm:pt modelId="{FAB04D72-508C-4536-8DCF-9C23EFFAEDCC}" type="parTrans" cxnId="{A824BC81-F4C6-4144-8137-72A8B1D17CA3}">
      <dgm:prSet/>
      <dgm:spPr/>
      <dgm:t>
        <a:bodyPr/>
        <a:lstStyle/>
        <a:p>
          <a:endParaRPr lang="en-US"/>
        </a:p>
      </dgm:t>
    </dgm:pt>
    <dgm:pt modelId="{40E5250A-8DA5-4D0A-A347-F270E66C8240}" type="sibTrans" cxnId="{A824BC81-F4C6-4144-8137-72A8B1D17CA3}">
      <dgm:prSet/>
      <dgm:spPr/>
      <dgm:t>
        <a:bodyPr/>
        <a:lstStyle/>
        <a:p>
          <a:endParaRPr lang="en-US"/>
        </a:p>
      </dgm:t>
    </dgm:pt>
    <dgm:pt modelId="{D495F6E8-75AC-460C-B98B-C252C2AE4661}">
      <dgm:prSet/>
      <dgm:spPr/>
      <dgm:t>
        <a:bodyPr/>
        <a:lstStyle/>
        <a:p>
          <a:r>
            <a:rPr lang="en-GB" dirty="0"/>
            <a:t>Contact: </a:t>
          </a:r>
          <a:r>
            <a:rPr lang="en-GB" u="sng" dirty="0"/>
            <a:t>movementdisorders@ucl.ac.uk</a:t>
          </a:r>
          <a:endParaRPr lang="en-US" dirty="0"/>
        </a:p>
      </dgm:t>
    </dgm:pt>
    <dgm:pt modelId="{8CE421B0-C92D-4BF5-95EB-3721CE6D5278}" type="parTrans" cxnId="{98A98DE2-B664-4220-89D5-D2223899A15B}">
      <dgm:prSet/>
      <dgm:spPr/>
      <dgm:t>
        <a:bodyPr/>
        <a:lstStyle/>
        <a:p>
          <a:endParaRPr lang="en-US"/>
        </a:p>
      </dgm:t>
    </dgm:pt>
    <dgm:pt modelId="{97040CF0-181C-4D76-AE2D-7AD328481B04}" type="sibTrans" cxnId="{98A98DE2-B664-4220-89D5-D2223899A15B}">
      <dgm:prSet/>
      <dgm:spPr/>
      <dgm:t>
        <a:bodyPr/>
        <a:lstStyle/>
        <a:p>
          <a:endParaRPr lang="en-US"/>
        </a:p>
      </dgm:t>
    </dgm:pt>
    <dgm:pt modelId="{275367A8-152A-4C41-BDD2-7E748ADB2658}" type="pres">
      <dgm:prSet presAssocID="{3266278E-7D28-4159-AEE2-528C3F9552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D71310-F018-4470-BF06-7FFAE793E54D}" type="pres">
      <dgm:prSet presAssocID="{C65E0D0A-03FC-4411-BE28-657BDEF75F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63907A-556A-458D-A4C1-57B334CF3565}" type="pres">
      <dgm:prSet presAssocID="{66C0A15F-905A-40F1-9276-6CCB04332181}" presName="sibTrans" presStyleCnt="0"/>
      <dgm:spPr/>
    </dgm:pt>
    <dgm:pt modelId="{B0158FB8-90C6-4CA0-AA4C-987C1C4C78F1}" type="pres">
      <dgm:prSet presAssocID="{EA8C06BF-3603-49CB-A026-A0C0592D6A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8469AA-4549-4B04-A0A9-71102C34B222}" type="pres">
      <dgm:prSet presAssocID="{E8B4B9AE-CFA3-4D73-BF2E-6024254F01DF}" presName="sibTrans" presStyleCnt="0"/>
      <dgm:spPr/>
    </dgm:pt>
    <dgm:pt modelId="{4120880C-2C56-4F83-9FD8-03E426856F65}" type="pres">
      <dgm:prSet presAssocID="{65C46E12-97B5-41D2-90A3-8045C54BC9E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8AEA84-50A0-4782-8D65-EB96ECD77FBC}" type="pres">
      <dgm:prSet presAssocID="{999E115C-4939-4E8A-BEF9-AE9B03487620}" presName="sibTrans" presStyleCnt="0"/>
      <dgm:spPr/>
    </dgm:pt>
    <dgm:pt modelId="{9B9F977D-42BF-4B24-AB10-157D5B3EC31E}" type="pres">
      <dgm:prSet presAssocID="{AB446F74-FE44-4C06-B352-B081A152D27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DDFBD9-EDE9-4048-9EC8-105C1263E20C}" type="pres">
      <dgm:prSet presAssocID="{C7C12EE1-9EDF-4F19-A138-7228DF827C38}" presName="sibTrans" presStyleCnt="0"/>
      <dgm:spPr/>
    </dgm:pt>
    <dgm:pt modelId="{9A7C9126-04BF-4ACB-B8FF-193F8145D232}" type="pres">
      <dgm:prSet presAssocID="{95F4C942-5988-40F6-8560-73C2F2B769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82FA68-8FE7-4703-8FA5-FB63030B6E54}" type="pres">
      <dgm:prSet presAssocID="{40E5250A-8DA5-4D0A-A347-F270E66C8240}" presName="sibTrans" presStyleCnt="0"/>
      <dgm:spPr/>
    </dgm:pt>
    <dgm:pt modelId="{C13B70BB-52B3-43A4-840E-2895F90C2EC0}" type="pres">
      <dgm:prSet presAssocID="{D495F6E8-75AC-460C-B98B-C252C2AE46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C721F2A-CFE4-4966-B272-0657CA36CF70}" type="presOf" srcId="{AB446F74-FE44-4C06-B352-B081A152D271}" destId="{9B9F977D-42BF-4B24-AB10-157D5B3EC31E}" srcOrd="0" destOrd="0" presId="urn:microsoft.com/office/officeart/2005/8/layout/default"/>
    <dgm:cxn modelId="{50260B56-8308-4CB5-8658-FBD80ED41EB2}" srcId="{3266278E-7D28-4159-AEE2-528C3F9552F6}" destId="{AB446F74-FE44-4C06-B352-B081A152D271}" srcOrd="3" destOrd="0" parTransId="{6D9F3BB5-1209-4DCA-9A1B-7CF801146433}" sibTransId="{C7C12EE1-9EDF-4F19-A138-7228DF827C38}"/>
    <dgm:cxn modelId="{373DE132-D8B4-49F2-A6CE-B097CCEA2BA7}" type="presOf" srcId="{95F4C942-5988-40F6-8560-73C2F2B7695E}" destId="{9A7C9126-04BF-4ACB-B8FF-193F8145D232}" srcOrd="0" destOrd="0" presId="urn:microsoft.com/office/officeart/2005/8/layout/default"/>
    <dgm:cxn modelId="{98A98DE2-B664-4220-89D5-D2223899A15B}" srcId="{3266278E-7D28-4159-AEE2-528C3F9552F6}" destId="{D495F6E8-75AC-460C-B98B-C252C2AE4661}" srcOrd="5" destOrd="0" parTransId="{8CE421B0-C92D-4BF5-95EB-3721CE6D5278}" sibTransId="{97040CF0-181C-4D76-AE2D-7AD328481B04}"/>
    <dgm:cxn modelId="{EAD0ACBF-5C80-47C6-A403-C34C12C14C11}" type="presOf" srcId="{3266278E-7D28-4159-AEE2-528C3F9552F6}" destId="{275367A8-152A-4C41-BDD2-7E748ADB2658}" srcOrd="0" destOrd="0" presId="urn:microsoft.com/office/officeart/2005/8/layout/default"/>
    <dgm:cxn modelId="{05DAE0E6-A362-48D6-9ED4-BC41BD4BB9F5}" type="presOf" srcId="{EA8C06BF-3603-49CB-A026-A0C0592D6A38}" destId="{B0158FB8-90C6-4CA0-AA4C-987C1C4C78F1}" srcOrd="0" destOrd="0" presId="urn:microsoft.com/office/officeart/2005/8/layout/default"/>
    <dgm:cxn modelId="{0CDAC99C-2FAC-4860-B202-3477A9F7111A}" type="presOf" srcId="{65C46E12-97B5-41D2-90A3-8045C54BC9E6}" destId="{4120880C-2C56-4F83-9FD8-03E426856F65}" srcOrd="0" destOrd="0" presId="urn:microsoft.com/office/officeart/2005/8/layout/default"/>
    <dgm:cxn modelId="{A824BC81-F4C6-4144-8137-72A8B1D17CA3}" srcId="{3266278E-7D28-4159-AEE2-528C3F9552F6}" destId="{95F4C942-5988-40F6-8560-73C2F2B7695E}" srcOrd="4" destOrd="0" parTransId="{FAB04D72-508C-4536-8DCF-9C23EFFAEDCC}" sibTransId="{40E5250A-8DA5-4D0A-A347-F270E66C8240}"/>
    <dgm:cxn modelId="{3A84659C-F852-4B46-80F9-DE1579AF9109}" type="presOf" srcId="{C65E0D0A-03FC-4411-BE28-657BDEF75F22}" destId="{67D71310-F018-4470-BF06-7FFAE793E54D}" srcOrd="0" destOrd="0" presId="urn:microsoft.com/office/officeart/2005/8/layout/default"/>
    <dgm:cxn modelId="{EE65C397-1634-4B35-BF77-BED0BE078287}" srcId="{3266278E-7D28-4159-AEE2-528C3F9552F6}" destId="{EA8C06BF-3603-49CB-A026-A0C0592D6A38}" srcOrd="1" destOrd="0" parTransId="{BE7E7AF3-A9A2-4678-8C78-7DD2B9558036}" sibTransId="{E8B4B9AE-CFA3-4D73-BF2E-6024254F01DF}"/>
    <dgm:cxn modelId="{6D145F6B-A6CC-47E2-AAB4-5F1FF4381665}" srcId="{3266278E-7D28-4159-AEE2-528C3F9552F6}" destId="{C65E0D0A-03FC-4411-BE28-657BDEF75F22}" srcOrd="0" destOrd="0" parTransId="{5B4B1390-4FEF-406F-BC50-90C36EC24EFF}" sibTransId="{66C0A15F-905A-40F1-9276-6CCB04332181}"/>
    <dgm:cxn modelId="{E2B5AE33-4DE2-4A51-B56F-D13885D1D91C}" type="presOf" srcId="{D495F6E8-75AC-460C-B98B-C252C2AE4661}" destId="{C13B70BB-52B3-43A4-840E-2895F90C2EC0}" srcOrd="0" destOrd="0" presId="urn:microsoft.com/office/officeart/2005/8/layout/default"/>
    <dgm:cxn modelId="{E0369CA5-D21B-4C8B-9ADC-13E384AD472B}" srcId="{3266278E-7D28-4159-AEE2-528C3F9552F6}" destId="{65C46E12-97B5-41D2-90A3-8045C54BC9E6}" srcOrd="2" destOrd="0" parTransId="{8CC3F572-7DF5-4138-84B2-CE5F48C94E50}" sibTransId="{999E115C-4939-4E8A-BEF9-AE9B03487620}"/>
    <dgm:cxn modelId="{C786940D-9CE8-4970-89FD-595755660457}" type="presParOf" srcId="{275367A8-152A-4C41-BDD2-7E748ADB2658}" destId="{67D71310-F018-4470-BF06-7FFAE793E54D}" srcOrd="0" destOrd="0" presId="urn:microsoft.com/office/officeart/2005/8/layout/default"/>
    <dgm:cxn modelId="{92938FC8-3254-40BB-84E2-61D26062DFFB}" type="presParOf" srcId="{275367A8-152A-4C41-BDD2-7E748ADB2658}" destId="{EA63907A-556A-458D-A4C1-57B334CF3565}" srcOrd="1" destOrd="0" presId="urn:microsoft.com/office/officeart/2005/8/layout/default"/>
    <dgm:cxn modelId="{8D0C93A4-2764-4D90-B2E3-1E543B18ABE7}" type="presParOf" srcId="{275367A8-152A-4C41-BDD2-7E748ADB2658}" destId="{B0158FB8-90C6-4CA0-AA4C-987C1C4C78F1}" srcOrd="2" destOrd="0" presId="urn:microsoft.com/office/officeart/2005/8/layout/default"/>
    <dgm:cxn modelId="{AE0EB6F7-6CE5-4550-A894-EF82E44A5DE3}" type="presParOf" srcId="{275367A8-152A-4C41-BDD2-7E748ADB2658}" destId="{9A8469AA-4549-4B04-A0A9-71102C34B222}" srcOrd="3" destOrd="0" presId="urn:microsoft.com/office/officeart/2005/8/layout/default"/>
    <dgm:cxn modelId="{4C51C9B6-B781-4148-B549-68BA67B26A84}" type="presParOf" srcId="{275367A8-152A-4C41-BDD2-7E748ADB2658}" destId="{4120880C-2C56-4F83-9FD8-03E426856F65}" srcOrd="4" destOrd="0" presId="urn:microsoft.com/office/officeart/2005/8/layout/default"/>
    <dgm:cxn modelId="{A2076B49-727E-4C0D-99B7-9493997FE6F0}" type="presParOf" srcId="{275367A8-152A-4C41-BDD2-7E748ADB2658}" destId="{0E8AEA84-50A0-4782-8D65-EB96ECD77FBC}" srcOrd="5" destOrd="0" presId="urn:microsoft.com/office/officeart/2005/8/layout/default"/>
    <dgm:cxn modelId="{FC277228-A423-4C2A-86F4-F9183BBBE6D9}" type="presParOf" srcId="{275367A8-152A-4C41-BDD2-7E748ADB2658}" destId="{9B9F977D-42BF-4B24-AB10-157D5B3EC31E}" srcOrd="6" destOrd="0" presId="urn:microsoft.com/office/officeart/2005/8/layout/default"/>
    <dgm:cxn modelId="{B6EBDFDF-419E-42CC-87E3-BB5D53EE2840}" type="presParOf" srcId="{275367A8-152A-4C41-BDD2-7E748ADB2658}" destId="{5BDDFBD9-EDE9-4048-9EC8-105C1263E20C}" srcOrd="7" destOrd="0" presId="urn:microsoft.com/office/officeart/2005/8/layout/default"/>
    <dgm:cxn modelId="{4E221EAD-77E5-4220-9932-A7320AC241A4}" type="presParOf" srcId="{275367A8-152A-4C41-BDD2-7E748ADB2658}" destId="{9A7C9126-04BF-4ACB-B8FF-193F8145D232}" srcOrd="8" destOrd="0" presId="urn:microsoft.com/office/officeart/2005/8/layout/default"/>
    <dgm:cxn modelId="{DA1AB767-8E27-4112-B7F4-3E34CEC53CEC}" type="presParOf" srcId="{275367A8-152A-4C41-BDD2-7E748ADB2658}" destId="{D082FA68-8FE7-4703-8FA5-FB63030B6E54}" srcOrd="9" destOrd="0" presId="urn:microsoft.com/office/officeart/2005/8/layout/default"/>
    <dgm:cxn modelId="{CBD19478-9A6C-48C4-AA5B-F1992C7006AB}" type="presParOf" srcId="{275367A8-152A-4C41-BDD2-7E748ADB2658}" destId="{C13B70BB-52B3-43A4-840E-2895F90C2EC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3C8BBA-C69E-4CA5-A6BE-B55BBB97027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CA6896-726B-4967-AD24-66D8A69445DE}">
      <dgm:prSet/>
      <dgm:spPr/>
      <dgm:t>
        <a:bodyPr/>
        <a:lstStyle/>
        <a:p>
          <a:r>
            <a:rPr lang="en-GB" dirty="0" smtClean="0"/>
            <a:t>Providing support to coordinate and plan future care: PD-Pal trial </a:t>
          </a:r>
          <a:r>
            <a:rPr lang="en-GB" dirty="0" smtClean="0">
              <a:hlinkClick xmlns:r="http://schemas.openxmlformats.org/officeDocument/2006/relationships" r:id="rId1"/>
            </a:rPr>
            <a:t>rf-tr.pd-pal@nhs.net</a:t>
          </a:r>
          <a:endParaRPr lang="en-US" dirty="0"/>
        </a:p>
      </dgm:t>
    </dgm:pt>
    <dgm:pt modelId="{F7D9CE3B-41DA-48ED-96AF-89F293ED1E96}" type="parTrans" cxnId="{FBCEFF4C-850F-4CF6-97E2-53C3AEFDEA74}">
      <dgm:prSet/>
      <dgm:spPr/>
      <dgm:t>
        <a:bodyPr/>
        <a:lstStyle/>
        <a:p>
          <a:endParaRPr lang="en-US"/>
        </a:p>
      </dgm:t>
    </dgm:pt>
    <dgm:pt modelId="{23885A81-5058-4199-923E-A1A89D197B8E}" type="sibTrans" cxnId="{FBCEFF4C-850F-4CF6-97E2-53C3AEFDEA74}">
      <dgm:prSet/>
      <dgm:spPr/>
      <dgm:t>
        <a:bodyPr/>
        <a:lstStyle/>
        <a:p>
          <a:endParaRPr lang="en-US"/>
        </a:p>
      </dgm:t>
    </dgm:pt>
    <dgm:pt modelId="{A77773DB-6F36-4353-84FB-E0CEC3D54250}">
      <dgm:prSet/>
      <dgm:spPr/>
      <dgm:t>
        <a:bodyPr/>
        <a:lstStyle/>
        <a:p>
          <a:r>
            <a:rPr lang="en-GB" dirty="0" smtClean="0"/>
            <a:t>Ondansetron for Parkinson’s and hallucinations: TOPHAT trial</a:t>
          </a:r>
          <a:endParaRPr lang="en-US" dirty="0"/>
        </a:p>
      </dgm:t>
    </dgm:pt>
    <dgm:pt modelId="{3C9FF51A-C2D7-4323-B28D-F5892B75FE32}" type="parTrans" cxnId="{89F37B7A-F0CC-41E8-A436-8FE375B03F1C}">
      <dgm:prSet/>
      <dgm:spPr/>
      <dgm:t>
        <a:bodyPr/>
        <a:lstStyle/>
        <a:p>
          <a:endParaRPr lang="en-US"/>
        </a:p>
      </dgm:t>
    </dgm:pt>
    <dgm:pt modelId="{047B2504-8C6C-4956-8615-3AF2CB260333}" type="sibTrans" cxnId="{89F37B7A-F0CC-41E8-A436-8FE375B03F1C}">
      <dgm:prSet/>
      <dgm:spPr/>
      <dgm:t>
        <a:bodyPr/>
        <a:lstStyle/>
        <a:p>
          <a:endParaRPr lang="en-US"/>
        </a:p>
      </dgm:t>
    </dgm:pt>
    <dgm:pt modelId="{6A114E8C-5666-4E74-BB5B-E2C8FEAE1CA3}">
      <dgm:prSet/>
      <dgm:spPr/>
      <dgm:t>
        <a:bodyPr/>
        <a:lstStyle/>
        <a:p>
          <a:r>
            <a:rPr lang="en-GB"/>
            <a:t>Rivastigmine for Parkinson’s and falls: CHIEF-PD</a:t>
          </a:r>
          <a:endParaRPr lang="en-US"/>
        </a:p>
      </dgm:t>
    </dgm:pt>
    <dgm:pt modelId="{6CAFF570-8BC3-4F25-8767-D6BBC50706EF}" type="parTrans" cxnId="{9C3BAA2C-0656-41FF-99B4-D9C1776C89CF}">
      <dgm:prSet/>
      <dgm:spPr/>
      <dgm:t>
        <a:bodyPr/>
        <a:lstStyle/>
        <a:p>
          <a:endParaRPr lang="en-US"/>
        </a:p>
      </dgm:t>
    </dgm:pt>
    <dgm:pt modelId="{EFE4E983-10F5-47F6-8E52-2D4BC015FACA}" type="sibTrans" cxnId="{9C3BAA2C-0656-41FF-99B4-D9C1776C89CF}">
      <dgm:prSet/>
      <dgm:spPr/>
      <dgm:t>
        <a:bodyPr/>
        <a:lstStyle/>
        <a:p>
          <a:endParaRPr lang="en-US"/>
        </a:p>
      </dgm:t>
    </dgm:pt>
    <dgm:pt modelId="{D8362551-78DC-4B52-8DBD-58004893B511}">
      <dgm:prSet/>
      <dgm:spPr/>
      <dgm:t>
        <a:bodyPr/>
        <a:lstStyle/>
        <a:p>
          <a:r>
            <a:rPr lang="en-GB"/>
            <a:t>Upcoming:</a:t>
          </a:r>
          <a:endParaRPr lang="en-US"/>
        </a:p>
      </dgm:t>
    </dgm:pt>
    <dgm:pt modelId="{B923AA45-8F19-45CE-899F-DFAFAA946A06}" type="parTrans" cxnId="{19A5670C-1AC1-464C-B92D-F62CA4214AAD}">
      <dgm:prSet/>
      <dgm:spPr/>
      <dgm:t>
        <a:bodyPr/>
        <a:lstStyle/>
        <a:p>
          <a:endParaRPr lang="en-US"/>
        </a:p>
      </dgm:t>
    </dgm:pt>
    <dgm:pt modelId="{D8EF1354-511C-4D6B-B060-938E5A508284}" type="sibTrans" cxnId="{19A5670C-1AC1-464C-B92D-F62CA4214AAD}">
      <dgm:prSet/>
      <dgm:spPr/>
      <dgm:t>
        <a:bodyPr/>
        <a:lstStyle/>
        <a:p>
          <a:endParaRPr lang="en-US"/>
        </a:p>
      </dgm:t>
    </dgm:pt>
    <dgm:pt modelId="{259E6C83-EC73-444E-8565-675ADFDD2E14}">
      <dgm:prSet/>
      <dgm:spPr/>
      <dgm:t>
        <a:bodyPr/>
        <a:lstStyle/>
        <a:p>
          <a:r>
            <a:rPr lang="en-GB"/>
            <a:t>Parkinson’s and  cognitive impairment: COBALT study</a:t>
          </a:r>
          <a:endParaRPr lang="en-US"/>
        </a:p>
      </dgm:t>
    </dgm:pt>
    <dgm:pt modelId="{D4B1521B-831C-46F8-9FE7-B5E14F06F482}" type="parTrans" cxnId="{C9C9C800-B5C8-4EC4-ACA6-B0589FA4FAF7}">
      <dgm:prSet/>
      <dgm:spPr/>
      <dgm:t>
        <a:bodyPr/>
        <a:lstStyle/>
        <a:p>
          <a:endParaRPr lang="en-US"/>
        </a:p>
      </dgm:t>
    </dgm:pt>
    <dgm:pt modelId="{438063C4-9AD3-4F88-BA8F-77DFBE0A32B1}" type="sibTrans" cxnId="{C9C9C800-B5C8-4EC4-ACA6-B0589FA4FAF7}">
      <dgm:prSet/>
      <dgm:spPr/>
      <dgm:t>
        <a:bodyPr/>
        <a:lstStyle/>
        <a:p>
          <a:endParaRPr lang="en-US"/>
        </a:p>
      </dgm:t>
    </dgm:pt>
    <dgm:pt modelId="{7A9AB4C0-85C5-40AC-8297-851B14C4C507}">
      <dgm:prSet/>
      <dgm:spPr/>
      <dgm:t>
        <a:bodyPr/>
        <a:lstStyle/>
        <a:p>
          <a:r>
            <a:rPr lang="en-GB"/>
            <a:t>Validation of self-completed MDS-NMS version</a:t>
          </a:r>
          <a:endParaRPr lang="en-US"/>
        </a:p>
      </dgm:t>
    </dgm:pt>
    <dgm:pt modelId="{8966E11D-620F-4C46-B6FE-93C1DBE23674}" type="parTrans" cxnId="{46FB7B80-8F27-447C-91B8-1551946CAB0F}">
      <dgm:prSet/>
      <dgm:spPr/>
      <dgm:t>
        <a:bodyPr/>
        <a:lstStyle/>
        <a:p>
          <a:endParaRPr lang="en-US"/>
        </a:p>
      </dgm:t>
    </dgm:pt>
    <dgm:pt modelId="{85D4A0D3-892F-49F9-85C5-E1390179C894}" type="sibTrans" cxnId="{46FB7B80-8F27-447C-91B8-1551946CAB0F}">
      <dgm:prSet/>
      <dgm:spPr/>
      <dgm:t>
        <a:bodyPr/>
        <a:lstStyle/>
        <a:p>
          <a:endParaRPr lang="en-US"/>
        </a:p>
      </dgm:t>
    </dgm:pt>
    <dgm:pt modelId="{CEE69769-B7C3-482B-98F3-C11D59C8C471}" type="pres">
      <dgm:prSet presAssocID="{383C8BBA-C69E-4CA5-A6BE-B55BBB97027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6B05A75-09A3-4CBD-85D5-54EEAEB63813}" type="pres">
      <dgm:prSet presAssocID="{F0CA6896-726B-4967-AD24-66D8A69445DE}" presName="thickLine" presStyleLbl="alignNode1" presStyleIdx="0" presStyleCnt="6"/>
      <dgm:spPr/>
    </dgm:pt>
    <dgm:pt modelId="{D99F846F-CB0F-49CA-B93E-88F1B4E6141C}" type="pres">
      <dgm:prSet presAssocID="{F0CA6896-726B-4967-AD24-66D8A69445DE}" presName="horz1" presStyleCnt="0"/>
      <dgm:spPr/>
    </dgm:pt>
    <dgm:pt modelId="{868EE804-F90C-46E0-9635-80ABA2679490}" type="pres">
      <dgm:prSet presAssocID="{F0CA6896-726B-4967-AD24-66D8A69445DE}" presName="tx1" presStyleLbl="revTx" presStyleIdx="0" presStyleCnt="6"/>
      <dgm:spPr/>
      <dgm:t>
        <a:bodyPr/>
        <a:lstStyle/>
        <a:p>
          <a:endParaRPr lang="en-GB"/>
        </a:p>
      </dgm:t>
    </dgm:pt>
    <dgm:pt modelId="{4BAEA5B1-313C-44D0-9147-250115C0646D}" type="pres">
      <dgm:prSet presAssocID="{F0CA6896-726B-4967-AD24-66D8A69445DE}" presName="vert1" presStyleCnt="0"/>
      <dgm:spPr/>
    </dgm:pt>
    <dgm:pt modelId="{700B6540-D13A-4C14-8A8E-F454B96AAFD3}" type="pres">
      <dgm:prSet presAssocID="{A77773DB-6F36-4353-84FB-E0CEC3D54250}" presName="thickLine" presStyleLbl="alignNode1" presStyleIdx="1" presStyleCnt="6"/>
      <dgm:spPr/>
    </dgm:pt>
    <dgm:pt modelId="{D3712A3C-FA0D-449E-8A05-A0B942F111B9}" type="pres">
      <dgm:prSet presAssocID="{A77773DB-6F36-4353-84FB-E0CEC3D54250}" presName="horz1" presStyleCnt="0"/>
      <dgm:spPr/>
    </dgm:pt>
    <dgm:pt modelId="{44854237-95E1-4BAA-8B06-557260B5F8BC}" type="pres">
      <dgm:prSet presAssocID="{A77773DB-6F36-4353-84FB-E0CEC3D54250}" presName="tx1" presStyleLbl="revTx" presStyleIdx="1" presStyleCnt="6"/>
      <dgm:spPr/>
      <dgm:t>
        <a:bodyPr/>
        <a:lstStyle/>
        <a:p>
          <a:endParaRPr lang="en-GB"/>
        </a:p>
      </dgm:t>
    </dgm:pt>
    <dgm:pt modelId="{5282C554-AAED-49A2-A81D-7BAEB0A3C1B3}" type="pres">
      <dgm:prSet presAssocID="{A77773DB-6F36-4353-84FB-E0CEC3D54250}" presName="vert1" presStyleCnt="0"/>
      <dgm:spPr/>
    </dgm:pt>
    <dgm:pt modelId="{4B040B64-C8C4-4BBF-BBD9-6033A2D04BC1}" type="pres">
      <dgm:prSet presAssocID="{6A114E8C-5666-4E74-BB5B-E2C8FEAE1CA3}" presName="thickLine" presStyleLbl="alignNode1" presStyleIdx="2" presStyleCnt="6"/>
      <dgm:spPr/>
    </dgm:pt>
    <dgm:pt modelId="{7A575F11-7304-4042-B8A8-BCA058A8F79C}" type="pres">
      <dgm:prSet presAssocID="{6A114E8C-5666-4E74-BB5B-E2C8FEAE1CA3}" presName="horz1" presStyleCnt="0"/>
      <dgm:spPr/>
    </dgm:pt>
    <dgm:pt modelId="{E71714E1-A9D9-48FC-B894-7212073C13A3}" type="pres">
      <dgm:prSet presAssocID="{6A114E8C-5666-4E74-BB5B-E2C8FEAE1CA3}" presName="tx1" presStyleLbl="revTx" presStyleIdx="2" presStyleCnt="6"/>
      <dgm:spPr/>
      <dgm:t>
        <a:bodyPr/>
        <a:lstStyle/>
        <a:p>
          <a:endParaRPr lang="en-GB"/>
        </a:p>
      </dgm:t>
    </dgm:pt>
    <dgm:pt modelId="{6D52BD21-AFEF-436C-B9B7-069EA8E8A59A}" type="pres">
      <dgm:prSet presAssocID="{6A114E8C-5666-4E74-BB5B-E2C8FEAE1CA3}" presName="vert1" presStyleCnt="0"/>
      <dgm:spPr/>
    </dgm:pt>
    <dgm:pt modelId="{944C6A15-7878-4108-A270-C71369EB5856}" type="pres">
      <dgm:prSet presAssocID="{D8362551-78DC-4B52-8DBD-58004893B511}" presName="thickLine" presStyleLbl="alignNode1" presStyleIdx="3" presStyleCnt="6"/>
      <dgm:spPr/>
    </dgm:pt>
    <dgm:pt modelId="{1E84018B-3F4B-4CD0-904E-37A2839B908C}" type="pres">
      <dgm:prSet presAssocID="{D8362551-78DC-4B52-8DBD-58004893B511}" presName="horz1" presStyleCnt="0"/>
      <dgm:spPr/>
    </dgm:pt>
    <dgm:pt modelId="{64DD4B98-2365-4A5A-AEA6-0D08F15795B5}" type="pres">
      <dgm:prSet presAssocID="{D8362551-78DC-4B52-8DBD-58004893B511}" presName="tx1" presStyleLbl="revTx" presStyleIdx="3" presStyleCnt="6"/>
      <dgm:spPr/>
      <dgm:t>
        <a:bodyPr/>
        <a:lstStyle/>
        <a:p>
          <a:endParaRPr lang="en-GB"/>
        </a:p>
      </dgm:t>
    </dgm:pt>
    <dgm:pt modelId="{8B44F19D-8D26-4AED-A42A-6B684C28EEC0}" type="pres">
      <dgm:prSet presAssocID="{D8362551-78DC-4B52-8DBD-58004893B511}" presName="vert1" presStyleCnt="0"/>
      <dgm:spPr/>
    </dgm:pt>
    <dgm:pt modelId="{D9D169E2-63D6-4951-96EB-0BC41B6AB5F0}" type="pres">
      <dgm:prSet presAssocID="{259E6C83-EC73-444E-8565-675ADFDD2E14}" presName="thickLine" presStyleLbl="alignNode1" presStyleIdx="4" presStyleCnt="6"/>
      <dgm:spPr/>
    </dgm:pt>
    <dgm:pt modelId="{419CF9FA-2AAC-435D-B9E2-702F7DDC159F}" type="pres">
      <dgm:prSet presAssocID="{259E6C83-EC73-444E-8565-675ADFDD2E14}" presName="horz1" presStyleCnt="0"/>
      <dgm:spPr/>
    </dgm:pt>
    <dgm:pt modelId="{7E00A445-170C-4AB0-9433-8578C309087B}" type="pres">
      <dgm:prSet presAssocID="{259E6C83-EC73-444E-8565-675ADFDD2E14}" presName="tx1" presStyleLbl="revTx" presStyleIdx="4" presStyleCnt="6"/>
      <dgm:spPr/>
      <dgm:t>
        <a:bodyPr/>
        <a:lstStyle/>
        <a:p>
          <a:endParaRPr lang="en-GB"/>
        </a:p>
      </dgm:t>
    </dgm:pt>
    <dgm:pt modelId="{D2817D87-4642-47A4-9E19-4B8C03E33DB2}" type="pres">
      <dgm:prSet presAssocID="{259E6C83-EC73-444E-8565-675ADFDD2E14}" presName="vert1" presStyleCnt="0"/>
      <dgm:spPr/>
    </dgm:pt>
    <dgm:pt modelId="{E98C401F-3A71-46BE-AEF0-A628A002107D}" type="pres">
      <dgm:prSet presAssocID="{7A9AB4C0-85C5-40AC-8297-851B14C4C507}" presName="thickLine" presStyleLbl="alignNode1" presStyleIdx="5" presStyleCnt="6"/>
      <dgm:spPr/>
    </dgm:pt>
    <dgm:pt modelId="{A56320A5-DAD1-4599-8C43-8733A6AD9CBA}" type="pres">
      <dgm:prSet presAssocID="{7A9AB4C0-85C5-40AC-8297-851B14C4C507}" presName="horz1" presStyleCnt="0"/>
      <dgm:spPr/>
    </dgm:pt>
    <dgm:pt modelId="{1DC744A7-EB53-4C67-A259-A5EC7715E8D1}" type="pres">
      <dgm:prSet presAssocID="{7A9AB4C0-85C5-40AC-8297-851B14C4C507}" presName="tx1" presStyleLbl="revTx" presStyleIdx="5" presStyleCnt="6"/>
      <dgm:spPr/>
      <dgm:t>
        <a:bodyPr/>
        <a:lstStyle/>
        <a:p>
          <a:endParaRPr lang="en-GB"/>
        </a:p>
      </dgm:t>
    </dgm:pt>
    <dgm:pt modelId="{812E0235-F63D-4581-A76D-5123BA67D77F}" type="pres">
      <dgm:prSet presAssocID="{7A9AB4C0-85C5-40AC-8297-851B14C4C507}" presName="vert1" presStyleCnt="0"/>
      <dgm:spPr/>
    </dgm:pt>
  </dgm:ptLst>
  <dgm:cxnLst>
    <dgm:cxn modelId="{C9C9C800-B5C8-4EC4-ACA6-B0589FA4FAF7}" srcId="{383C8BBA-C69E-4CA5-A6BE-B55BBB970278}" destId="{259E6C83-EC73-444E-8565-675ADFDD2E14}" srcOrd="4" destOrd="0" parTransId="{D4B1521B-831C-46F8-9FE7-B5E14F06F482}" sibTransId="{438063C4-9AD3-4F88-BA8F-77DFBE0A32B1}"/>
    <dgm:cxn modelId="{0B96C25E-CA9B-466C-B4C1-E35097F7B919}" type="presOf" srcId="{6A114E8C-5666-4E74-BB5B-E2C8FEAE1CA3}" destId="{E71714E1-A9D9-48FC-B894-7212073C13A3}" srcOrd="0" destOrd="0" presId="urn:microsoft.com/office/officeart/2008/layout/LinedList"/>
    <dgm:cxn modelId="{1DAE5CF3-6F7D-4CEC-8DC0-5E2A4096ECE3}" type="presOf" srcId="{259E6C83-EC73-444E-8565-675ADFDD2E14}" destId="{7E00A445-170C-4AB0-9433-8578C309087B}" srcOrd="0" destOrd="0" presId="urn:microsoft.com/office/officeart/2008/layout/LinedList"/>
    <dgm:cxn modelId="{19A5670C-1AC1-464C-B92D-F62CA4214AAD}" srcId="{383C8BBA-C69E-4CA5-A6BE-B55BBB970278}" destId="{D8362551-78DC-4B52-8DBD-58004893B511}" srcOrd="3" destOrd="0" parTransId="{B923AA45-8F19-45CE-899F-DFAFAA946A06}" sibTransId="{D8EF1354-511C-4D6B-B060-938E5A508284}"/>
    <dgm:cxn modelId="{89F37B7A-F0CC-41E8-A436-8FE375B03F1C}" srcId="{383C8BBA-C69E-4CA5-A6BE-B55BBB970278}" destId="{A77773DB-6F36-4353-84FB-E0CEC3D54250}" srcOrd="1" destOrd="0" parTransId="{3C9FF51A-C2D7-4323-B28D-F5892B75FE32}" sibTransId="{047B2504-8C6C-4956-8615-3AF2CB260333}"/>
    <dgm:cxn modelId="{6AFE1FFA-E0CD-4DB4-9717-153670F88E40}" type="presOf" srcId="{7A9AB4C0-85C5-40AC-8297-851B14C4C507}" destId="{1DC744A7-EB53-4C67-A259-A5EC7715E8D1}" srcOrd="0" destOrd="0" presId="urn:microsoft.com/office/officeart/2008/layout/LinedList"/>
    <dgm:cxn modelId="{FBCEFF4C-850F-4CF6-97E2-53C3AEFDEA74}" srcId="{383C8BBA-C69E-4CA5-A6BE-B55BBB970278}" destId="{F0CA6896-726B-4967-AD24-66D8A69445DE}" srcOrd="0" destOrd="0" parTransId="{F7D9CE3B-41DA-48ED-96AF-89F293ED1E96}" sibTransId="{23885A81-5058-4199-923E-A1A89D197B8E}"/>
    <dgm:cxn modelId="{0560B4A9-A469-45A4-813F-70DF4B41B6F4}" type="presOf" srcId="{D8362551-78DC-4B52-8DBD-58004893B511}" destId="{64DD4B98-2365-4A5A-AEA6-0D08F15795B5}" srcOrd="0" destOrd="0" presId="urn:microsoft.com/office/officeart/2008/layout/LinedList"/>
    <dgm:cxn modelId="{9C3BAA2C-0656-41FF-99B4-D9C1776C89CF}" srcId="{383C8BBA-C69E-4CA5-A6BE-B55BBB970278}" destId="{6A114E8C-5666-4E74-BB5B-E2C8FEAE1CA3}" srcOrd="2" destOrd="0" parTransId="{6CAFF570-8BC3-4F25-8767-D6BBC50706EF}" sibTransId="{EFE4E983-10F5-47F6-8E52-2D4BC015FACA}"/>
    <dgm:cxn modelId="{46FB7B80-8F27-447C-91B8-1551946CAB0F}" srcId="{383C8BBA-C69E-4CA5-A6BE-B55BBB970278}" destId="{7A9AB4C0-85C5-40AC-8297-851B14C4C507}" srcOrd="5" destOrd="0" parTransId="{8966E11D-620F-4C46-B6FE-93C1DBE23674}" sibTransId="{85D4A0D3-892F-49F9-85C5-E1390179C894}"/>
    <dgm:cxn modelId="{799C5824-ABD4-43BC-839F-5CC502BA72B5}" type="presOf" srcId="{A77773DB-6F36-4353-84FB-E0CEC3D54250}" destId="{44854237-95E1-4BAA-8B06-557260B5F8BC}" srcOrd="0" destOrd="0" presId="urn:microsoft.com/office/officeart/2008/layout/LinedList"/>
    <dgm:cxn modelId="{0D0DE16E-6C96-466C-B373-7DCCB068BC92}" type="presOf" srcId="{F0CA6896-726B-4967-AD24-66D8A69445DE}" destId="{868EE804-F90C-46E0-9635-80ABA2679490}" srcOrd="0" destOrd="0" presId="urn:microsoft.com/office/officeart/2008/layout/LinedList"/>
    <dgm:cxn modelId="{1D2F3640-6A80-4668-8F03-9DED8ECBBA4C}" type="presOf" srcId="{383C8BBA-C69E-4CA5-A6BE-B55BBB970278}" destId="{CEE69769-B7C3-482B-98F3-C11D59C8C471}" srcOrd="0" destOrd="0" presId="urn:microsoft.com/office/officeart/2008/layout/LinedList"/>
    <dgm:cxn modelId="{0C1D5F7D-E000-43A5-BC44-77C5EABEAE78}" type="presParOf" srcId="{CEE69769-B7C3-482B-98F3-C11D59C8C471}" destId="{86B05A75-09A3-4CBD-85D5-54EEAEB63813}" srcOrd="0" destOrd="0" presId="urn:microsoft.com/office/officeart/2008/layout/LinedList"/>
    <dgm:cxn modelId="{ABE2568D-E5EA-4786-B689-D364E4597329}" type="presParOf" srcId="{CEE69769-B7C3-482B-98F3-C11D59C8C471}" destId="{D99F846F-CB0F-49CA-B93E-88F1B4E6141C}" srcOrd="1" destOrd="0" presId="urn:microsoft.com/office/officeart/2008/layout/LinedList"/>
    <dgm:cxn modelId="{8DF86E32-B895-4DE5-9C68-B0DEE1E03B32}" type="presParOf" srcId="{D99F846F-CB0F-49CA-B93E-88F1B4E6141C}" destId="{868EE804-F90C-46E0-9635-80ABA2679490}" srcOrd="0" destOrd="0" presId="urn:microsoft.com/office/officeart/2008/layout/LinedList"/>
    <dgm:cxn modelId="{2B70B9CA-6E5C-49E4-846B-8511DDF2EF24}" type="presParOf" srcId="{D99F846F-CB0F-49CA-B93E-88F1B4E6141C}" destId="{4BAEA5B1-313C-44D0-9147-250115C0646D}" srcOrd="1" destOrd="0" presId="urn:microsoft.com/office/officeart/2008/layout/LinedList"/>
    <dgm:cxn modelId="{3A4A5F8F-BCD5-411D-8DD3-A4935B140E40}" type="presParOf" srcId="{CEE69769-B7C3-482B-98F3-C11D59C8C471}" destId="{700B6540-D13A-4C14-8A8E-F454B96AAFD3}" srcOrd="2" destOrd="0" presId="urn:microsoft.com/office/officeart/2008/layout/LinedList"/>
    <dgm:cxn modelId="{A9C5132A-F030-43A0-BCC6-B6149BEA1BCE}" type="presParOf" srcId="{CEE69769-B7C3-482B-98F3-C11D59C8C471}" destId="{D3712A3C-FA0D-449E-8A05-A0B942F111B9}" srcOrd="3" destOrd="0" presId="urn:microsoft.com/office/officeart/2008/layout/LinedList"/>
    <dgm:cxn modelId="{6DEC6099-E506-45EB-801E-CBB662DAF00F}" type="presParOf" srcId="{D3712A3C-FA0D-449E-8A05-A0B942F111B9}" destId="{44854237-95E1-4BAA-8B06-557260B5F8BC}" srcOrd="0" destOrd="0" presId="urn:microsoft.com/office/officeart/2008/layout/LinedList"/>
    <dgm:cxn modelId="{190692F2-9BE0-4BFC-BD17-6EF24B03C470}" type="presParOf" srcId="{D3712A3C-FA0D-449E-8A05-A0B942F111B9}" destId="{5282C554-AAED-49A2-A81D-7BAEB0A3C1B3}" srcOrd="1" destOrd="0" presId="urn:microsoft.com/office/officeart/2008/layout/LinedList"/>
    <dgm:cxn modelId="{24D8AB4D-ABC6-45A3-907A-AC489882F1F1}" type="presParOf" srcId="{CEE69769-B7C3-482B-98F3-C11D59C8C471}" destId="{4B040B64-C8C4-4BBF-BBD9-6033A2D04BC1}" srcOrd="4" destOrd="0" presId="urn:microsoft.com/office/officeart/2008/layout/LinedList"/>
    <dgm:cxn modelId="{81D2A31A-558B-4351-A202-4CA377E6BD77}" type="presParOf" srcId="{CEE69769-B7C3-482B-98F3-C11D59C8C471}" destId="{7A575F11-7304-4042-B8A8-BCA058A8F79C}" srcOrd="5" destOrd="0" presId="urn:microsoft.com/office/officeart/2008/layout/LinedList"/>
    <dgm:cxn modelId="{E505B60E-56C4-4A9B-9749-C2A4B7B13EE5}" type="presParOf" srcId="{7A575F11-7304-4042-B8A8-BCA058A8F79C}" destId="{E71714E1-A9D9-48FC-B894-7212073C13A3}" srcOrd="0" destOrd="0" presId="urn:microsoft.com/office/officeart/2008/layout/LinedList"/>
    <dgm:cxn modelId="{2581D2F7-3AB6-4DC5-9946-C4070B17C080}" type="presParOf" srcId="{7A575F11-7304-4042-B8A8-BCA058A8F79C}" destId="{6D52BD21-AFEF-436C-B9B7-069EA8E8A59A}" srcOrd="1" destOrd="0" presId="urn:microsoft.com/office/officeart/2008/layout/LinedList"/>
    <dgm:cxn modelId="{0373402E-7DD1-4495-808E-BDFDF3551DF4}" type="presParOf" srcId="{CEE69769-B7C3-482B-98F3-C11D59C8C471}" destId="{944C6A15-7878-4108-A270-C71369EB5856}" srcOrd="6" destOrd="0" presId="urn:microsoft.com/office/officeart/2008/layout/LinedList"/>
    <dgm:cxn modelId="{B6B64051-396A-42CF-B48E-D299F423E203}" type="presParOf" srcId="{CEE69769-B7C3-482B-98F3-C11D59C8C471}" destId="{1E84018B-3F4B-4CD0-904E-37A2839B908C}" srcOrd="7" destOrd="0" presId="urn:microsoft.com/office/officeart/2008/layout/LinedList"/>
    <dgm:cxn modelId="{54863E05-5451-4EA7-8BBD-FFA3D9AC9357}" type="presParOf" srcId="{1E84018B-3F4B-4CD0-904E-37A2839B908C}" destId="{64DD4B98-2365-4A5A-AEA6-0D08F15795B5}" srcOrd="0" destOrd="0" presId="urn:microsoft.com/office/officeart/2008/layout/LinedList"/>
    <dgm:cxn modelId="{EAE0E9E7-9FE0-4C61-A9CF-F9FFCBBDE0F4}" type="presParOf" srcId="{1E84018B-3F4B-4CD0-904E-37A2839B908C}" destId="{8B44F19D-8D26-4AED-A42A-6B684C28EEC0}" srcOrd="1" destOrd="0" presId="urn:microsoft.com/office/officeart/2008/layout/LinedList"/>
    <dgm:cxn modelId="{7F3C354A-3E52-4A77-96C1-4BD30301F884}" type="presParOf" srcId="{CEE69769-B7C3-482B-98F3-C11D59C8C471}" destId="{D9D169E2-63D6-4951-96EB-0BC41B6AB5F0}" srcOrd="8" destOrd="0" presId="urn:microsoft.com/office/officeart/2008/layout/LinedList"/>
    <dgm:cxn modelId="{D2702862-3D3C-4DDB-AFA4-917738861FF5}" type="presParOf" srcId="{CEE69769-B7C3-482B-98F3-C11D59C8C471}" destId="{419CF9FA-2AAC-435D-B9E2-702F7DDC159F}" srcOrd="9" destOrd="0" presId="urn:microsoft.com/office/officeart/2008/layout/LinedList"/>
    <dgm:cxn modelId="{49919FB1-0C92-4D2A-9105-63C5696BEC1F}" type="presParOf" srcId="{419CF9FA-2AAC-435D-B9E2-702F7DDC159F}" destId="{7E00A445-170C-4AB0-9433-8578C309087B}" srcOrd="0" destOrd="0" presId="urn:microsoft.com/office/officeart/2008/layout/LinedList"/>
    <dgm:cxn modelId="{0F44DC62-A0E8-42C0-AD80-110B02695BCD}" type="presParOf" srcId="{419CF9FA-2AAC-435D-B9E2-702F7DDC159F}" destId="{D2817D87-4642-47A4-9E19-4B8C03E33DB2}" srcOrd="1" destOrd="0" presId="urn:microsoft.com/office/officeart/2008/layout/LinedList"/>
    <dgm:cxn modelId="{24A02EBB-2086-4BB8-A154-EF934CC22EEF}" type="presParOf" srcId="{CEE69769-B7C3-482B-98F3-C11D59C8C471}" destId="{E98C401F-3A71-46BE-AEF0-A628A002107D}" srcOrd="10" destOrd="0" presId="urn:microsoft.com/office/officeart/2008/layout/LinedList"/>
    <dgm:cxn modelId="{4860E6A7-F2DD-402F-8176-5901CF9A5A4C}" type="presParOf" srcId="{CEE69769-B7C3-482B-98F3-C11D59C8C471}" destId="{A56320A5-DAD1-4599-8C43-8733A6AD9CBA}" srcOrd="11" destOrd="0" presId="urn:microsoft.com/office/officeart/2008/layout/LinedList"/>
    <dgm:cxn modelId="{5E0FF057-417E-4A97-B90D-6E4474141093}" type="presParOf" srcId="{A56320A5-DAD1-4599-8C43-8733A6AD9CBA}" destId="{1DC744A7-EB53-4C67-A259-A5EC7715E8D1}" srcOrd="0" destOrd="0" presId="urn:microsoft.com/office/officeart/2008/layout/LinedList"/>
    <dgm:cxn modelId="{0C28258E-3CA3-4A1C-A4E0-F3BBD5D8FA39}" type="presParOf" srcId="{A56320A5-DAD1-4599-8C43-8733A6AD9CBA}" destId="{812E0235-F63D-4581-A76D-5123BA67D77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E87EC-F2AE-4F5B-87E2-42A10BE20388}">
      <dsp:nvSpPr>
        <dsp:cNvPr id="0" name=""/>
        <dsp:cNvSpPr/>
      </dsp:nvSpPr>
      <dsp:spPr>
        <a:xfrm>
          <a:off x="3953" y="114579"/>
          <a:ext cx="2377306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Aims: </a:t>
          </a:r>
          <a:endParaRPr lang="en-US" sz="1700" kern="1200"/>
        </a:p>
      </dsp:txBody>
      <dsp:txXfrm>
        <a:off x="3953" y="114579"/>
        <a:ext cx="2377306" cy="489600"/>
      </dsp:txXfrm>
    </dsp:sp>
    <dsp:sp modelId="{B9A36859-8BF0-4CEA-833F-FB79F0254CC3}">
      <dsp:nvSpPr>
        <dsp:cNvPr id="0" name=""/>
        <dsp:cNvSpPr/>
      </dsp:nvSpPr>
      <dsp:spPr>
        <a:xfrm>
          <a:off x="3953" y="604179"/>
          <a:ext cx="2377306" cy="36325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Effectiveness of escitalopram and nortriptyline for depression and anxiety in PD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Delaying motor progression with nortriptyline</a:t>
          </a:r>
          <a:endParaRPr lang="en-US" sz="1700" kern="1200"/>
        </a:p>
      </dsp:txBody>
      <dsp:txXfrm>
        <a:off x="3953" y="604179"/>
        <a:ext cx="2377306" cy="3632578"/>
      </dsp:txXfrm>
    </dsp:sp>
    <dsp:sp modelId="{0C356034-E521-455C-9C04-0ECE30626B27}">
      <dsp:nvSpPr>
        <dsp:cNvPr id="0" name=""/>
        <dsp:cNvSpPr/>
      </dsp:nvSpPr>
      <dsp:spPr>
        <a:xfrm>
          <a:off x="2714082" y="114579"/>
          <a:ext cx="2377306" cy="489600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Key inclusion criteria: </a:t>
          </a:r>
          <a:endParaRPr lang="en-US" sz="1700" kern="1200"/>
        </a:p>
      </dsp:txBody>
      <dsp:txXfrm>
        <a:off x="2714082" y="114579"/>
        <a:ext cx="2377306" cy="489600"/>
      </dsp:txXfrm>
    </dsp:sp>
    <dsp:sp modelId="{EC05D252-40E1-4108-9F82-4D2D37B08709}">
      <dsp:nvSpPr>
        <dsp:cNvPr id="0" name=""/>
        <dsp:cNvSpPr/>
      </dsp:nvSpPr>
      <dsp:spPr>
        <a:xfrm>
          <a:off x="2714082" y="604179"/>
          <a:ext cx="2377306" cy="3632578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Any stage of PD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Some depressive symptoms </a:t>
          </a:r>
          <a:endParaRPr lang="en-US" sz="1700" kern="1200"/>
        </a:p>
      </dsp:txBody>
      <dsp:txXfrm>
        <a:off x="2714082" y="604179"/>
        <a:ext cx="2377306" cy="3632578"/>
      </dsp:txXfrm>
    </dsp:sp>
    <dsp:sp modelId="{2C142A35-B5D6-41D6-97D8-1D6AF3945A4B}">
      <dsp:nvSpPr>
        <dsp:cNvPr id="0" name=""/>
        <dsp:cNvSpPr/>
      </dsp:nvSpPr>
      <dsp:spPr>
        <a:xfrm>
          <a:off x="5424211" y="114579"/>
          <a:ext cx="2377306" cy="489600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Key exclusion criteria:</a:t>
          </a:r>
          <a:endParaRPr lang="en-US" sz="1700" kern="1200"/>
        </a:p>
      </dsp:txBody>
      <dsp:txXfrm>
        <a:off x="5424211" y="114579"/>
        <a:ext cx="2377306" cy="489600"/>
      </dsp:txXfrm>
    </dsp:sp>
    <dsp:sp modelId="{70BA09D9-9686-466F-8F80-1FF573A9CFD4}">
      <dsp:nvSpPr>
        <dsp:cNvPr id="0" name=""/>
        <dsp:cNvSpPr/>
      </dsp:nvSpPr>
      <dsp:spPr>
        <a:xfrm>
          <a:off x="5424211" y="604179"/>
          <a:ext cx="2377306" cy="3632578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No absolute contraindications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Not on antidepressants (except small dose of amitriptyline) for at least 2 weeks</a:t>
          </a:r>
          <a:endParaRPr lang="en-US" sz="1700" kern="1200"/>
        </a:p>
      </dsp:txBody>
      <dsp:txXfrm>
        <a:off x="5424211" y="604179"/>
        <a:ext cx="2377306" cy="3632578"/>
      </dsp:txXfrm>
    </dsp:sp>
    <dsp:sp modelId="{389EF313-67C5-4947-9F9B-879A8EB03C76}">
      <dsp:nvSpPr>
        <dsp:cNvPr id="0" name=""/>
        <dsp:cNvSpPr/>
      </dsp:nvSpPr>
      <dsp:spPr>
        <a:xfrm>
          <a:off x="8134340" y="114579"/>
          <a:ext cx="2377306" cy="4896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Methods:</a:t>
          </a:r>
          <a:endParaRPr lang="en-US" sz="1700" kern="1200"/>
        </a:p>
      </dsp:txBody>
      <dsp:txXfrm>
        <a:off x="8134340" y="114579"/>
        <a:ext cx="2377306" cy="489600"/>
      </dsp:txXfrm>
    </dsp:sp>
    <dsp:sp modelId="{776B3485-2A9C-4AB5-995B-3FD19176E6D4}">
      <dsp:nvSpPr>
        <dsp:cNvPr id="0" name=""/>
        <dsp:cNvSpPr/>
      </dsp:nvSpPr>
      <dsp:spPr>
        <a:xfrm>
          <a:off x="8134340" y="604179"/>
          <a:ext cx="2377306" cy="363257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Can be done at sites across UK or remotely (including medication delivery)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Scales and questionnaires, optional add on studies (blood or blood spot tests; wearables)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8-week to primary endpoint; follow-up for one year for disease modification</a:t>
          </a:r>
          <a:endParaRPr lang="en-US" sz="1700" kern="1200" dirty="0"/>
        </a:p>
      </dsp:txBody>
      <dsp:txXfrm>
        <a:off x="8134340" y="604179"/>
        <a:ext cx="2377306" cy="3632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7E272-4336-4771-8534-C068C0678A0D}">
      <dsp:nvSpPr>
        <dsp:cNvPr id="0" name=""/>
        <dsp:cNvSpPr/>
      </dsp:nvSpPr>
      <dsp:spPr>
        <a:xfrm>
          <a:off x="2103120" y="2007"/>
          <a:ext cx="8412480" cy="1040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Trial website: </a:t>
          </a:r>
          <a:r>
            <a:rPr lang="en-US" sz="1400" kern="1200" dirty="0" smtClean="0">
              <a:hlinkClick xmlns:r="http://schemas.openxmlformats.org/officeDocument/2006/relationships" r:id="rId1"/>
            </a:rPr>
            <a:t>https://www.ucl.ac.uk/comprehensive-clinical-trials-unit/research-projects/2021/jun/adept-pd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This also has all the open sites with contact information </a:t>
          </a:r>
          <a:endParaRPr lang="en-US" sz="1400" kern="1200" dirty="0"/>
        </a:p>
      </dsp:txBody>
      <dsp:txXfrm>
        <a:off x="2103120" y="2007"/>
        <a:ext cx="8412480" cy="1040029"/>
      </dsp:txXfrm>
    </dsp:sp>
    <dsp:sp modelId="{F9C81879-D49B-475E-A72F-A54AFA98CC25}">
      <dsp:nvSpPr>
        <dsp:cNvPr id="0" name=""/>
        <dsp:cNvSpPr/>
      </dsp:nvSpPr>
      <dsp:spPr>
        <a:xfrm>
          <a:off x="0" y="2007"/>
          <a:ext cx="2103120" cy="1040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Trial</a:t>
          </a:r>
        </a:p>
      </dsp:txBody>
      <dsp:txXfrm>
        <a:off x="0" y="2007"/>
        <a:ext cx="2103120" cy="1040029"/>
      </dsp:txXfrm>
    </dsp:sp>
    <dsp:sp modelId="{AD3B10FD-B6CC-44ED-9462-0965BE2CBF36}">
      <dsp:nvSpPr>
        <dsp:cNvPr id="0" name=""/>
        <dsp:cNvSpPr/>
      </dsp:nvSpPr>
      <dsp:spPr>
        <a:xfrm>
          <a:off x="2103120" y="1104438"/>
          <a:ext cx="8412480" cy="104002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Cure Parkinson’s Trust (they are supporting the trial together with the NIHR): https://cureparkinsons.org.uk/2020/12/the-adept-pd-trial/</a:t>
          </a:r>
          <a:endParaRPr lang="en-US" sz="1400" kern="1200" dirty="0"/>
        </a:p>
      </dsp:txBody>
      <dsp:txXfrm>
        <a:off x="2103120" y="1104438"/>
        <a:ext cx="8412480" cy="1040029"/>
      </dsp:txXfrm>
    </dsp:sp>
    <dsp:sp modelId="{8240A506-87DA-4D04-9DCB-FE63BA1EDF6B}">
      <dsp:nvSpPr>
        <dsp:cNvPr id="0" name=""/>
        <dsp:cNvSpPr/>
      </dsp:nvSpPr>
      <dsp:spPr>
        <a:xfrm>
          <a:off x="0" y="1104438"/>
          <a:ext cx="2103120" cy="1040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Cure Parkinson’s Trust</a:t>
          </a:r>
          <a:endParaRPr lang="en-US" sz="1400" kern="1200" dirty="0"/>
        </a:p>
      </dsp:txBody>
      <dsp:txXfrm>
        <a:off x="0" y="1104438"/>
        <a:ext cx="2103120" cy="1040029"/>
      </dsp:txXfrm>
    </dsp:sp>
    <dsp:sp modelId="{E75A8762-99C6-4CFB-AB36-BD9876F477C9}">
      <dsp:nvSpPr>
        <dsp:cNvPr id="0" name=""/>
        <dsp:cNvSpPr/>
      </dsp:nvSpPr>
      <dsp:spPr>
        <a:xfrm>
          <a:off x="2103120" y="2206869"/>
          <a:ext cx="8412480" cy="104002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General contact for the trial team for any queries: email us at: neuro.adept@ucl.ac.uk</a:t>
          </a:r>
          <a:endParaRPr lang="en-US" sz="1400" kern="1200" dirty="0"/>
        </a:p>
      </dsp:txBody>
      <dsp:txXfrm>
        <a:off x="2103120" y="2206869"/>
        <a:ext cx="8412480" cy="1040029"/>
      </dsp:txXfrm>
    </dsp:sp>
    <dsp:sp modelId="{EA9AFD52-5FBD-4D0B-816B-EEC5263D9492}">
      <dsp:nvSpPr>
        <dsp:cNvPr id="0" name=""/>
        <dsp:cNvSpPr/>
      </dsp:nvSpPr>
      <dsp:spPr>
        <a:xfrm>
          <a:off x="0" y="2206869"/>
          <a:ext cx="2103120" cy="1040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email</a:t>
          </a:r>
          <a:endParaRPr lang="en-US" sz="1400" kern="1200" dirty="0"/>
        </a:p>
      </dsp:txBody>
      <dsp:txXfrm>
        <a:off x="0" y="2206869"/>
        <a:ext cx="2103120" cy="1040029"/>
      </dsp:txXfrm>
    </dsp:sp>
    <dsp:sp modelId="{22ED0A23-5840-47B4-90C2-74C65166B619}">
      <dsp:nvSpPr>
        <dsp:cNvPr id="0" name=""/>
        <dsp:cNvSpPr/>
      </dsp:nvSpPr>
      <dsp:spPr>
        <a:xfrm>
          <a:off x="2103120" y="3309300"/>
          <a:ext cx="8412480" cy="104002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BDI score 14 or more, e.g. </a:t>
          </a:r>
          <a:r>
            <a:rPr lang="en-GB" sz="1400" kern="1200" dirty="0" smtClean="0">
              <a:hlinkClick xmlns:r="http://schemas.openxmlformats.org/officeDocument/2006/relationships" r:id="rId2"/>
            </a:rPr>
            <a:t>Beck-Depression-Inventory-and-Scoring-Key1.pdf (squarespace.com)</a:t>
          </a:r>
          <a:endParaRPr lang="en-US" sz="1400" kern="1200" dirty="0"/>
        </a:p>
      </dsp:txBody>
      <dsp:txXfrm>
        <a:off x="2103120" y="3309300"/>
        <a:ext cx="8412480" cy="1040029"/>
      </dsp:txXfrm>
    </dsp:sp>
    <dsp:sp modelId="{5F688931-58AA-45F0-B7D2-3C60F5A31FB9}">
      <dsp:nvSpPr>
        <dsp:cNvPr id="0" name=""/>
        <dsp:cNvSpPr/>
      </dsp:nvSpPr>
      <dsp:spPr>
        <a:xfrm>
          <a:off x="0" y="3309300"/>
          <a:ext cx="2103120" cy="1040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Key screening criterion:</a:t>
          </a:r>
          <a:endParaRPr lang="en-US" sz="1400" kern="1200" dirty="0"/>
        </a:p>
      </dsp:txBody>
      <dsp:txXfrm>
        <a:off x="0" y="3309300"/>
        <a:ext cx="2103120" cy="1040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7288C-21FB-4BF3-82C0-B71ECB1A0F16}">
      <dsp:nvSpPr>
        <dsp:cNvPr id="0" name=""/>
        <dsp:cNvSpPr/>
      </dsp:nvSpPr>
      <dsp:spPr>
        <a:xfrm>
          <a:off x="4218" y="1131539"/>
          <a:ext cx="1439439" cy="14530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AD185-DB30-41DE-B74A-07404C462456}">
      <dsp:nvSpPr>
        <dsp:cNvPr id="0" name=""/>
        <dsp:cNvSpPr/>
      </dsp:nvSpPr>
      <dsp:spPr>
        <a:xfrm>
          <a:off x="490456" y="1624569"/>
          <a:ext cx="466962" cy="46696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C181B-D6A9-401D-9677-366E3BA34EE2}">
      <dsp:nvSpPr>
        <dsp:cNvPr id="0" name=""/>
        <dsp:cNvSpPr/>
      </dsp:nvSpPr>
      <dsp:spPr>
        <a:xfrm>
          <a:off x="48229" y="2762097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/>
            <a:t>Online or paper version</a:t>
          </a:r>
          <a:endParaRPr lang="en-US" sz="1400" kern="1200" dirty="0"/>
        </a:p>
      </dsp:txBody>
      <dsp:txXfrm>
        <a:off x="48229" y="2762097"/>
        <a:ext cx="1334179" cy="750476"/>
      </dsp:txXfrm>
    </dsp:sp>
    <dsp:sp modelId="{99C918B6-5CD5-42E6-918E-CE32D3E14280}">
      <dsp:nvSpPr>
        <dsp:cNvPr id="0" name=""/>
        <dsp:cNvSpPr/>
      </dsp:nvSpPr>
      <dsp:spPr>
        <a:xfrm>
          <a:off x="1718224" y="1147542"/>
          <a:ext cx="1252009" cy="13890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20DDF-329A-4DC4-87F1-6B2F01647B0E}">
      <dsp:nvSpPr>
        <dsp:cNvPr id="0" name=""/>
        <dsp:cNvSpPr/>
      </dsp:nvSpPr>
      <dsp:spPr>
        <a:xfrm>
          <a:off x="2110747" y="1608567"/>
          <a:ext cx="466962" cy="46696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AC95B-C3D2-4274-9C90-166F54CB3297}">
      <dsp:nvSpPr>
        <dsp:cNvPr id="0" name=""/>
        <dsp:cNvSpPr/>
      </dsp:nvSpPr>
      <dsp:spPr>
        <a:xfrm>
          <a:off x="1677139" y="2631129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/>
            <a:t>68 information sections (with option to tailor: ‘my information’)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endParaRPr lang="en-US" sz="1100" kern="1200" dirty="0"/>
        </a:p>
      </dsp:txBody>
      <dsp:txXfrm>
        <a:off x="1677139" y="2631129"/>
        <a:ext cx="1334179" cy="750476"/>
      </dsp:txXfrm>
    </dsp:sp>
    <dsp:sp modelId="{6539D982-646C-43D9-B691-9ACEBD6833A8}">
      <dsp:nvSpPr>
        <dsp:cNvPr id="0" name=""/>
        <dsp:cNvSpPr/>
      </dsp:nvSpPr>
      <dsp:spPr>
        <a:xfrm>
          <a:off x="3250706" y="1151161"/>
          <a:ext cx="1322367" cy="13745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6227F-7A59-412C-9982-7C3F9D896729}">
      <dsp:nvSpPr>
        <dsp:cNvPr id="0" name=""/>
        <dsp:cNvSpPr/>
      </dsp:nvSpPr>
      <dsp:spPr>
        <a:xfrm>
          <a:off x="3678408" y="1604947"/>
          <a:ext cx="466962" cy="46696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C8057-9E92-426E-9672-96758F567424}">
      <dsp:nvSpPr>
        <dsp:cNvPr id="0" name=""/>
        <dsp:cNvSpPr/>
      </dsp:nvSpPr>
      <dsp:spPr>
        <a:xfrm>
          <a:off x="3244800" y="2601138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 smtClean="0"/>
            <a:t>“My Well-being” </a:t>
          </a:r>
          <a:r>
            <a:rPr lang="en-GB" sz="1400" kern="1200" dirty="0"/>
            <a:t>to identify life priorities and create ‘steps’</a:t>
          </a:r>
          <a:endParaRPr lang="en-US" sz="1400" kern="1200" dirty="0"/>
        </a:p>
      </dsp:txBody>
      <dsp:txXfrm>
        <a:off x="3244800" y="2601138"/>
        <a:ext cx="1334179" cy="750476"/>
      </dsp:txXfrm>
    </dsp:sp>
    <dsp:sp modelId="{57FC40C0-A381-4FF7-9E58-21A453995E01}">
      <dsp:nvSpPr>
        <dsp:cNvPr id="0" name=""/>
        <dsp:cNvSpPr/>
      </dsp:nvSpPr>
      <dsp:spPr>
        <a:xfrm>
          <a:off x="4812461" y="1152970"/>
          <a:ext cx="1375495" cy="13672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14654-D88D-4943-B28E-7F89B4A0C739}">
      <dsp:nvSpPr>
        <dsp:cNvPr id="0" name=""/>
        <dsp:cNvSpPr/>
      </dsp:nvSpPr>
      <dsp:spPr>
        <a:xfrm>
          <a:off x="5266727" y="1603139"/>
          <a:ext cx="466962" cy="466962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F8CC3-9D75-4605-B005-72BCE4CE7685}">
      <dsp:nvSpPr>
        <dsp:cNvPr id="0" name=""/>
        <dsp:cNvSpPr/>
      </dsp:nvSpPr>
      <dsp:spPr>
        <a:xfrm>
          <a:off x="4833119" y="2601873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 smtClean="0"/>
            <a:t>“My tracker” </a:t>
          </a:r>
          <a:r>
            <a:rPr lang="en-GB" sz="1400" kern="1200" dirty="0"/>
            <a:t>to </a:t>
          </a:r>
          <a:r>
            <a:rPr lang="en-GB" sz="1400" kern="1200" dirty="0" smtClean="0"/>
            <a:t>Track symptoms</a:t>
          </a:r>
          <a:r>
            <a:rPr lang="en-GB" sz="1400" kern="1200" dirty="0"/>
            <a:t>, medications and activities </a:t>
          </a:r>
          <a:endParaRPr lang="en-US" sz="1400" kern="1200" dirty="0"/>
        </a:p>
      </dsp:txBody>
      <dsp:txXfrm>
        <a:off x="4833119" y="2601873"/>
        <a:ext cx="1334179" cy="750476"/>
      </dsp:txXfrm>
    </dsp:sp>
    <dsp:sp modelId="{C6FCE2A1-A0C4-4162-B444-DBFCC01A347E}">
      <dsp:nvSpPr>
        <dsp:cNvPr id="0" name=""/>
        <dsp:cNvSpPr/>
      </dsp:nvSpPr>
      <dsp:spPr>
        <a:xfrm>
          <a:off x="6437965" y="1148058"/>
          <a:ext cx="1301125" cy="13869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8CE9B-53F9-4833-97AC-CD8FA79FAF43}">
      <dsp:nvSpPr>
        <dsp:cNvPr id="0" name=""/>
        <dsp:cNvSpPr/>
      </dsp:nvSpPr>
      <dsp:spPr>
        <a:xfrm>
          <a:off x="6855046" y="1608050"/>
          <a:ext cx="466962" cy="466962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2642B-D5F8-4E21-93F1-3CCF94037315}">
      <dsp:nvSpPr>
        <dsp:cNvPr id="0" name=""/>
        <dsp:cNvSpPr/>
      </dsp:nvSpPr>
      <dsp:spPr>
        <a:xfrm>
          <a:off x="6421438" y="2599880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 smtClean="0"/>
            <a:t>“My Symptoms” </a:t>
          </a:r>
          <a:r>
            <a:rPr lang="en-GB" sz="1400" kern="1200" dirty="0"/>
            <a:t>for monitoring or reviewing as well as personalised information  </a:t>
          </a:r>
          <a:endParaRPr lang="en-US" sz="1400" kern="1200" dirty="0"/>
        </a:p>
      </dsp:txBody>
      <dsp:txXfrm>
        <a:off x="6421438" y="2599880"/>
        <a:ext cx="1334179" cy="750476"/>
      </dsp:txXfrm>
    </dsp:sp>
    <dsp:sp modelId="{7B4B5C93-8AD8-4CFB-8E95-AA8E99933CFF}">
      <dsp:nvSpPr>
        <dsp:cNvPr id="0" name=""/>
        <dsp:cNvSpPr/>
      </dsp:nvSpPr>
      <dsp:spPr>
        <a:xfrm>
          <a:off x="7989099" y="1140044"/>
          <a:ext cx="1337016" cy="14190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1EAFD-544C-4C68-BCAB-2189F2829CE6}">
      <dsp:nvSpPr>
        <dsp:cNvPr id="0" name=""/>
        <dsp:cNvSpPr/>
      </dsp:nvSpPr>
      <dsp:spPr>
        <a:xfrm>
          <a:off x="8424126" y="1616064"/>
          <a:ext cx="466962" cy="466962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E1043-D0F9-4C76-99BE-4961B734E003}">
      <dsp:nvSpPr>
        <dsp:cNvPr id="0" name=""/>
        <dsp:cNvSpPr/>
      </dsp:nvSpPr>
      <dsp:spPr>
        <a:xfrm>
          <a:off x="7990517" y="2700533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/>
            <a:t>Six sessions with a supporter </a:t>
          </a:r>
          <a:endParaRPr lang="en-US" sz="1400" kern="1200" dirty="0"/>
        </a:p>
      </dsp:txBody>
      <dsp:txXfrm>
        <a:off x="7990517" y="2700533"/>
        <a:ext cx="1334179" cy="750476"/>
      </dsp:txXfrm>
    </dsp:sp>
    <dsp:sp modelId="{6BA6BFAC-6B8E-4971-B10C-89C1ED7C6DC0}">
      <dsp:nvSpPr>
        <dsp:cNvPr id="0" name=""/>
        <dsp:cNvSpPr/>
      </dsp:nvSpPr>
      <dsp:spPr>
        <a:xfrm>
          <a:off x="9559597" y="1165094"/>
          <a:ext cx="1426190" cy="13188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8669B-5017-423A-8F0C-376D1BA102F7}">
      <dsp:nvSpPr>
        <dsp:cNvPr id="0" name=""/>
        <dsp:cNvSpPr/>
      </dsp:nvSpPr>
      <dsp:spPr>
        <a:xfrm>
          <a:off x="10039211" y="1591014"/>
          <a:ext cx="466962" cy="466962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45839-B492-455B-95A4-BA63A8A98912}">
      <dsp:nvSpPr>
        <dsp:cNvPr id="0" name=""/>
        <dsp:cNvSpPr/>
      </dsp:nvSpPr>
      <dsp:spPr>
        <a:xfrm>
          <a:off x="9584816" y="2652248"/>
          <a:ext cx="1334179" cy="75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400" kern="1200" dirty="0"/>
            <a:t>Others can be given access to toolkit (e.g., carer or hcp)</a:t>
          </a:r>
          <a:endParaRPr lang="en-US" sz="1400" kern="1200" dirty="0"/>
        </a:p>
      </dsp:txBody>
      <dsp:txXfrm>
        <a:off x="9584816" y="2652248"/>
        <a:ext cx="1334179" cy="750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71310-F018-4470-BF06-7FFAE793E54D}">
      <dsp:nvSpPr>
        <dsp:cNvPr id="0" name=""/>
        <dsp:cNvSpPr/>
      </dsp:nvSpPr>
      <dsp:spPr>
        <a:xfrm>
          <a:off x="402550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Treatment trial of nortriptyline/escitalopram for low mood/progression of Parkinson’s</a:t>
          </a:r>
          <a:endParaRPr lang="en-US" sz="1800" kern="1200"/>
        </a:p>
      </dsp:txBody>
      <dsp:txXfrm>
        <a:off x="402550" y="1992"/>
        <a:ext cx="3034531" cy="1820718"/>
      </dsp:txXfrm>
    </dsp:sp>
    <dsp:sp modelId="{B0158FB8-90C6-4CA0-AA4C-987C1C4C78F1}">
      <dsp:nvSpPr>
        <dsp:cNvPr id="0" name=""/>
        <dsp:cNvSpPr/>
      </dsp:nvSpPr>
      <dsp:spPr>
        <a:xfrm>
          <a:off x="3740534" y="1992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Quantitative study of Anxiety symptoms (mainly remote), with or without MRI, genetic and/or biomarker studies (in person)</a:t>
          </a:r>
          <a:endParaRPr lang="en-US" sz="1800" kern="1200"/>
        </a:p>
      </dsp:txBody>
      <dsp:txXfrm>
        <a:off x="3740534" y="1992"/>
        <a:ext cx="3034531" cy="1820718"/>
      </dsp:txXfrm>
    </dsp:sp>
    <dsp:sp modelId="{4120880C-2C56-4F83-9FD8-03E426856F65}">
      <dsp:nvSpPr>
        <dsp:cNvPr id="0" name=""/>
        <dsp:cNvSpPr/>
      </dsp:nvSpPr>
      <dsp:spPr>
        <a:xfrm>
          <a:off x="7078518" y="1992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Interviews about experiences with Anxiety in Parkinson’s</a:t>
          </a:r>
          <a:endParaRPr lang="en-US" sz="1800" kern="1200"/>
        </a:p>
      </dsp:txBody>
      <dsp:txXfrm>
        <a:off x="7078518" y="1992"/>
        <a:ext cx="3034531" cy="1820718"/>
      </dsp:txXfrm>
    </dsp:sp>
    <dsp:sp modelId="{9B9F977D-42BF-4B24-AB10-157D5B3EC31E}">
      <dsp:nvSpPr>
        <dsp:cNvPr id="0" name=""/>
        <dsp:cNvSpPr/>
      </dsp:nvSpPr>
      <dsp:spPr>
        <a:xfrm>
          <a:off x="402550" y="2126164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PD-Care/Live well with Parkinson’s Supported Self-Management trial</a:t>
          </a:r>
          <a:endParaRPr lang="en-US" sz="1800" kern="1200"/>
        </a:p>
      </dsp:txBody>
      <dsp:txXfrm>
        <a:off x="402550" y="2126164"/>
        <a:ext cx="3034531" cy="1820718"/>
      </dsp:txXfrm>
    </dsp:sp>
    <dsp:sp modelId="{9A7C9126-04BF-4ACB-B8FF-193F8145D232}">
      <dsp:nvSpPr>
        <dsp:cNvPr id="0" name=""/>
        <dsp:cNvSpPr/>
      </dsp:nvSpPr>
      <dsp:spPr>
        <a:xfrm>
          <a:off x="3740534" y="2126164"/>
          <a:ext cx="3034531" cy="18207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Consideration of one of the other studies</a:t>
          </a:r>
          <a:endParaRPr lang="en-US" sz="1800" kern="1200"/>
        </a:p>
      </dsp:txBody>
      <dsp:txXfrm>
        <a:off x="3740534" y="2126164"/>
        <a:ext cx="3034531" cy="1820718"/>
      </dsp:txXfrm>
    </dsp:sp>
    <dsp:sp modelId="{C13B70BB-52B3-43A4-840E-2895F90C2EC0}">
      <dsp:nvSpPr>
        <dsp:cNvPr id="0" name=""/>
        <dsp:cNvSpPr/>
      </dsp:nvSpPr>
      <dsp:spPr>
        <a:xfrm>
          <a:off x="7078518" y="2126164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Contact: </a:t>
          </a:r>
          <a:r>
            <a:rPr lang="en-GB" sz="1800" u="sng" kern="1200" dirty="0"/>
            <a:t>movementdisorders@ucl.ac.uk</a:t>
          </a:r>
          <a:endParaRPr lang="en-US" sz="1800" kern="1200" dirty="0"/>
        </a:p>
      </dsp:txBody>
      <dsp:txXfrm>
        <a:off x="7078518" y="2126164"/>
        <a:ext cx="3034531" cy="1820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05A75-09A3-4CBD-85D5-54EEAEB63813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EE804-F90C-46E0-9635-80ABA2679490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Providing support to coordinate and plan future care: PD-Pal trial </a:t>
          </a:r>
          <a:r>
            <a:rPr lang="en-GB" sz="2500" kern="1200" dirty="0" smtClean="0">
              <a:hlinkClick xmlns:r="http://schemas.openxmlformats.org/officeDocument/2006/relationships" r:id="rId1"/>
            </a:rPr>
            <a:t>rf-tr.pd-pal@nhs.net</a:t>
          </a:r>
          <a:endParaRPr lang="en-US" sz="2500" kern="1200" dirty="0"/>
        </a:p>
      </dsp:txBody>
      <dsp:txXfrm>
        <a:off x="0" y="2703"/>
        <a:ext cx="6900512" cy="921789"/>
      </dsp:txXfrm>
    </dsp:sp>
    <dsp:sp modelId="{700B6540-D13A-4C14-8A8E-F454B96AAFD3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54237-95E1-4BAA-8B06-557260B5F8BC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Ondansetron for Parkinson’s and hallucinations: TOPHAT trial</a:t>
          </a:r>
          <a:endParaRPr lang="en-US" sz="2500" kern="1200" dirty="0"/>
        </a:p>
      </dsp:txBody>
      <dsp:txXfrm>
        <a:off x="0" y="924492"/>
        <a:ext cx="6900512" cy="921789"/>
      </dsp:txXfrm>
    </dsp:sp>
    <dsp:sp modelId="{4B040B64-C8C4-4BBF-BBD9-6033A2D04BC1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714E1-A9D9-48FC-B894-7212073C13A3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Rivastigmine for Parkinson’s and falls: CHIEF-PD</a:t>
          </a:r>
          <a:endParaRPr lang="en-US" sz="2500" kern="1200"/>
        </a:p>
      </dsp:txBody>
      <dsp:txXfrm>
        <a:off x="0" y="1846281"/>
        <a:ext cx="6900512" cy="921789"/>
      </dsp:txXfrm>
    </dsp:sp>
    <dsp:sp modelId="{944C6A15-7878-4108-A270-C71369EB5856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D4B98-2365-4A5A-AEA6-0D08F15795B5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Upcoming:</a:t>
          </a:r>
          <a:endParaRPr lang="en-US" sz="2500" kern="1200"/>
        </a:p>
      </dsp:txBody>
      <dsp:txXfrm>
        <a:off x="0" y="2768070"/>
        <a:ext cx="6900512" cy="921789"/>
      </dsp:txXfrm>
    </dsp:sp>
    <dsp:sp modelId="{D9D169E2-63D6-4951-96EB-0BC41B6AB5F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0A445-170C-4AB0-9433-8578C309087B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Parkinson’s and  cognitive impairment: COBALT study</a:t>
          </a:r>
          <a:endParaRPr lang="en-US" sz="2500" kern="1200"/>
        </a:p>
      </dsp:txBody>
      <dsp:txXfrm>
        <a:off x="0" y="3689859"/>
        <a:ext cx="6900512" cy="921789"/>
      </dsp:txXfrm>
    </dsp:sp>
    <dsp:sp modelId="{E98C401F-3A71-46BE-AEF0-A628A002107D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744A7-EB53-4C67-A259-A5EC7715E8D1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Validation of self-completed MDS-NMS version</a:t>
          </a:r>
          <a:endParaRPr lang="en-US" sz="2500" kern="120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26FF6-9288-4F5A-9BF9-719980C25F5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4DDB1-7601-4864-A9E1-3342A84A3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C3CB1E-7127-4086-9D49-74A2BADDC3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7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PD-Pal: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person-centred intervention of Advance Care Planning (ACP) and care coordination for people with Parkinson's disease and their family caregiver(s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)."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part of the study, if randomised to the intervention group, you are invited to think about your current care and diagnoses and then alone or with the PD-pal nurse discuss and write down.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PD-Pal nurse will work with you to understand your health needs, coordinate existing care, and plan future care needs.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PD-Pal nurse's intervention is effective, it may improve services for patients with Parkinson's and their families.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4DDB1-7601-4864-A9E1-3342A84A3C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2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60650-2562-4DA3-8D6E-73C8274A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244C85-B31A-44DE-9998-987BE4250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2C012C-D9B6-4FFE-86D8-C289BBE2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F876F4-CDB4-4884-99E5-19A64CED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3E95-9076-420F-89C4-D68FA392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8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7F838-8045-4AE0-A55B-83C4272D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86DD13-9F9D-4F6C-9313-C12A82A97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289469-124F-4C83-8FF4-96B93150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BD0A1-9154-4CE0-BC40-C7E2AABE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D2A47E-7FF4-4042-9B9D-D7CB2ED9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5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BF53B5C-0DCD-435E-B24F-5D89933C6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DDE354-8585-4FB5-91A1-23FA858ED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AEB553-2A9B-4DEB-93D1-AE3AC9A8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43542-BB36-4BCF-9445-77CDA240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255AB7-BC6B-45D8-A3E3-36FE8267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67680-9F08-400A-BE28-1B408932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5077BC-4FC3-4E25-B61E-8F84011A8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D8204D-42E8-47E1-B873-5C4FD790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A012F-CBF1-489C-9974-DCA3CCD4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43F6BC-7C4B-4ECF-9A95-F0C0CC5A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1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EB8D-AD9E-4A67-80DA-CA353E2A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90125F-CA66-44AC-9108-4FD685D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814F3F-8EA4-45BD-A32D-597D1F3A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470D3E-B674-4200-BC12-148730E1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9F910-ED30-4ADD-8709-5950F091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C68E5-9BB1-42B1-A5F3-9CE4486F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BF736A-7104-4C9A-9185-359381F23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88F3B5-EFFB-4B99-936F-0583656F9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4B2CD4-02D8-4400-ABED-274764E0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EE7603-935F-453D-86D1-6229B77A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E39898-478F-4017-814A-BF8092DB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2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8DA192-31C6-4A80-9F01-B35056CE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CCF3DD-C059-4E88-AFBD-BD8DF44B5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E87A37-0C66-494C-9007-09A4AE6DB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76913E-59F3-4306-AA3F-F58AC5E2C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7A82E8-9666-4496-9D6E-B9310E433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55BAED-CD00-4781-9D1E-EA987D00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58B45A-344E-41B9-8D3B-07CBEFB0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06BC61-8431-440A-8AEF-FB77516F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6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96123-2D9D-4CD2-982B-F5D1E535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F3FF09-6129-463D-903B-829E8EFB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C2382D-2527-4A32-BEBB-0CA954C3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4ACF01-5C0F-4998-98C1-49EC9419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E11AFBD-D6D4-4373-B36A-0E719F0E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AF74DD-D0D9-4962-BF4F-998F5A16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C0F93A-E157-435F-A2A1-D0D6908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53147-69EF-4B35-B8AD-5002DEBF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6BD0D-14E6-4395-A7DA-DBC972076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196D7A2-8D53-4EBA-B9B4-D9CE48E27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FC73EF-24E8-4514-9390-BA3A7F64E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115BBB-DA55-44BB-96AB-E35D303E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2941E0-03FA-48AA-8E5C-F66D1756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EADD9-040E-45E1-8AC8-650F416B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ED8CF7-21CD-4663-94A6-5493FDE7D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20F50A-FF29-44DE-8614-1D1549A70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9AA2E7-BC96-4DD6-8C62-D186294A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10937F-05AF-47D4-96FD-57ECDDE8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1E3961-1F54-429B-92C6-AE572E00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AA3587-F237-4354-A09F-FBAD5B7E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0220DC-1144-449F-B79F-3B3B94483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8B8496-1FD3-415A-875C-06D43ED8B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CE8-CAED-4EEE-8891-D528659F83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9C64A1-6F07-4AEC-9A83-318781E1F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2F8993-55D2-4E70-A46B-BFEC82A38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AFBC-FDBA-4BD4-9314-854305C5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xpg22FT8wU" TargetMode="External"/><Relationship Id="rId2" Type="http://schemas.openxmlformats.org/officeDocument/2006/relationships/hyperlink" Target="mailto:pd-care@ucl.ac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nd-pd@ucl.ac.uk" TargetMode="External"/><Relationship Id="rId2" Type="http://schemas.openxmlformats.org/officeDocument/2006/relationships/hyperlink" Target="mailto:neuro.adept@ucl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f-tr.pd-pal@nhs.net" TargetMode="External"/><Relationship Id="rId4" Type="http://schemas.openxmlformats.org/officeDocument/2006/relationships/hyperlink" Target="mailto:pd-care@ucl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6CB8AA-5693-44A5-8B56-C1A3A9C96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GB" sz="1600">
                <a:solidFill>
                  <a:srgbClr val="080808"/>
                </a:solidFill>
              </a:rPr>
              <a:t>Professor Anette Schrag</a:t>
            </a:r>
          </a:p>
          <a:p>
            <a:r>
              <a:rPr lang="en-GB" sz="1600">
                <a:solidFill>
                  <a:srgbClr val="080808"/>
                </a:solidFill>
              </a:rPr>
              <a:t>Department of Clinical Neuroscience</a:t>
            </a:r>
          </a:p>
          <a:p>
            <a:r>
              <a:rPr lang="en-GB" sz="1600">
                <a:solidFill>
                  <a:srgbClr val="080808"/>
                </a:solidFill>
              </a:rPr>
              <a:t>University College London</a:t>
            </a:r>
            <a:endParaRPr lang="en-US" sz="16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2543D-1CCE-4621-94F4-D7DBD49E4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080808"/>
                </a:solidFill>
              </a:rPr>
              <a:t>Parkinson’s Research Studies with focus on Anxiety and Depression</a:t>
            </a:r>
            <a:endParaRPr lang="en-US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/>
              <a:t>PD-Care: The Live Well with Parkinson’s Self-management Toolkit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DA1411F-B444-4531-AC69-2CB674A49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289752"/>
              </p:ext>
            </p:extLst>
          </p:nvPr>
        </p:nvGraphicFramePr>
        <p:xfrm>
          <a:off x="720213" y="2092389"/>
          <a:ext cx="10990006" cy="440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A741C-8AB4-4738-8724-0DDD280B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Participate in PD-Care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DE361-8867-4112-8234-A6D2D957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69"/>
            <a:ext cx="5014145" cy="4020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alibri" panose="020F0502020204030204"/>
              </a:rPr>
              <a:t>Please contact Megan Armstrong or Tasmin Rookes for more information: </a:t>
            </a:r>
            <a:r>
              <a:rPr lang="en-GB" sz="2400" dirty="0">
                <a:latin typeface="Calibri" panose="020F0502020204030204"/>
                <a:hlinkClick r:id="rId2"/>
              </a:rPr>
              <a:t>pd-care@ucl.ac.uk</a:t>
            </a:r>
            <a:r>
              <a:rPr lang="en-GB" sz="2400" dirty="0">
                <a:latin typeface="Calibri" panose="020F0502020204030204"/>
              </a:rPr>
              <a:t> </a:t>
            </a:r>
          </a:p>
          <a:p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https://www.youtube.com/watch?v=gxpg22FT8wU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51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F0C22-5777-4FE1-A28B-D6AB158A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/>
              <a:t>Please contact us if you are interested in either of these studies:</a:t>
            </a:r>
            <a:endParaRPr lang="en-US" sz="42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608311B-DC9E-4651-A897-6EB4D42B9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77247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5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xmlns="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721D00-057D-4B52-96EC-7DF56000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4600"/>
              <a:t>Other studies (requiring face-to-face assessments)</a:t>
            </a:r>
            <a:endParaRPr lang="en-US" sz="4600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xmlns="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xmlns="" id="{D4726D64-434C-4254-A661-37F7862476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49858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82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DCF53-FE3C-40AE-A7F4-938A506E0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/>
            </a:r>
            <a:br>
              <a:rPr lang="en-GB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/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/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/>
            </a:r>
            <a:br>
              <a:rPr lang="en-US" sz="3000">
                <a:solidFill>
                  <a:srgbClr val="FFFFFF"/>
                </a:solidFill>
              </a:rPr>
            </a:b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1624A8-9C58-4917-99BD-DDFB258E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36" y="882315"/>
            <a:ext cx="7553864" cy="52946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Contact: </a:t>
            </a:r>
            <a:r>
              <a:rPr lang="en-GB" sz="4000" u="sng" dirty="0"/>
              <a:t>movementdisorders@ucl.ac.uk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 err="1" smtClean="0">
                <a:hlinkClick r:id="rId2"/>
              </a:rPr>
              <a:t>ADepT</a:t>
            </a:r>
            <a:r>
              <a:rPr lang="en-US" sz="4000" dirty="0" smtClean="0">
                <a:hlinkClick r:id="rId2"/>
              </a:rPr>
              <a:t>-PD: neuro.adept@ucl.ac.uk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>
                <a:hlinkClick r:id="rId3"/>
              </a:rPr>
              <a:t>AND-PD: And-pd@ucl.ac.uk</a:t>
            </a:r>
            <a:endParaRPr lang="en-US" sz="4000" dirty="0" smtClean="0"/>
          </a:p>
          <a:p>
            <a:pPr marL="0" indent="0" algn="ctr">
              <a:buNone/>
            </a:pPr>
            <a:r>
              <a:rPr lang="en-GB" sz="4000" dirty="0" smtClean="0">
                <a:hlinkClick r:id="rId4"/>
              </a:rPr>
              <a:t>PD-Care: pd-care@ucl.ac.uk</a:t>
            </a:r>
            <a:r>
              <a:rPr lang="en-GB" sz="4000" dirty="0" smtClean="0"/>
              <a:t> </a:t>
            </a:r>
          </a:p>
          <a:p>
            <a:pPr marL="0" indent="0" algn="ctr">
              <a:buNone/>
            </a:pPr>
            <a:r>
              <a:rPr lang="en-GB" sz="4000" dirty="0" smtClean="0">
                <a:hlinkClick r:id="rId5"/>
              </a:rPr>
              <a:t>PD-Pal: rf-tr.pd-pal@nhs.net</a:t>
            </a:r>
            <a:endParaRPr lang="en-US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76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A0047-3C38-40C4-A96D-3A7819CA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/>
              <a:t>Anxiety and Depression in Parkinson’s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7F9D5-20B4-4D9D-B19A-E6713048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GB" sz="2000"/>
              <a:t>Common: 40-60% have Anxiety and &gt;50% depressive symptoms</a:t>
            </a:r>
          </a:p>
          <a:p>
            <a:r>
              <a:rPr lang="en-GB" sz="2000"/>
              <a:t>Recognition: Very much underdiagnosed/misattributed</a:t>
            </a:r>
          </a:p>
          <a:p>
            <a:r>
              <a:rPr lang="en-GB" sz="2000"/>
              <a:t>Significant Impact: Major contributors to Quality of Life</a:t>
            </a:r>
          </a:p>
          <a:p>
            <a:r>
              <a:rPr lang="en-GB" sz="2000"/>
              <a:t>Treatment: Unclear</a:t>
            </a:r>
          </a:p>
          <a:p>
            <a:pPr lvl="1"/>
            <a:r>
              <a:rPr lang="en-GB" sz="2000"/>
              <a:t>Education and Support</a:t>
            </a:r>
          </a:p>
          <a:p>
            <a:pPr lvl="1"/>
            <a:r>
              <a:rPr lang="en-GB" sz="2000"/>
              <a:t>Psychological therapies</a:t>
            </a:r>
          </a:p>
          <a:p>
            <a:pPr lvl="1"/>
            <a:r>
              <a:rPr lang="en-GB" sz="2000"/>
              <a:t>Medications</a:t>
            </a:r>
          </a:p>
          <a:p>
            <a:pPr lvl="1"/>
            <a:endParaRPr lang="en-GB" sz="2000"/>
          </a:p>
          <a:p>
            <a:pPr lvl="1"/>
            <a:r>
              <a:rPr lang="en-GB" sz="2000"/>
              <a:t>But which ones?</a:t>
            </a:r>
          </a:p>
          <a:p>
            <a:pPr lvl="1"/>
            <a:r>
              <a:rPr lang="en-GB" sz="2000"/>
              <a:t>Different approaches for different people/manifestations?</a:t>
            </a:r>
          </a:p>
          <a:p>
            <a:pPr lvl="1"/>
            <a:r>
              <a:rPr lang="en-GB" sz="2000"/>
              <a:t>How can we personalise and tailor treatment?</a:t>
            </a:r>
          </a:p>
          <a:p>
            <a:pPr lvl="1"/>
            <a:r>
              <a:rPr lang="en-GB" sz="2000"/>
              <a:t>Does treatment improve long term outcome of Parkinson’s?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xmlns="" id="{FA0AE8F2-A16D-4B89-BAD7-C0B88D0B5617}"/>
              </a:ext>
            </a:extLst>
          </p:cNvPr>
          <p:cNvSpPr/>
          <p:nvPr/>
        </p:nvSpPr>
        <p:spPr>
          <a:xfrm>
            <a:off x="4393324" y="693682"/>
            <a:ext cx="3300249" cy="3102419"/>
          </a:xfrm>
          <a:prstGeom prst="ellipse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ADepT</a:t>
            </a:r>
            <a:r>
              <a:rPr lang="en-GB" dirty="0"/>
              <a:t>-PD: Trial for </a:t>
            </a:r>
          </a:p>
          <a:p>
            <a:pPr algn="ctr"/>
            <a:endParaRPr lang="en-GB" dirty="0"/>
          </a:p>
          <a:p>
            <a:pPr marL="285750" indent="-285750" algn="ctr">
              <a:buFontTx/>
              <a:buChar char="-"/>
            </a:pPr>
            <a:r>
              <a:rPr lang="en-GB" dirty="0"/>
              <a:t>Depressive symptoms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Delay of Motor Progression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A8544E6-EA56-4CB9-ACA5-1A21009C4AFB}"/>
              </a:ext>
            </a:extLst>
          </p:cNvPr>
          <p:cNvSpPr/>
          <p:nvPr/>
        </p:nvSpPr>
        <p:spPr>
          <a:xfrm>
            <a:off x="585951" y="3289740"/>
            <a:ext cx="3134711" cy="3105806"/>
          </a:xfrm>
          <a:prstGeom prst="ellipse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AND-PD:</a:t>
            </a:r>
          </a:p>
          <a:p>
            <a:pPr algn="ctr"/>
            <a:r>
              <a:rPr lang="en-GB" dirty="0"/>
              <a:t>Understanding Anxiety in PD</a:t>
            </a:r>
          </a:p>
          <a:p>
            <a:pPr algn="ctr"/>
            <a:endParaRPr lang="en-GB" dirty="0"/>
          </a:p>
          <a:p>
            <a:pPr marL="285750" indent="-285750" algn="ctr">
              <a:buFontTx/>
              <a:buChar char="-"/>
            </a:pPr>
            <a:r>
              <a:rPr lang="en-GB" dirty="0"/>
              <a:t>Questionnaires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Behavioural and cognitive tasks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optional MRI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Qualitative interviews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0FE3C6A6-EAA0-4FF9-BD1E-A339ED1FC2D0}"/>
              </a:ext>
            </a:extLst>
          </p:cNvPr>
          <p:cNvSpPr/>
          <p:nvPr/>
        </p:nvSpPr>
        <p:spPr>
          <a:xfrm>
            <a:off x="8471338" y="3289739"/>
            <a:ext cx="3300249" cy="3233040"/>
          </a:xfrm>
          <a:prstGeom prst="ellipse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PD-Care</a:t>
            </a:r>
          </a:p>
          <a:p>
            <a:pPr algn="ctr"/>
            <a:r>
              <a:rPr lang="en-GB" dirty="0"/>
              <a:t>(Live Well with Parkinson’s):</a:t>
            </a:r>
          </a:p>
          <a:p>
            <a:pPr algn="ctr"/>
            <a:endParaRPr lang="en-GB" dirty="0"/>
          </a:p>
          <a:p>
            <a:pPr marL="285750" indent="-285750" algn="ctr">
              <a:buFontTx/>
              <a:buChar char="-"/>
            </a:pPr>
            <a:r>
              <a:rPr lang="en-GB" dirty="0"/>
              <a:t>Self-management tool with support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Personalised Information</a:t>
            </a:r>
          </a:p>
          <a:p>
            <a:pPr marL="285750" indent="-285750" algn="ctr">
              <a:buFontTx/>
              <a:buChar char="-"/>
            </a:pPr>
            <a:r>
              <a:rPr lang="en-GB" dirty="0"/>
              <a:t>Online (or paper)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C051760-A28D-462F-BEA4-B54929377060}"/>
              </a:ext>
            </a:extLst>
          </p:cNvPr>
          <p:cNvSpPr/>
          <p:nvPr/>
        </p:nvSpPr>
        <p:spPr>
          <a:xfrm>
            <a:off x="4393324" y="4813738"/>
            <a:ext cx="3384331" cy="1277007"/>
          </a:xfrm>
          <a:prstGeom prst="rect">
            <a:avLst/>
          </a:prstGeom>
          <a:solidFill>
            <a:schemeClr val="accent6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All can be done</a:t>
            </a:r>
            <a:r>
              <a:rPr lang="en-US" dirty="0"/>
              <a:t> either</a:t>
            </a:r>
          </a:p>
          <a:p>
            <a:pPr algn="ctr"/>
            <a:r>
              <a:rPr lang="en-US" dirty="0"/>
              <a:t>Remotely (video) OR</a:t>
            </a:r>
          </a:p>
          <a:p>
            <a:pPr algn="ctr"/>
            <a:r>
              <a:rPr lang="en-US" dirty="0"/>
              <a:t>In person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2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6634B-8738-420D-B200-F1899D11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dirty="0" err="1" smtClean="0"/>
              <a:t>ADepT</a:t>
            </a:r>
            <a:r>
              <a:rPr lang="en-GB" dirty="0" smtClean="0"/>
              <a:t>-PD trial: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999BDACD-468E-41F9-A5C3-AC097F765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5259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0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6634B-8738-420D-B200-F1899D11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ADEpT</a:t>
            </a:r>
            <a:r>
              <a:rPr lang="en-GB" dirty="0"/>
              <a:t>-PD trial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DD9E3-6EBA-4AB1-B2BB-EE12C7807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819D55-691D-433B-A320-4BF5C893D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5764"/>
            <a:ext cx="9702188" cy="652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ADD1FB9-2530-4400-B38A-8AC91D35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Participate in the </a:t>
            </a:r>
            <a:r>
              <a:rPr lang="en-GB" sz="3600" dirty="0" err="1" smtClean="0"/>
              <a:t>ADepT</a:t>
            </a:r>
            <a:r>
              <a:rPr lang="en-GB" sz="3600" dirty="0" smtClean="0"/>
              <a:t>-PD trial:</a:t>
            </a:r>
            <a:br>
              <a:rPr lang="en-GB" sz="3600" dirty="0" smtClean="0"/>
            </a:br>
            <a:r>
              <a:rPr lang="en-GB" sz="3600" dirty="0" smtClean="0"/>
              <a:t>W</a:t>
            </a:r>
            <a:r>
              <a:rPr lang="en-GB" sz="3600" dirty="0" smtClean="0"/>
              <a:t>ebsites with further contact </a:t>
            </a:r>
            <a:r>
              <a:rPr lang="en-GB" sz="3600" dirty="0"/>
              <a:t>information</a:t>
            </a:r>
            <a:endParaRPr lang="en-US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xmlns="" id="{FFE5320A-EA61-434D-80A0-7F20A1F4D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2708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6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4A48E-2D6D-4814-A728-F8E8BF13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Anxiety in Parkinson’s study (AND-PD)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A30D7CD3-2D09-4350-88EE-69999E90E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000" dirty="0"/>
              <a:t>Aim: Investigate the mechanisms of Anxiety in Parkinson’s</a:t>
            </a:r>
          </a:p>
          <a:p>
            <a:r>
              <a:rPr lang="en-GB" sz="2000" dirty="0"/>
              <a:t>Key inclusion criteria: Anyone with Parkinson’s who would be interested in participating. </a:t>
            </a:r>
          </a:p>
          <a:p>
            <a:r>
              <a:rPr lang="en-GB" sz="2000" dirty="0"/>
              <a:t>Comparison groups: PD with Anxiety vs PD without Anxiety; small control group</a:t>
            </a:r>
          </a:p>
          <a:p>
            <a:r>
              <a:rPr lang="en-GB" sz="2000" dirty="0"/>
              <a:t>Remote (or in person) assessment of clinical features; behavioural tasks, cognition</a:t>
            </a:r>
          </a:p>
          <a:p>
            <a:r>
              <a:rPr lang="en-GB" sz="2000" dirty="0"/>
              <a:t>One-year follow up </a:t>
            </a:r>
            <a:endParaRPr lang="en-GB" sz="2000" dirty="0" smtClean="0"/>
          </a:p>
          <a:p>
            <a:r>
              <a:rPr lang="en-GB" sz="2000" dirty="0" smtClean="0"/>
              <a:t>Optional </a:t>
            </a:r>
            <a:r>
              <a:rPr lang="en-GB" sz="2000" dirty="0"/>
              <a:t>MRI study at Queen Square Institute of Neurology</a:t>
            </a:r>
          </a:p>
          <a:p>
            <a:r>
              <a:rPr lang="en-GB" sz="2000" dirty="0"/>
              <a:t>Physiological measures of anxiety (cortisol levels, heart rate, skin conductance)</a:t>
            </a:r>
          </a:p>
          <a:p>
            <a:r>
              <a:rPr lang="en-GB" sz="2000" dirty="0" smtClean="0"/>
              <a:t>Qualitative </a:t>
            </a:r>
            <a:r>
              <a:rPr lang="en-GB" sz="2000" dirty="0"/>
              <a:t>interviews on experiences of anxiety and its treatment</a:t>
            </a:r>
          </a:p>
          <a:p>
            <a:r>
              <a:rPr lang="en-GB" sz="2000" u="sng" dirty="0"/>
              <a:t>Contact</a:t>
            </a:r>
            <a:r>
              <a:rPr lang="en-GB" sz="2000" dirty="0"/>
              <a:t> for queries or interested patients: </a:t>
            </a:r>
            <a:r>
              <a:rPr lang="en-GB" sz="2000" b="1" dirty="0"/>
              <a:t>and-pd@ucl.ac.uk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75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F0C22-5777-4FE1-A28B-D6AB158A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GB" sz="4100" dirty="0"/>
              <a:t>What are the experiences and questions you think are important:</a:t>
            </a:r>
            <a:endParaRPr lang="en-US" sz="4100" dirty="0"/>
          </a:p>
        </p:txBody>
      </p:sp>
      <p:cxnSp>
        <p:nvCxnSpPr>
          <p:cNvPr id="34" name="Straight Connector 13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01193B-115A-4826-9CB6-561F81C2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GB" sz="2200"/>
              <a:t>Experiences with Anxiety in Parkinson’s</a:t>
            </a:r>
          </a:p>
          <a:p>
            <a:r>
              <a:rPr lang="en-GB" sz="2200"/>
              <a:t>What are the most difficult problems </a:t>
            </a:r>
          </a:p>
          <a:p>
            <a:r>
              <a:rPr lang="en-GB" sz="2200"/>
              <a:t>Heterogeneity: e.g. panic attacks, relationship to PD, changes over time</a:t>
            </a:r>
          </a:p>
          <a:p>
            <a:r>
              <a:rPr lang="en-GB" sz="2200"/>
              <a:t>Recognising</a:t>
            </a:r>
            <a:r>
              <a:rPr lang="en-US" sz="2200"/>
              <a:t> and diagnosing anxiety or depression</a:t>
            </a:r>
          </a:p>
          <a:p>
            <a:r>
              <a:rPr lang="en-US" sz="2200"/>
              <a:t>Treatment experiences (including psychological treatments)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9160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DA1A2E9-63FE-408D-A803-8E306ECAB4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PD-Care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BE9F90C-C163-435B-9A68-D15C92D1CF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C910467-8185-45DD-B8A2-A88DF20DF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A882A9F-F4E9-4E23-8F0B-20B5DF42E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2813" y="671513"/>
            <a:ext cx="6794500" cy="5511800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develop and test a new resource to help those with Parkinson's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self-manage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care; and supported by specially trained health care professionals.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Six ‘work packages’ over a 5 year period: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synthesis &amp; qualitative work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Co-design and User testing to develop toolkit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Feasibility study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Randomised control trial of effectiveness and cost effectiveness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evaluation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Dissemination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" y="5120640"/>
            <a:ext cx="1828800" cy="10241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9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9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endParaRPr lang="en-US" sz="19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1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790</Words>
  <Application>Microsoft Office PowerPoint</Application>
  <PresentationFormat>Widescreen</PresentationFormat>
  <Paragraphs>134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Parkinson’s Research Studies with focus on Anxiety and Depression</vt:lpstr>
      <vt:lpstr>Anxiety and Depression in Parkinson’s</vt:lpstr>
      <vt:lpstr>PowerPoint Presentation</vt:lpstr>
      <vt:lpstr>ADepT-PD trial:</vt:lpstr>
      <vt:lpstr>ADEpT-PD trial</vt:lpstr>
      <vt:lpstr>Participate in the ADepT-PD trial: Websites with further contact information</vt:lpstr>
      <vt:lpstr>Anxiety in Parkinson’s study (AND-PD)</vt:lpstr>
      <vt:lpstr>What are the experiences and questions you think are important:</vt:lpstr>
      <vt:lpstr>PowerPoint Presentation</vt:lpstr>
      <vt:lpstr>PD-Care: The Live Well with Parkinson’s Self-management Toolkit</vt:lpstr>
      <vt:lpstr>Participate in PD-Care</vt:lpstr>
      <vt:lpstr>Please contact us if you are interested in either of these studies:</vt:lpstr>
      <vt:lpstr>Other studies (requiring face-to-face assessments)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Parkinson’s Research Studies</dc:title>
  <dc:creator>Anette Schrag</dc:creator>
  <cp:lastModifiedBy>Anette</cp:lastModifiedBy>
  <cp:revision>48</cp:revision>
  <dcterms:created xsi:type="dcterms:W3CDTF">2021-07-21T06:58:18Z</dcterms:created>
  <dcterms:modified xsi:type="dcterms:W3CDTF">2021-10-26T17:54:31Z</dcterms:modified>
</cp:coreProperties>
</file>