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1915775" cy="16848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9CA"/>
    <a:srgbClr val="014C7D"/>
    <a:srgbClr val="8F993E"/>
    <a:srgbClr val="555025"/>
    <a:srgbClr val="032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30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683" y="2757324"/>
            <a:ext cx="10128409" cy="5865648"/>
          </a:xfrm>
        </p:spPr>
        <p:txBody>
          <a:bodyPr anchor="b"/>
          <a:lstStyle>
            <a:lvl1pPr algn="ctr">
              <a:defRPr sz="7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9472" y="8849174"/>
            <a:ext cx="8936831" cy="4067732"/>
          </a:xfrm>
        </p:spPr>
        <p:txBody>
          <a:bodyPr/>
          <a:lstStyle>
            <a:lvl1pPr marL="0" indent="0" algn="ctr">
              <a:buNone/>
              <a:defRPr sz="3127"/>
            </a:lvl1pPr>
            <a:lvl2pPr marL="595777" indent="0" algn="ctr">
              <a:buNone/>
              <a:defRPr sz="2606"/>
            </a:lvl2pPr>
            <a:lvl3pPr marL="1191555" indent="0" algn="ctr">
              <a:buNone/>
              <a:defRPr sz="2346"/>
            </a:lvl3pPr>
            <a:lvl4pPr marL="1787332" indent="0" algn="ctr">
              <a:buNone/>
              <a:defRPr sz="2085"/>
            </a:lvl4pPr>
            <a:lvl5pPr marL="2383109" indent="0" algn="ctr">
              <a:buNone/>
              <a:defRPr sz="2085"/>
            </a:lvl5pPr>
            <a:lvl6pPr marL="2978887" indent="0" algn="ctr">
              <a:buNone/>
              <a:defRPr sz="2085"/>
            </a:lvl6pPr>
            <a:lvl7pPr marL="3574664" indent="0" algn="ctr">
              <a:buNone/>
              <a:defRPr sz="2085"/>
            </a:lvl7pPr>
            <a:lvl8pPr marL="4170441" indent="0" algn="ctr">
              <a:buNone/>
              <a:defRPr sz="2085"/>
            </a:lvl8pPr>
            <a:lvl9pPr marL="4766219" indent="0" algn="ctr">
              <a:buNone/>
              <a:defRPr sz="20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6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5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27227" y="897007"/>
            <a:ext cx="2569339" cy="142780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210" y="897007"/>
            <a:ext cx="7559070" cy="142780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8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3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04" y="4200339"/>
            <a:ext cx="10277356" cy="7008356"/>
          </a:xfrm>
        </p:spPr>
        <p:txBody>
          <a:bodyPr anchor="b"/>
          <a:lstStyle>
            <a:lvl1pPr>
              <a:defRPr sz="7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004" y="11274997"/>
            <a:ext cx="10277356" cy="3685529"/>
          </a:xfrm>
        </p:spPr>
        <p:txBody>
          <a:bodyPr/>
          <a:lstStyle>
            <a:lvl1pPr marL="0" indent="0">
              <a:buNone/>
              <a:defRPr sz="3127">
                <a:solidFill>
                  <a:schemeClr val="tx1"/>
                </a:solidFill>
              </a:defRPr>
            </a:lvl1pPr>
            <a:lvl2pPr marL="595777" indent="0">
              <a:buNone/>
              <a:defRPr sz="2606">
                <a:solidFill>
                  <a:schemeClr val="tx1">
                    <a:tint val="75000"/>
                  </a:schemeClr>
                </a:solidFill>
              </a:defRPr>
            </a:lvl2pPr>
            <a:lvl3pPr marL="1191555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3pPr>
            <a:lvl4pPr marL="1787332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4pPr>
            <a:lvl5pPr marL="2383109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5pPr>
            <a:lvl6pPr marL="2978887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6pPr>
            <a:lvl7pPr marL="3574664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7pPr>
            <a:lvl8pPr marL="4170441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8pPr>
            <a:lvl9pPr marL="4766219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9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210" y="4485037"/>
            <a:ext cx="5064204" cy="10689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2361" y="4485037"/>
            <a:ext cx="5064204" cy="10689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8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2" y="897011"/>
            <a:ext cx="10277356" cy="32565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63" y="4130135"/>
            <a:ext cx="5040931" cy="2024115"/>
          </a:xfrm>
        </p:spPr>
        <p:txBody>
          <a:bodyPr anchor="b"/>
          <a:lstStyle>
            <a:lvl1pPr marL="0" indent="0">
              <a:buNone/>
              <a:defRPr sz="3127" b="1"/>
            </a:lvl1pPr>
            <a:lvl2pPr marL="595777" indent="0">
              <a:buNone/>
              <a:defRPr sz="2606" b="1"/>
            </a:lvl2pPr>
            <a:lvl3pPr marL="1191555" indent="0">
              <a:buNone/>
              <a:defRPr sz="2346" b="1"/>
            </a:lvl3pPr>
            <a:lvl4pPr marL="1787332" indent="0">
              <a:buNone/>
              <a:defRPr sz="2085" b="1"/>
            </a:lvl4pPr>
            <a:lvl5pPr marL="2383109" indent="0">
              <a:buNone/>
              <a:defRPr sz="2085" b="1"/>
            </a:lvl5pPr>
            <a:lvl6pPr marL="2978887" indent="0">
              <a:buNone/>
              <a:defRPr sz="2085" b="1"/>
            </a:lvl6pPr>
            <a:lvl7pPr marL="3574664" indent="0">
              <a:buNone/>
              <a:defRPr sz="2085" b="1"/>
            </a:lvl7pPr>
            <a:lvl8pPr marL="4170441" indent="0">
              <a:buNone/>
              <a:defRPr sz="2085" b="1"/>
            </a:lvl8pPr>
            <a:lvl9pPr marL="4766219" indent="0">
              <a:buNone/>
              <a:defRPr sz="20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763" y="6154251"/>
            <a:ext cx="5040931" cy="9051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2362" y="4130135"/>
            <a:ext cx="5065756" cy="2024115"/>
          </a:xfrm>
        </p:spPr>
        <p:txBody>
          <a:bodyPr anchor="b"/>
          <a:lstStyle>
            <a:lvl1pPr marL="0" indent="0">
              <a:buNone/>
              <a:defRPr sz="3127" b="1"/>
            </a:lvl1pPr>
            <a:lvl2pPr marL="595777" indent="0">
              <a:buNone/>
              <a:defRPr sz="2606" b="1"/>
            </a:lvl2pPr>
            <a:lvl3pPr marL="1191555" indent="0">
              <a:buNone/>
              <a:defRPr sz="2346" b="1"/>
            </a:lvl3pPr>
            <a:lvl4pPr marL="1787332" indent="0">
              <a:buNone/>
              <a:defRPr sz="2085" b="1"/>
            </a:lvl4pPr>
            <a:lvl5pPr marL="2383109" indent="0">
              <a:buNone/>
              <a:defRPr sz="2085" b="1"/>
            </a:lvl5pPr>
            <a:lvl6pPr marL="2978887" indent="0">
              <a:buNone/>
              <a:defRPr sz="2085" b="1"/>
            </a:lvl6pPr>
            <a:lvl7pPr marL="3574664" indent="0">
              <a:buNone/>
              <a:defRPr sz="2085" b="1"/>
            </a:lvl7pPr>
            <a:lvl8pPr marL="4170441" indent="0">
              <a:buNone/>
              <a:defRPr sz="2085" b="1"/>
            </a:lvl8pPr>
            <a:lvl9pPr marL="4766219" indent="0">
              <a:buNone/>
              <a:defRPr sz="20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2362" y="6154251"/>
            <a:ext cx="5065756" cy="9051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8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1" y="1123209"/>
            <a:ext cx="3843148" cy="3931232"/>
          </a:xfrm>
        </p:spPr>
        <p:txBody>
          <a:bodyPr anchor="b"/>
          <a:lstStyle>
            <a:lvl1pPr>
              <a:defRPr sz="41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756" y="2425824"/>
            <a:ext cx="6032361" cy="11973098"/>
          </a:xfrm>
        </p:spPr>
        <p:txBody>
          <a:bodyPr/>
          <a:lstStyle>
            <a:lvl1pPr>
              <a:defRPr sz="4170"/>
            </a:lvl1pPr>
            <a:lvl2pPr>
              <a:defRPr sz="3649"/>
            </a:lvl2pPr>
            <a:lvl3pPr>
              <a:defRPr sz="3127"/>
            </a:lvl3pPr>
            <a:lvl4pPr>
              <a:defRPr sz="2606"/>
            </a:lvl4pPr>
            <a:lvl5pPr>
              <a:defRPr sz="2606"/>
            </a:lvl5pPr>
            <a:lvl6pPr>
              <a:defRPr sz="2606"/>
            </a:lvl6pPr>
            <a:lvl7pPr>
              <a:defRPr sz="2606"/>
            </a:lvl7pPr>
            <a:lvl8pPr>
              <a:defRPr sz="2606"/>
            </a:lvl8pPr>
            <a:lvl9pPr>
              <a:defRPr sz="26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761" y="5054441"/>
            <a:ext cx="3843148" cy="9363978"/>
          </a:xfrm>
        </p:spPr>
        <p:txBody>
          <a:bodyPr/>
          <a:lstStyle>
            <a:lvl1pPr marL="0" indent="0">
              <a:buNone/>
              <a:defRPr sz="2085"/>
            </a:lvl1pPr>
            <a:lvl2pPr marL="595777" indent="0">
              <a:buNone/>
              <a:defRPr sz="1824"/>
            </a:lvl2pPr>
            <a:lvl3pPr marL="1191555" indent="0">
              <a:buNone/>
              <a:defRPr sz="1564"/>
            </a:lvl3pPr>
            <a:lvl4pPr marL="1787332" indent="0">
              <a:buNone/>
              <a:defRPr sz="1303"/>
            </a:lvl4pPr>
            <a:lvl5pPr marL="2383109" indent="0">
              <a:buNone/>
              <a:defRPr sz="1303"/>
            </a:lvl5pPr>
            <a:lvl6pPr marL="2978887" indent="0">
              <a:buNone/>
              <a:defRPr sz="1303"/>
            </a:lvl6pPr>
            <a:lvl7pPr marL="3574664" indent="0">
              <a:buNone/>
              <a:defRPr sz="1303"/>
            </a:lvl7pPr>
            <a:lvl8pPr marL="4170441" indent="0">
              <a:buNone/>
              <a:defRPr sz="1303"/>
            </a:lvl8pPr>
            <a:lvl9pPr marL="4766219" indent="0">
              <a:buNone/>
              <a:defRPr sz="13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1" y="1123209"/>
            <a:ext cx="3843148" cy="3931232"/>
          </a:xfrm>
        </p:spPr>
        <p:txBody>
          <a:bodyPr anchor="b"/>
          <a:lstStyle>
            <a:lvl1pPr>
              <a:defRPr sz="41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65756" y="2425824"/>
            <a:ext cx="6032361" cy="11973098"/>
          </a:xfrm>
        </p:spPr>
        <p:txBody>
          <a:bodyPr anchor="t"/>
          <a:lstStyle>
            <a:lvl1pPr marL="0" indent="0">
              <a:buNone/>
              <a:defRPr sz="4170"/>
            </a:lvl1pPr>
            <a:lvl2pPr marL="595777" indent="0">
              <a:buNone/>
              <a:defRPr sz="3649"/>
            </a:lvl2pPr>
            <a:lvl3pPr marL="1191555" indent="0">
              <a:buNone/>
              <a:defRPr sz="3127"/>
            </a:lvl3pPr>
            <a:lvl4pPr marL="1787332" indent="0">
              <a:buNone/>
              <a:defRPr sz="2606"/>
            </a:lvl4pPr>
            <a:lvl5pPr marL="2383109" indent="0">
              <a:buNone/>
              <a:defRPr sz="2606"/>
            </a:lvl5pPr>
            <a:lvl6pPr marL="2978887" indent="0">
              <a:buNone/>
              <a:defRPr sz="2606"/>
            </a:lvl6pPr>
            <a:lvl7pPr marL="3574664" indent="0">
              <a:buNone/>
              <a:defRPr sz="2606"/>
            </a:lvl7pPr>
            <a:lvl8pPr marL="4170441" indent="0">
              <a:buNone/>
              <a:defRPr sz="2606"/>
            </a:lvl8pPr>
            <a:lvl9pPr marL="4766219" indent="0">
              <a:buNone/>
              <a:defRPr sz="26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761" y="5054441"/>
            <a:ext cx="3843148" cy="9363978"/>
          </a:xfrm>
        </p:spPr>
        <p:txBody>
          <a:bodyPr/>
          <a:lstStyle>
            <a:lvl1pPr marL="0" indent="0">
              <a:buNone/>
              <a:defRPr sz="2085"/>
            </a:lvl1pPr>
            <a:lvl2pPr marL="595777" indent="0">
              <a:buNone/>
              <a:defRPr sz="1824"/>
            </a:lvl2pPr>
            <a:lvl3pPr marL="1191555" indent="0">
              <a:buNone/>
              <a:defRPr sz="1564"/>
            </a:lvl3pPr>
            <a:lvl4pPr marL="1787332" indent="0">
              <a:buNone/>
              <a:defRPr sz="1303"/>
            </a:lvl4pPr>
            <a:lvl5pPr marL="2383109" indent="0">
              <a:buNone/>
              <a:defRPr sz="1303"/>
            </a:lvl5pPr>
            <a:lvl6pPr marL="2978887" indent="0">
              <a:buNone/>
              <a:defRPr sz="1303"/>
            </a:lvl6pPr>
            <a:lvl7pPr marL="3574664" indent="0">
              <a:buNone/>
              <a:defRPr sz="1303"/>
            </a:lvl7pPr>
            <a:lvl8pPr marL="4170441" indent="0">
              <a:buNone/>
              <a:defRPr sz="1303"/>
            </a:lvl8pPr>
            <a:lvl9pPr marL="4766219" indent="0">
              <a:buNone/>
              <a:defRPr sz="13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9210" y="897011"/>
            <a:ext cx="10277356" cy="325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210" y="4485037"/>
            <a:ext cx="10277356" cy="1068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210" y="15615732"/>
            <a:ext cx="2681049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7101" y="15615732"/>
            <a:ext cx="4021574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5516" y="15615732"/>
            <a:ext cx="2681049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5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1555" rtl="0" eaLnBrk="1" latinLnBrk="0" hangingPunct="1">
        <a:lnSpc>
          <a:spcPct val="90000"/>
        </a:lnSpc>
        <a:spcBef>
          <a:spcPct val="0"/>
        </a:spcBef>
        <a:buNone/>
        <a:defRPr sz="57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889" indent="-297889" algn="l" defTabSz="1191555" rtl="0" eaLnBrk="1" latinLnBrk="0" hangingPunct="1">
        <a:lnSpc>
          <a:spcPct val="90000"/>
        </a:lnSpc>
        <a:spcBef>
          <a:spcPts val="1303"/>
        </a:spcBef>
        <a:buFont typeface="Arial" panose="020B0604020202020204" pitchFamily="34" charset="0"/>
        <a:buChar char="•"/>
        <a:defRPr sz="3649" kern="1200">
          <a:solidFill>
            <a:schemeClr val="tx1"/>
          </a:solidFill>
          <a:latin typeface="+mn-lt"/>
          <a:ea typeface="+mn-ea"/>
          <a:cs typeface="+mn-cs"/>
        </a:defRPr>
      </a:lvl1pPr>
      <a:lvl2pPr marL="893666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3127" kern="1200">
          <a:solidFill>
            <a:schemeClr val="tx1"/>
          </a:solidFill>
          <a:latin typeface="+mn-lt"/>
          <a:ea typeface="+mn-ea"/>
          <a:cs typeface="+mn-cs"/>
        </a:defRPr>
      </a:lvl2pPr>
      <a:lvl3pPr marL="1489443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606" kern="1200">
          <a:solidFill>
            <a:schemeClr val="tx1"/>
          </a:solidFill>
          <a:latin typeface="+mn-lt"/>
          <a:ea typeface="+mn-ea"/>
          <a:cs typeface="+mn-cs"/>
        </a:defRPr>
      </a:lvl3pPr>
      <a:lvl4pPr marL="2085221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4pPr>
      <a:lvl5pPr marL="2680998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5pPr>
      <a:lvl6pPr marL="3276775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6pPr>
      <a:lvl7pPr marL="3872553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7pPr>
      <a:lvl8pPr marL="4468330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8pPr>
      <a:lvl9pPr marL="5064107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1pPr>
      <a:lvl2pPr marL="595777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2pPr>
      <a:lvl3pPr marL="1191555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3pPr>
      <a:lvl4pPr marL="1787332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4pPr>
      <a:lvl5pPr marL="2383109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5pPr>
      <a:lvl6pPr marL="2978887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6pPr>
      <a:lvl7pPr marL="3574664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7pPr>
      <a:lvl8pPr marL="4170441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8pPr>
      <a:lvl9pPr marL="4766219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59252"/>
              </p:ext>
            </p:extLst>
          </p:nvPr>
        </p:nvGraphicFramePr>
        <p:xfrm>
          <a:off x="3935065" y="4816931"/>
          <a:ext cx="7677282" cy="10425043"/>
        </p:xfrm>
        <a:graphic>
          <a:graphicData uri="http://schemas.openxmlformats.org/drawingml/2006/table">
            <a:tbl>
              <a:tblPr/>
              <a:tblGrid>
                <a:gridCol w="7677282">
                  <a:extLst>
                    <a:ext uri="{9D8B030D-6E8A-4147-A177-3AD203B41FA5}">
                      <a16:colId xmlns:a16="http://schemas.microsoft.com/office/drawing/2014/main" val="1464719552"/>
                    </a:ext>
                  </a:extLst>
                </a:gridCol>
              </a:tblGrid>
              <a:tr h="10425043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service funded by UCL Sustainability </a:t>
                      </a:r>
                    </a:p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aiming to reduce the unnecessary disposal of easily fixable lab equipment.</a:t>
                      </a:r>
                    </a:p>
                    <a:p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held workshops in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Street and QSH.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Labs are welcome to bring faulty electrical lab equipment, e.g. roller, shaker, centrifuge, etc. and get these checked by a team of engineers. </a:t>
                      </a:r>
                    </a:p>
                    <a:p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are able to carry out minor repairs straight away and free of charge</a:t>
                      </a:r>
                    </a:p>
                    <a:p>
                      <a:endParaRPr lang="en-GB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workshops to follow in 2020</a:t>
                      </a:r>
                    </a:p>
                  </a:txBody>
                  <a:tcPr marL="171450" marR="171450" marT="0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12549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" y="0"/>
            <a:ext cx="11914410" cy="22762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5710002"/>
            <a:ext cx="11915776" cy="1138136"/>
          </a:xfrm>
          <a:prstGeom prst="rect">
            <a:avLst/>
          </a:prstGeom>
          <a:solidFill>
            <a:srgbClr val="014C7D"/>
          </a:solidFill>
          <a:ln>
            <a:solidFill>
              <a:srgbClr val="014C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413" y="15710002"/>
            <a:ext cx="2237362" cy="11363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53401" y="15710002"/>
            <a:ext cx="1525012" cy="1138136"/>
          </a:xfrm>
          <a:prstGeom prst="rect">
            <a:avLst/>
          </a:prstGeom>
          <a:gradFill flip="none" rotWithShape="1">
            <a:gsLst>
              <a:gs pos="100000">
                <a:srgbClr val="032E5A"/>
              </a:gs>
              <a:gs pos="0">
                <a:srgbClr val="014C7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39013" y="2844518"/>
            <a:ext cx="107792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14C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CASE STUDIES</a:t>
            </a:r>
          </a:p>
          <a:p>
            <a:r>
              <a:rPr lang="en-GB" sz="4800" b="1" dirty="0">
                <a:solidFill>
                  <a:srgbClr val="8DB9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REPAIR WORKSHOPS</a:t>
            </a:r>
          </a:p>
          <a:p>
            <a:endParaRPr lang="en-US" sz="4800" b="1" dirty="0">
              <a:solidFill>
                <a:srgbClr val="014C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6821" y="5539142"/>
            <a:ext cx="3090396" cy="2317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663" y="9074544"/>
            <a:ext cx="3075130" cy="23063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4" y="12619605"/>
            <a:ext cx="2872456" cy="215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3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D9AB735656F74282B5A1DDA0501C72" ma:contentTypeVersion="12" ma:contentTypeDescription="Create a new document." ma:contentTypeScope="" ma:versionID="51db6507c77521d47ceeb7929fe9c36e">
  <xsd:schema xmlns:xsd="http://www.w3.org/2001/XMLSchema" xmlns:xs="http://www.w3.org/2001/XMLSchema" xmlns:p="http://schemas.microsoft.com/office/2006/metadata/properties" xmlns:ns2="06588569-0fb3-4b95-ae64-07b1eaa0d702" xmlns:ns3="57035ab6-07ae-4a16-a9c3-222ea2624b74" targetNamespace="http://schemas.microsoft.com/office/2006/metadata/properties" ma:root="true" ma:fieldsID="9881cd34200ac413cbaf638fd518a15f" ns2:_="" ns3:_="">
    <xsd:import namespace="06588569-0fb3-4b95-ae64-07b1eaa0d702"/>
    <xsd:import namespace="57035ab6-07ae-4a16-a9c3-222ea2624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88569-0fb3-4b95-ae64-07b1eaa0d7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35ab6-07ae-4a16-a9c3-222ea2624b7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251341-EBA8-44FB-B4CB-53F192351D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F8B92C-0836-43AC-9F00-8574B54CDA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72F239-24CA-4FE4-83E0-2A87F34ECE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588569-0fb3-4b95-ae64-07b1eaa0d702"/>
    <ds:schemaRef ds:uri="57035ab6-07ae-4a16-a9c3-222ea2624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84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Dementia Research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Prosser</dc:creator>
  <cp:lastModifiedBy>Sarah Lawson</cp:lastModifiedBy>
  <cp:revision>19</cp:revision>
  <cp:lastPrinted>2020-02-18T10:02:48Z</cp:lastPrinted>
  <dcterms:created xsi:type="dcterms:W3CDTF">2020-02-12T14:02:02Z</dcterms:created>
  <dcterms:modified xsi:type="dcterms:W3CDTF">2022-07-22T08:39:35Z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0x0101000ED9AB735656F74282B5A1DDA0501C72</vt:lpwstr>
  </property>
</Properties>
</file>