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handoutMasterIdLst>
    <p:handoutMasterId r:id="rId11"/>
  </p:handoutMasterIdLst>
  <p:sldIdLst>
    <p:sldId id="257" r:id="rId2"/>
    <p:sldId id="261" r:id="rId3"/>
    <p:sldId id="256" r:id="rId4"/>
    <p:sldId id="258" r:id="rId5"/>
    <p:sldId id="259" r:id="rId6"/>
    <p:sldId id="260" r:id="rId7"/>
    <p:sldId id="263" r:id="rId8"/>
    <p:sldId id="271"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94651" autoAdjust="0"/>
  </p:normalViewPr>
  <p:slideViewPr>
    <p:cSldViewPr snapToGrid="0">
      <p:cViewPr varScale="1">
        <p:scale>
          <a:sx n="105" d="100"/>
          <a:sy n="105" d="100"/>
        </p:scale>
        <p:origin x="132" y="192"/>
      </p:cViewPr>
      <p:guideLst/>
    </p:cSldViewPr>
  </p:slideViewPr>
  <p:outlineViewPr>
    <p:cViewPr>
      <p:scale>
        <a:sx n="33" d="100"/>
        <a:sy n="33" d="100"/>
      </p:scale>
      <p:origin x="0" y="0"/>
    </p:cViewPr>
  </p:outlineViewPr>
  <p:notesTextViewPr>
    <p:cViewPr>
      <p:scale>
        <a:sx n="1" d="1"/>
        <a:sy n="1" d="1"/>
      </p:scale>
      <p:origin x="0" y="-1044"/>
    </p:cViewPr>
  </p:notesTextViewPr>
  <p:notesViewPr>
    <p:cSldViewPr snapToGrid="0">
      <p:cViewPr varScale="1">
        <p:scale>
          <a:sx n="88" d="100"/>
          <a:sy n="88" d="100"/>
        </p:scale>
        <p:origin x="3822" y="6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32C65C6B-0F20-49B6-ACD2-0B6261D57AE5}" type="datetimeFigureOut">
              <a:rPr lang="en-GB" smtClean="0"/>
              <a:t>06/09/2019</a:t>
            </a:fld>
            <a:endParaRPr lang="en-GB"/>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BA0B008-6EAF-4F44-9F51-D0DB8F3F7722}" type="slidenum">
              <a:rPr lang="en-GB" smtClean="0"/>
              <a:t>‹#›</a:t>
            </a:fld>
            <a:endParaRPr lang="en-GB"/>
          </a:p>
        </p:txBody>
      </p:sp>
    </p:spTree>
    <p:extLst>
      <p:ext uri="{BB962C8B-B14F-4D97-AF65-F5344CB8AC3E}">
        <p14:creationId xmlns:p14="http://schemas.microsoft.com/office/powerpoint/2010/main" val="135417022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FCE2DAD-86DD-4FE5-B940-FC7716756630}" type="datetimeFigureOut">
              <a:rPr lang="en-GB" smtClean="0"/>
              <a:t>06/09/2019</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239F165-1DCE-436D-960E-0F56D1D37F20}" type="slidenum">
              <a:rPr lang="en-GB" smtClean="0"/>
              <a:t>‹#›</a:t>
            </a:fld>
            <a:endParaRPr lang="en-GB"/>
          </a:p>
        </p:txBody>
      </p:sp>
    </p:spTree>
    <p:extLst>
      <p:ext uri="{BB962C8B-B14F-4D97-AF65-F5344CB8AC3E}">
        <p14:creationId xmlns:p14="http://schemas.microsoft.com/office/powerpoint/2010/main" val="27011322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s://www.ucl.ac.uk/students/support-and-wellbeing/disability-support/it-support-and-assistive-technology" TargetMode="External"/><Relationship Id="rId2" Type="http://schemas.openxmlformats.org/officeDocument/2006/relationships/slide" Target="../slides/slide3.xml"/><Relationship Id="rId1" Type="http://schemas.openxmlformats.org/officeDocument/2006/relationships/notesMaster" Target="../notesMasters/notesMaster1.xml"/><Relationship Id="rId4" Type="http://schemas.openxmlformats.org/officeDocument/2006/relationships/hyperlink" Target="https://eur01.safelinks.protection.outlook.com/?url=http%3A%2F%2Fbit.ly%2FUCLITsupport&amp;data=02%7C01%7C%7C405a9123a47e42f6766208d6fa16a805%7C1faf88fea9984c5b93c9210a11d9a5c2%7C0%7C0%7C636971372540649031&amp;sdata=UGPegxCnWtU2LG5FiBaw7xuYGDxdP843ZEjAruocSrc%3D&amp;reserved=0" TargetMode="Externa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aseline="0" dirty="0" smtClean="0"/>
          </a:p>
          <a:p>
            <a:endParaRPr lang="en-GB" dirty="0" smtClean="0"/>
          </a:p>
          <a:p>
            <a:endParaRPr lang="en-GB" dirty="0" smtClean="0"/>
          </a:p>
          <a:p>
            <a:endParaRPr lang="en-GB" dirty="0" smtClean="0"/>
          </a:p>
          <a:p>
            <a:endParaRPr lang="en-GB" dirty="0"/>
          </a:p>
        </p:txBody>
      </p:sp>
      <p:sp>
        <p:nvSpPr>
          <p:cNvPr id="4" name="Slide Number Placeholder 3"/>
          <p:cNvSpPr>
            <a:spLocks noGrp="1"/>
          </p:cNvSpPr>
          <p:nvPr>
            <p:ph type="sldNum" sz="quarter" idx="10"/>
          </p:nvPr>
        </p:nvSpPr>
        <p:spPr/>
        <p:txBody>
          <a:bodyPr/>
          <a:lstStyle/>
          <a:p>
            <a:fld id="{9239F165-1DCE-436D-960E-0F56D1D37F20}" type="slidenum">
              <a:rPr lang="en-GB" smtClean="0"/>
              <a:t>1</a:t>
            </a:fld>
            <a:endParaRPr lang="en-GB"/>
          </a:p>
        </p:txBody>
      </p:sp>
    </p:spTree>
    <p:extLst>
      <p:ext uri="{BB962C8B-B14F-4D97-AF65-F5344CB8AC3E}">
        <p14:creationId xmlns:p14="http://schemas.microsoft.com/office/powerpoint/2010/main" val="26126870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When working on your presentation, make use of the accessibility checker in PowerPoint. </a:t>
            </a:r>
          </a:p>
          <a:p>
            <a:r>
              <a:rPr lang="en-GB" dirty="0"/>
              <a:t>From the File menu, click on the ‘Check for issues’ button and select ‘Check Accessibility’. An Accessibility Checker appears in the right hand pane. Go through each issue in turn to resolve it wherever possible</a:t>
            </a:r>
            <a:r>
              <a:rPr lang="en-GB" dirty="0" smtClean="0"/>
              <a:t>.</a:t>
            </a:r>
          </a:p>
          <a:p>
            <a:endParaRPr lang="en-GB" dirty="0"/>
          </a:p>
          <a:p>
            <a:r>
              <a:rPr lang="en-GB" dirty="0"/>
              <a:t>It is a good idea always to check reading order:</a:t>
            </a:r>
          </a:p>
          <a:p>
            <a:r>
              <a:rPr lang="en-GB" dirty="0"/>
              <a:t>In the Home tab, under the ‘Drawing’ section, click on ‘Arrange’ and select ‘Selection Pane’. </a:t>
            </a:r>
          </a:p>
          <a:p>
            <a:r>
              <a:rPr lang="en-GB" dirty="0"/>
              <a:t>You can drag or drop items to the correct reading order, or select the item and use the up and down arrows to move it. </a:t>
            </a:r>
          </a:p>
          <a:p>
            <a:r>
              <a:rPr lang="en-GB" dirty="0"/>
              <a:t>This order also determines the order the items sit in layers on the screen, so be a bit careful.</a:t>
            </a:r>
          </a:p>
          <a:p>
            <a:r>
              <a:rPr lang="en-GB" dirty="0"/>
              <a:t>The items are read in the order from the bottom of the list upwards</a:t>
            </a:r>
          </a:p>
          <a:p>
            <a:endParaRPr lang="en-GB" dirty="0"/>
          </a:p>
          <a:p>
            <a:endParaRPr lang="en-GB" dirty="0"/>
          </a:p>
        </p:txBody>
      </p:sp>
      <p:sp>
        <p:nvSpPr>
          <p:cNvPr id="4" name="Slide Number Placeholder 3"/>
          <p:cNvSpPr>
            <a:spLocks noGrp="1"/>
          </p:cNvSpPr>
          <p:nvPr>
            <p:ph type="sldNum" sz="quarter" idx="10"/>
          </p:nvPr>
        </p:nvSpPr>
        <p:spPr/>
        <p:txBody>
          <a:bodyPr/>
          <a:lstStyle/>
          <a:p>
            <a:fld id="{9239F165-1DCE-436D-960E-0F56D1D37F20}" type="slidenum">
              <a:rPr lang="en-GB" smtClean="0"/>
              <a:t>2</a:t>
            </a:fld>
            <a:endParaRPr lang="en-GB"/>
          </a:p>
        </p:txBody>
      </p:sp>
    </p:spTree>
    <p:extLst>
      <p:ext uri="{BB962C8B-B14F-4D97-AF65-F5344CB8AC3E}">
        <p14:creationId xmlns:p14="http://schemas.microsoft.com/office/powerpoint/2010/main" val="2578641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Where </a:t>
            </a:r>
            <a:r>
              <a:rPr lang="en-GB" dirty="0"/>
              <a:t>you wish to include a URL that you want people to be able to read it, it will come up as being inaccessible in the PowerPoint accessibility checker. We have been advised the following:</a:t>
            </a:r>
          </a:p>
          <a:p>
            <a:endParaRPr lang="en-GB" dirty="0"/>
          </a:p>
          <a:p>
            <a:r>
              <a:rPr lang="en-GB" dirty="0"/>
              <a:t>Michele Farmer, the Disability IT Support Analyst in attendance at the session, has looked into this and her update follows:</a:t>
            </a:r>
          </a:p>
          <a:p>
            <a:r>
              <a:rPr lang="en-GB" dirty="0"/>
              <a:t> </a:t>
            </a:r>
          </a:p>
          <a:p>
            <a:r>
              <a:rPr lang="en-GB" dirty="0"/>
              <a:t>The best option for documents that are going to be shared both online and in print, (in order to save two copies being made) is to create a short URL for each hyperlink. For example, you may put:</a:t>
            </a:r>
          </a:p>
          <a:p>
            <a:r>
              <a:rPr lang="en-GB" dirty="0"/>
              <a:t> </a:t>
            </a:r>
          </a:p>
          <a:p>
            <a:r>
              <a:rPr lang="en-GB" dirty="0"/>
              <a:t>‘Find out more from the </a:t>
            </a:r>
            <a:r>
              <a:rPr lang="en-GB" u="sng" dirty="0">
                <a:hlinkClick r:id="rId3"/>
              </a:rPr>
              <a:t>UCL IT support and technology team</a:t>
            </a:r>
            <a:r>
              <a:rPr lang="en-GB" dirty="0"/>
              <a:t> (</a:t>
            </a:r>
            <a:r>
              <a:rPr lang="en-GB" u="sng" dirty="0">
                <a:hlinkClick r:id="rId4"/>
              </a:rPr>
              <a:t>http://bit.ly/</a:t>
            </a:r>
            <a:r>
              <a:rPr lang="en-GB" u="sng" dirty="0" err="1">
                <a:hlinkClick r:id="rId4"/>
              </a:rPr>
              <a:t>UCLITsupport</a:t>
            </a:r>
            <a:r>
              <a:rPr lang="en-GB" dirty="0"/>
              <a:t>)’ </a:t>
            </a:r>
          </a:p>
          <a:p>
            <a:r>
              <a:rPr lang="en-GB" dirty="0"/>
              <a:t> </a:t>
            </a:r>
          </a:p>
          <a:p>
            <a:r>
              <a:rPr lang="en-GB" dirty="0"/>
              <a:t>The annoying thing about this from a screen reader perspective is that a link list will be twice as long, containing all the ‘plain English’ link descriptions as well as all the “http” equivalents but if you are consistent with the practice and let users know they can easily ignore everything reading out as ‘http..’ In addition, this approach gives an easy URL for dyslexic and other users who are only accessing a paper version.”</a:t>
            </a:r>
          </a:p>
          <a:p>
            <a:endParaRPr lang="en-GB" dirty="0"/>
          </a:p>
          <a:p>
            <a:r>
              <a:rPr lang="en-GB" dirty="0"/>
              <a:t>PLEASE NOTE: If you include a hyperlink in the title, it will not work as a hyperlink in screen reader software. Always embed hyperlinks in normal text, not in titles. </a:t>
            </a:r>
          </a:p>
          <a:p>
            <a:endParaRPr lang="en-GB" dirty="0"/>
          </a:p>
          <a:p>
            <a:endParaRPr lang="en-GB" dirty="0"/>
          </a:p>
        </p:txBody>
      </p:sp>
      <p:sp>
        <p:nvSpPr>
          <p:cNvPr id="4" name="Slide Number Placeholder 3"/>
          <p:cNvSpPr>
            <a:spLocks noGrp="1"/>
          </p:cNvSpPr>
          <p:nvPr>
            <p:ph type="sldNum" sz="quarter" idx="10"/>
          </p:nvPr>
        </p:nvSpPr>
        <p:spPr/>
        <p:txBody>
          <a:bodyPr/>
          <a:lstStyle/>
          <a:p>
            <a:fld id="{9239F165-1DCE-436D-960E-0F56D1D37F20}" type="slidenum">
              <a:rPr lang="en-GB" smtClean="0"/>
              <a:t>3</a:t>
            </a:fld>
            <a:endParaRPr lang="en-GB"/>
          </a:p>
        </p:txBody>
      </p:sp>
    </p:spTree>
    <p:extLst>
      <p:ext uri="{BB962C8B-B14F-4D97-AF65-F5344CB8AC3E}">
        <p14:creationId xmlns:p14="http://schemas.microsoft.com/office/powerpoint/2010/main" val="27718567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aseline="0" dirty="0" smtClean="0"/>
              <a:t>You may change font size if you wish, but be consistent, and do not use more than 3 font sizes on one slide and have a minimum font size of 24pt.</a:t>
            </a:r>
            <a:endParaRPr lang="en-GB" dirty="0"/>
          </a:p>
        </p:txBody>
      </p:sp>
      <p:sp>
        <p:nvSpPr>
          <p:cNvPr id="4" name="Slide Number Placeholder 3"/>
          <p:cNvSpPr>
            <a:spLocks noGrp="1"/>
          </p:cNvSpPr>
          <p:nvPr>
            <p:ph type="sldNum" sz="quarter" idx="10"/>
          </p:nvPr>
        </p:nvSpPr>
        <p:spPr/>
        <p:txBody>
          <a:bodyPr/>
          <a:lstStyle/>
          <a:p>
            <a:fld id="{9239F165-1DCE-436D-960E-0F56D1D37F20}" type="slidenum">
              <a:rPr lang="en-GB" smtClean="0"/>
              <a:t>4</a:t>
            </a:fld>
            <a:endParaRPr lang="en-GB"/>
          </a:p>
        </p:txBody>
      </p:sp>
    </p:spTree>
    <p:extLst>
      <p:ext uri="{BB962C8B-B14F-4D97-AF65-F5344CB8AC3E}">
        <p14:creationId xmlns:p14="http://schemas.microsoft.com/office/powerpoint/2010/main" val="399919156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Pictures </a:t>
            </a:r>
            <a:r>
              <a:rPr lang="en-GB" dirty="0" smtClean="0"/>
              <a:t>must have alternative</a:t>
            </a:r>
            <a:r>
              <a:rPr lang="en-GB" baseline="0" dirty="0" smtClean="0"/>
              <a:t> text. To add alt text:</a:t>
            </a:r>
          </a:p>
          <a:p>
            <a:r>
              <a:rPr lang="en-GB" baseline="0" dirty="0" smtClean="0"/>
              <a:t>Right click picture and select ‘Format picture’. A menu should appear to the right of your screen. </a:t>
            </a:r>
          </a:p>
          <a:p>
            <a:r>
              <a:rPr lang="en-GB" baseline="0" dirty="0" smtClean="0"/>
              <a:t>Click on the third icon along, ‘Size and properties’ and then click on ‘Alt text’.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effectLst/>
                <a:latin typeface="+mn-lt"/>
                <a:ea typeface="+mn-ea"/>
                <a:cs typeface="+mn-cs"/>
              </a:rPr>
              <a:t>Enter text to describe the image in the </a:t>
            </a:r>
            <a:r>
              <a:rPr lang="en-GB" sz="1200" b="1" kern="1200" dirty="0" smtClean="0">
                <a:solidFill>
                  <a:schemeClr val="tx1"/>
                </a:solidFill>
                <a:effectLst/>
                <a:latin typeface="+mn-lt"/>
                <a:ea typeface="+mn-ea"/>
                <a:cs typeface="+mn-cs"/>
              </a:rPr>
              <a:t>Description</a:t>
            </a:r>
            <a:r>
              <a:rPr lang="en-GB" sz="1200" kern="1200" dirty="0" smtClean="0">
                <a:solidFill>
                  <a:schemeClr val="tx1"/>
                </a:solidFill>
                <a:effectLst/>
                <a:latin typeface="+mn-lt"/>
                <a:ea typeface="+mn-ea"/>
                <a:cs typeface="+mn-cs"/>
              </a:rPr>
              <a:t> box. Please note, some screen readers ignore the </a:t>
            </a:r>
            <a:r>
              <a:rPr lang="en-GB" sz="1200" b="1" kern="1200" dirty="0" smtClean="0">
                <a:solidFill>
                  <a:schemeClr val="tx1"/>
                </a:solidFill>
                <a:effectLst/>
                <a:latin typeface="+mn-lt"/>
                <a:ea typeface="+mn-ea"/>
                <a:cs typeface="+mn-cs"/>
              </a:rPr>
              <a:t>Title</a:t>
            </a:r>
            <a:r>
              <a:rPr lang="en-GB" sz="1200" kern="1200" dirty="0" smtClean="0">
                <a:solidFill>
                  <a:schemeClr val="tx1"/>
                </a:solidFill>
                <a:effectLst/>
                <a:latin typeface="+mn-lt"/>
                <a:ea typeface="+mn-ea"/>
                <a:cs typeface="+mn-cs"/>
              </a:rPr>
              <a:t> box so the alternative text should be in the </a:t>
            </a:r>
            <a:r>
              <a:rPr lang="en-GB" sz="1200" b="1" kern="1200" dirty="0" smtClean="0">
                <a:solidFill>
                  <a:schemeClr val="tx1"/>
                </a:solidFill>
                <a:effectLst/>
                <a:latin typeface="+mn-lt"/>
                <a:ea typeface="+mn-ea"/>
                <a:cs typeface="+mn-cs"/>
              </a:rPr>
              <a:t>Description</a:t>
            </a:r>
            <a:r>
              <a:rPr lang="en-GB" sz="1200" kern="1200" dirty="0" smtClean="0">
                <a:solidFill>
                  <a:schemeClr val="tx1"/>
                </a:solidFill>
                <a:effectLst/>
                <a:latin typeface="+mn-lt"/>
                <a:ea typeface="+mn-ea"/>
                <a:cs typeface="+mn-cs"/>
              </a:rPr>
              <a:t> box. If your image is purely for decorative purposes, you can just type </a:t>
            </a:r>
            <a:r>
              <a:rPr lang="en-GB" sz="1200" b="1" kern="1200" dirty="0" smtClean="0">
                <a:solidFill>
                  <a:schemeClr val="tx1"/>
                </a:solidFill>
                <a:effectLst/>
                <a:latin typeface="+mn-lt"/>
                <a:ea typeface="+mn-ea"/>
                <a:cs typeface="+mn-cs"/>
              </a:rPr>
              <a:t>Decorative</a:t>
            </a:r>
            <a:r>
              <a:rPr lang="en-GB" sz="1200" kern="1200" dirty="0" smtClean="0">
                <a:solidFill>
                  <a:schemeClr val="tx1"/>
                </a:solidFill>
                <a:effectLst/>
                <a:latin typeface="+mn-lt"/>
                <a:ea typeface="+mn-ea"/>
                <a:cs typeface="+mn-cs"/>
              </a:rPr>
              <a:t>. </a:t>
            </a:r>
            <a:r>
              <a:rPr lang="en-GB" baseline="0" dirty="0" smtClean="0"/>
              <a:t>You do not need to include ‘picture’ or ‘graphic’ as screen reader software will automatically identify it as a picture.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GB" baseline="0" dirty="0" smtClean="0"/>
              <a:t>Where you have lots of images or shapes making up a larger diagram, it may work better to group the pictures and then save the group as a single image to which you can apply alt text. Although you can add alt text to a group, when I tested with NVDA screen reader software, it did not read the group alt text. To group images together, select all the relevant images, right click and select </a:t>
            </a:r>
            <a:r>
              <a:rPr lang="en-GB" b="1" baseline="0" dirty="0" smtClean="0"/>
              <a:t>Group </a:t>
            </a:r>
            <a:r>
              <a:rPr lang="en-GB" baseline="0" dirty="0" smtClean="0"/>
              <a:t>and then </a:t>
            </a:r>
            <a:r>
              <a:rPr lang="en-GB" b="1" baseline="0" dirty="0" smtClean="0"/>
              <a:t>Group</a:t>
            </a:r>
            <a:r>
              <a:rPr lang="en-GB" baseline="0" dirty="0" smtClean="0"/>
              <a:t>. To save a group as a picture, right click the group, select </a:t>
            </a:r>
            <a:r>
              <a:rPr lang="en-GB" b="1" baseline="0" dirty="0" smtClean="0"/>
              <a:t>Save as Picture</a:t>
            </a:r>
            <a:r>
              <a:rPr lang="en-GB" baseline="0" dirty="0" smtClean="0"/>
              <a:t>. You can then delete the group from your slides, insert the saved picture and add alt text to it. </a:t>
            </a:r>
            <a:endParaRPr lang="en-GB"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en-GB" baseline="0" dirty="0" smtClean="0"/>
          </a:p>
          <a:p>
            <a:r>
              <a:rPr lang="en-GB" dirty="0"/>
              <a:t>If you have inserted an image under the banner / footer by copying and pasting the header / footer, you must also give alternative text to the header and footer. If you have copied the header / footer from this slide, they will already have alternative text. </a:t>
            </a:r>
          </a:p>
          <a:p>
            <a:endParaRPr lang="en-GB" dirty="0"/>
          </a:p>
          <a:p>
            <a:r>
              <a:rPr lang="en-GB" baseline="0" dirty="0" smtClean="0"/>
              <a:t>Do </a:t>
            </a:r>
            <a:r>
              <a:rPr lang="en-GB" baseline="0" dirty="0" smtClean="0"/>
              <a:t>not use images with transparency included as any transparent areas will display as black when converted to an accessible PDF.</a:t>
            </a:r>
          </a:p>
          <a:p>
            <a:endParaRPr lang="en-GB" baseline="0" dirty="0" smtClean="0"/>
          </a:p>
          <a:p>
            <a:endParaRPr lang="en-GB" baseline="0" dirty="0" smtClean="0"/>
          </a:p>
          <a:p>
            <a:endParaRPr lang="en-GB" dirty="0"/>
          </a:p>
        </p:txBody>
      </p:sp>
      <p:sp>
        <p:nvSpPr>
          <p:cNvPr id="4" name="Slide Number Placeholder 3"/>
          <p:cNvSpPr>
            <a:spLocks noGrp="1"/>
          </p:cNvSpPr>
          <p:nvPr>
            <p:ph type="sldNum" sz="quarter" idx="10"/>
          </p:nvPr>
        </p:nvSpPr>
        <p:spPr/>
        <p:txBody>
          <a:bodyPr/>
          <a:lstStyle/>
          <a:p>
            <a:fld id="{9239F165-1DCE-436D-960E-0F56D1D37F20}" type="slidenum">
              <a:rPr lang="en-GB" smtClean="0"/>
              <a:t>5</a:t>
            </a:fld>
            <a:endParaRPr lang="en-GB"/>
          </a:p>
        </p:txBody>
      </p:sp>
    </p:spTree>
    <p:extLst>
      <p:ext uri="{BB962C8B-B14F-4D97-AF65-F5344CB8AC3E}">
        <p14:creationId xmlns:p14="http://schemas.microsoft.com/office/powerpoint/2010/main" val="19601254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9239F165-1DCE-436D-960E-0F56D1D37F20}" type="slidenum">
              <a:rPr lang="en-GB" smtClean="0"/>
              <a:t>6</a:t>
            </a:fld>
            <a:endParaRPr lang="en-GB"/>
          </a:p>
        </p:txBody>
      </p:sp>
    </p:spTree>
    <p:extLst>
      <p:ext uri="{BB962C8B-B14F-4D97-AF65-F5344CB8AC3E}">
        <p14:creationId xmlns:p14="http://schemas.microsoft.com/office/powerpoint/2010/main" val="89428651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Pictures must have alternative</a:t>
            </a:r>
            <a:r>
              <a:rPr lang="en-GB" baseline="0" dirty="0" smtClean="0"/>
              <a:t> text. To add alt text:</a:t>
            </a:r>
          </a:p>
          <a:p>
            <a:r>
              <a:rPr lang="en-GB" baseline="0" dirty="0" smtClean="0"/>
              <a:t>Right click picture and select ‘Format picture’. A menu should appear to the right of your screen. </a:t>
            </a:r>
          </a:p>
          <a:p>
            <a:r>
              <a:rPr lang="en-GB" baseline="0" dirty="0" smtClean="0"/>
              <a:t>Click on the third icon along, ‘Size and properties’ and then click on ‘Alt text’.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effectLst/>
                <a:latin typeface="+mn-lt"/>
                <a:ea typeface="+mn-ea"/>
                <a:cs typeface="+mn-cs"/>
              </a:rPr>
              <a:t>Enter text to describe the image in the </a:t>
            </a:r>
            <a:r>
              <a:rPr lang="en-GB" sz="1200" b="1" kern="1200" dirty="0" smtClean="0">
                <a:solidFill>
                  <a:schemeClr val="tx1"/>
                </a:solidFill>
                <a:effectLst/>
                <a:latin typeface="+mn-lt"/>
                <a:ea typeface="+mn-ea"/>
                <a:cs typeface="+mn-cs"/>
              </a:rPr>
              <a:t>Description</a:t>
            </a:r>
            <a:r>
              <a:rPr lang="en-GB" sz="1200" kern="1200" dirty="0" smtClean="0">
                <a:solidFill>
                  <a:schemeClr val="tx1"/>
                </a:solidFill>
                <a:effectLst/>
                <a:latin typeface="+mn-lt"/>
                <a:ea typeface="+mn-ea"/>
                <a:cs typeface="+mn-cs"/>
              </a:rPr>
              <a:t> box. Please note, some screen readers ignore the </a:t>
            </a:r>
            <a:r>
              <a:rPr lang="en-GB" sz="1200" b="1" kern="1200" dirty="0" smtClean="0">
                <a:solidFill>
                  <a:schemeClr val="tx1"/>
                </a:solidFill>
                <a:effectLst/>
                <a:latin typeface="+mn-lt"/>
                <a:ea typeface="+mn-ea"/>
                <a:cs typeface="+mn-cs"/>
              </a:rPr>
              <a:t>Title</a:t>
            </a:r>
            <a:r>
              <a:rPr lang="en-GB" sz="1200" kern="1200" dirty="0" smtClean="0">
                <a:solidFill>
                  <a:schemeClr val="tx1"/>
                </a:solidFill>
                <a:effectLst/>
                <a:latin typeface="+mn-lt"/>
                <a:ea typeface="+mn-ea"/>
                <a:cs typeface="+mn-cs"/>
              </a:rPr>
              <a:t> box so the alternative text should be in the </a:t>
            </a:r>
            <a:r>
              <a:rPr lang="en-GB" sz="1200" b="1" kern="1200" dirty="0" smtClean="0">
                <a:solidFill>
                  <a:schemeClr val="tx1"/>
                </a:solidFill>
                <a:effectLst/>
                <a:latin typeface="+mn-lt"/>
                <a:ea typeface="+mn-ea"/>
                <a:cs typeface="+mn-cs"/>
              </a:rPr>
              <a:t>Description</a:t>
            </a:r>
            <a:r>
              <a:rPr lang="en-GB" sz="1200" kern="1200" dirty="0" smtClean="0">
                <a:solidFill>
                  <a:schemeClr val="tx1"/>
                </a:solidFill>
                <a:effectLst/>
                <a:latin typeface="+mn-lt"/>
                <a:ea typeface="+mn-ea"/>
                <a:cs typeface="+mn-cs"/>
              </a:rPr>
              <a:t> box. If your image is purely for decorative purposes, you can just type </a:t>
            </a:r>
            <a:r>
              <a:rPr lang="en-GB" sz="1200" b="1" kern="1200" dirty="0" smtClean="0">
                <a:solidFill>
                  <a:schemeClr val="tx1"/>
                </a:solidFill>
                <a:effectLst/>
                <a:latin typeface="+mn-lt"/>
                <a:ea typeface="+mn-ea"/>
                <a:cs typeface="+mn-cs"/>
              </a:rPr>
              <a:t>Decorative</a:t>
            </a:r>
            <a:r>
              <a:rPr lang="en-GB" sz="1200" kern="1200" dirty="0" smtClean="0">
                <a:solidFill>
                  <a:schemeClr val="tx1"/>
                </a:solidFill>
                <a:effectLst/>
                <a:latin typeface="+mn-lt"/>
                <a:ea typeface="+mn-ea"/>
                <a:cs typeface="+mn-cs"/>
              </a:rPr>
              <a:t>. </a:t>
            </a:r>
            <a:r>
              <a:rPr lang="en-GB" baseline="0" dirty="0" smtClean="0"/>
              <a:t>You do not need to include ‘picture’ or ‘graphic’ as screen reader software will automatically identify it as a picture.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GB" baseline="0" dirty="0" smtClean="0"/>
              <a:t>Where you have lots of images or shapes making up a larger diagram, it may work better to group the pictures and then save the group as a single image to which you can apply alt text. Although you can add alt text to a group, when I tested with NVDA screen reader software, it did not read the group alt text. To group images together, select all the relevant images, right click and select </a:t>
            </a:r>
            <a:r>
              <a:rPr lang="en-GB" b="1" baseline="0" dirty="0" smtClean="0"/>
              <a:t>Group </a:t>
            </a:r>
            <a:r>
              <a:rPr lang="en-GB" baseline="0" dirty="0" smtClean="0"/>
              <a:t>and then </a:t>
            </a:r>
            <a:r>
              <a:rPr lang="en-GB" b="1" baseline="0" dirty="0" smtClean="0"/>
              <a:t>Group</a:t>
            </a:r>
            <a:r>
              <a:rPr lang="en-GB" baseline="0" dirty="0" smtClean="0"/>
              <a:t>. To save a group as a picture, right click the group, select </a:t>
            </a:r>
            <a:r>
              <a:rPr lang="en-GB" b="1" baseline="0" dirty="0" smtClean="0"/>
              <a:t>Save as Picture</a:t>
            </a:r>
            <a:r>
              <a:rPr lang="en-GB" baseline="0" dirty="0" smtClean="0"/>
              <a:t>. You can then delete the group from your slides, insert the saved picture and add alt text to it. </a:t>
            </a:r>
          </a:p>
          <a:p>
            <a:endParaRPr lang="en-GB" baseline="0" dirty="0" smtClean="0"/>
          </a:p>
          <a:p>
            <a:r>
              <a:rPr lang="en-GB" baseline="0" dirty="0" smtClean="0"/>
              <a:t>Do not use images with transparency included as any transparent areas will display as black when converted to an accessible PDF.</a:t>
            </a:r>
          </a:p>
          <a:p>
            <a:endParaRPr lang="en-GB" baseline="0" dirty="0" smtClean="0"/>
          </a:p>
        </p:txBody>
      </p:sp>
      <p:sp>
        <p:nvSpPr>
          <p:cNvPr id="4" name="Slide Number Placeholder 3"/>
          <p:cNvSpPr>
            <a:spLocks noGrp="1"/>
          </p:cNvSpPr>
          <p:nvPr>
            <p:ph type="sldNum" sz="quarter" idx="10"/>
          </p:nvPr>
        </p:nvSpPr>
        <p:spPr/>
        <p:txBody>
          <a:bodyPr/>
          <a:lstStyle/>
          <a:p>
            <a:fld id="{9239F165-1DCE-436D-960E-0F56D1D37F20}" type="slidenum">
              <a:rPr lang="en-GB" smtClean="0"/>
              <a:t>7</a:t>
            </a:fld>
            <a:endParaRPr lang="en-GB"/>
          </a:p>
        </p:txBody>
      </p:sp>
    </p:spTree>
    <p:extLst>
      <p:ext uri="{BB962C8B-B14F-4D97-AF65-F5344CB8AC3E}">
        <p14:creationId xmlns:p14="http://schemas.microsoft.com/office/powerpoint/2010/main" val="360466210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To add a table, go to Insert and table</a:t>
            </a:r>
          </a:p>
          <a:p>
            <a:r>
              <a:rPr lang="en-GB" dirty="0" smtClean="0"/>
              <a:t>Under ‘Table tools’,</a:t>
            </a:r>
            <a:r>
              <a:rPr lang="en-GB" baseline="0" dirty="0" smtClean="0"/>
              <a:t> and the design tab, select an appropriate colour from the palate available.</a:t>
            </a:r>
          </a:p>
          <a:p>
            <a:r>
              <a:rPr lang="en-GB" baseline="0" dirty="0" smtClean="0"/>
              <a:t>If choosing a pale colour, change title font text to black.</a:t>
            </a:r>
          </a:p>
          <a:p>
            <a:r>
              <a:rPr lang="en-GB" baseline="0" dirty="0" smtClean="0"/>
              <a:t>You can change the font size.</a:t>
            </a:r>
          </a:p>
          <a:p>
            <a:r>
              <a:rPr lang="en-GB" baseline="0" dirty="0" smtClean="0"/>
              <a:t>You might also want to change the spacing around the text in the cells. To do this, in the Table Tools and then Layout tabs, click on Cell Margins.</a:t>
            </a:r>
          </a:p>
          <a:p>
            <a:endParaRPr lang="en-GB" baseline="0" dirty="0" smtClean="0"/>
          </a:p>
          <a:p>
            <a:r>
              <a:rPr lang="en-GB" baseline="0" dirty="0" smtClean="0"/>
              <a:t>Tables also need to have alternative text.</a:t>
            </a:r>
          </a:p>
          <a:p>
            <a:r>
              <a:rPr lang="en-GB" baseline="0" dirty="0" smtClean="0"/>
              <a:t>To add alt text:</a:t>
            </a:r>
          </a:p>
          <a:p>
            <a:r>
              <a:rPr lang="en-GB" baseline="0" dirty="0" smtClean="0"/>
              <a:t>Right click graphic and select ‘Format shape’. A menu should appear to the right of your screen. </a:t>
            </a:r>
          </a:p>
          <a:p>
            <a:r>
              <a:rPr lang="en-GB" baseline="0" dirty="0" smtClean="0"/>
              <a:t>Click on the third icon along, ‘Size and properties’ and then click on ‘Alt text’. </a:t>
            </a:r>
          </a:p>
          <a:p>
            <a:r>
              <a:rPr lang="en-GB" baseline="0" dirty="0" smtClean="0"/>
              <a:t>In the ‘Title’ box, enter a title that describes the shape. </a:t>
            </a:r>
            <a:endParaRPr lang="en-GB" dirty="0" smtClean="0"/>
          </a:p>
          <a:p>
            <a:endParaRPr lang="en-GB" dirty="0"/>
          </a:p>
        </p:txBody>
      </p:sp>
      <p:sp>
        <p:nvSpPr>
          <p:cNvPr id="4" name="Slide Number Placeholder 3"/>
          <p:cNvSpPr>
            <a:spLocks noGrp="1"/>
          </p:cNvSpPr>
          <p:nvPr>
            <p:ph type="sldNum" sz="quarter" idx="10"/>
          </p:nvPr>
        </p:nvSpPr>
        <p:spPr/>
        <p:txBody>
          <a:bodyPr/>
          <a:lstStyle/>
          <a:p>
            <a:fld id="{9239F165-1DCE-436D-960E-0F56D1D37F20}" type="slidenum">
              <a:rPr lang="en-GB" smtClean="0"/>
              <a:t>8</a:t>
            </a:fld>
            <a:endParaRPr lang="en-GB"/>
          </a:p>
        </p:txBody>
      </p:sp>
    </p:spTree>
    <p:extLst>
      <p:ext uri="{BB962C8B-B14F-4D97-AF65-F5344CB8AC3E}">
        <p14:creationId xmlns:p14="http://schemas.microsoft.com/office/powerpoint/2010/main" val="152908573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76649" y="1960605"/>
            <a:ext cx="10777151" cy="947995"/>
          </a:xfrm>
        </p:spPr>
        <p:txBody>
          <a:bodyPr anchor="t" anchorCtr="0"/>
          <a:lstStyle>
            <a:lvl1pPr algn="l">
              <a:defRPr sz="6000" b="1">
                <a:solidFill>
                  <a:schemeClr val="accent4"/>
                </a:solidFill>
                <a:latin typeface="Arial" panose="020B0604020202020204" pitchFamily="34" charset="0"/>
                <a:cs typeface="Arial" panose="020B0604020202020204" pitchFamily="34" charset="0"/>
              </a:defRPr>
            </a:lvl1pPr>
          </a:lstStyle>
          <a:p>
            <a:r>
              <a:rPr lang="en-US" smtClean="0"/>
              <a:t>Click to edit Master title style</a:t>
            </a:r>
            <a:endParaRPr lang="en-GB" dirty="0"/>
          </a:p>
        </p:txBody>
      </p:sp>
      <p:sp>
        <p:nvSpPr>
          <p:cNvPr id="3" name="Subtitle 2"/>
          <p:cNvSpPr>
            <a:spLocks noGrp="1"/>
          </p:cNvSpPr>
          <p:nvPr>
            <p:ph type="subTitle" idx="1"/>
          </p:nvPr>
        </p:nvSpPr>
        <p:spPr>
          <a:xfrm>
            <a:off x="576649" y="2989070"/>
            <a:ext cx="9144000" cy="483179"/>
          </a:xfrm>
        </p:spPr>
        <p:txBody>
          <a:bodyPr/>
          <a:lstStyle>
            <a:lvl1pPr marL="0" indent="0" algn="l">
              <a:buNone/>
              <a:defRPr sz="2400" b="1">
                <a:latin typeface="+mj-lt"/>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dirty="0"/>
          </a:p>
        </p:txBody>
      </p:sp>
      <p:sp>
        <p:nvSpPr>
          <p:cNvPr id="13" name="Content Placeholder 2"/>
          <p:cNvSpPr>
            <a:spLocks noGrp="1"/>
          </p:cNvSpPr>
          <p:nvPr>
            <p:ph idx="11" hasCustomPrompt="1"/>
          </p:nvPr>
        </p:nvSpPr>
        <p:spPr>
          <a:xfrm>
            <a:off x="576649" y="4402383"/>
            <a:ext cx="10515600" cy="970681"/>
          </a:xfrm>
        </p:spPr>
        <p:txBody>
          <a:bodyPr>
            <a:noAutofit/>
          </a:bodyPr>
          <a:lstStyle>
            <a:lvl1pPr marL="0" indent="0">
              <a:buClr>
                <a:schemeClr val="accent4"/>
              </a:buClr>
              <a:buNone/>
              <a:defRPr sz="2400" baseline="0"/>
            </a:lvl1pPr>
            <a:lvl2pPr marL="457200" indent="0">
              <a:buClr>
                <a:schemeClr val="accent4"/>
              </a:buClr>
              <a:buFont typeface="Wingdings" panose="05000000000000000000" pitchFamily="2" charset="2"/>
              <a:buNone/>
              <a:defRPr/>
            </a:lvl2pPr>
            <a:lvl3pPr>
              <a:buClr>
                <a:srgbClr val="C00000"/>
              </a:buClr>
              <a:defRPr/>
            </a:lvl3pPr>
            <a:lvl4pPr>
              <a:buClr>
                <a:srgbClr val="C00000"/>
              </a:buClr>
              <a:defRPr/>
            </a:lvl4pPr>
            <a:lvl5pPr>
              <a:buClr>
                <a:srgbClr val="C00000"/>
              </a:buClr>
              <a:defRPr/>
            </a:lvl5pPr>
          </a:lstStyle>
          <a:p>
            <a:pPr lvl="0"/>
            <a:r>
              <a:rPr lang="en-US" dirty="0"/>
              <a:t>UCL </a:t>
            </a:r>
            <a:r>
              <a:rPr lang="en-US" dirty="0" smtClean="0"/>
              <a:t>Queen Square Institute of Neurology www.ucl.ac.uk/ion</a:t>
            </a:r>
            <a:endParaRPr lang="en-US" dirty="0"/>
          </a:p>
          <a:p>
            <a:pPr lvl="0"/>
            <a:r>
              <a:rPr lang="en-US" dirty="0"/>
              <a:t>xyz@ucl.ac.uk</a:t>
            </a:r>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1"/>
            <a:ext cx="12184014" cy="1345997"/>
          </a:xfrm>
          <a:prstGeom prst="rect">
            <a:avLst/>
          </a:prstGeom>
        </p:spPr>
      </p:pic>
      <p:sp>
        <p:nvSpPr>
          <p:cNvPr id="10" name="TextBox 9"/>
          <p:cNvSpPr txBox="1"/>
          <p:nvPr userDrawn="1"/>
        </p:nvSpPr>
        <p:spPr>
          <a:xfrm>
            <a:off x="482803" y="321869"/>
            <a:ext cx="3847796" cy="276999"/>
          </a:xfrm>
          <a:prstGeom prst="rect">
            <a:avLst/>
          </a:prstGeom>
          <a:noFill/>
        </p:spPr>
        <p:txBody>
          <a:bodyPr wrap="square" rtlCol="0">
            <a:spAutoFit/>
          </a:bodyPr>
          <a:lstStyle/>
          <a:p>
            <a:r>
              <a:rPr lang="en-US" sz="1200" b="1" i="0" dirty="0" smtClean="0">
                <a:solidFill>
                  <a:schemeClr val="bg1"/>
                </a:solidFill>
                <a:latin typeface="Arial" charset="0"/>
                <a:ea typeface="Arial" charset="0"/>
                <a:cs typeface="Arial" charset="0"/>
              </a:rPr>
              <a:t>QUEEN SQUARE INSTITUTE</a:t>
            </a:r>
            <a:r>
              <a:rPr lang="en-US" sz="1200" b="1" i="0" baseline="0" dirty="0" smtClean="0">
                <a:solidFill>
                  <a:schemeClr val="bg1"/>
                </a:solidFill>
                <a:latin typeface="Arial" charset="0"/>
                <a:ea typeface="Arial" charset="0"/>
                <a:cs typeface="Arial" charset="0"/>
              </a:rPr>
              <a:t> OF NEUROLOGY</a:t>
            </a:r>
            <a:endParaRPr lang="en-US" sz="1200" b="1" i="0" dirty="0">
              <a:solidFill>
                <a:schemeClr val="bg1"/>
              </a:solidFill>
              <a:latin typeface="Arial" charset="0"/>
              <a:ea typeface="Arial" charset="0"/>
              <a:cs typeface="Arial" charset="0"/>
            </a:endParaRPr>
          </a:p>
        </p:txBody>
      </p:sp>
    </p:spTree>
    <p:extLst>
      <p:ext uri="{BB962C8B-B14F-4D97-AF65-F5344CB8AC3E}">
        <p14:creationId xmlns:p14="http://schemas.microsoft.com/office/powerpoint/2010/main" val="42562679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ext with multiple pictures and secondary text">
    <p:spTree>
      <p:nvGrpSpPr>
        <p:cNvPr id="1" name=""/>
        <p:cNvGrpSpPr/>
        <p:nvPr/>
      </p:nvGrpSpPr>
      <p:grpSpPr>
        <a:xfrm>
          <a:off x="0" y="0"/>
          <a:ext cx="0" cy="0"/>
          <a:chOff x="0" y="0"/>
          <a:chExt cx="0" cy="0"/>
        </a:xfrm>
      </p:grpSpPr>
      <p:sp>
        <p:nvSpPr>
          <p:cNvPr id="10" name="Title 1"/>
          <p:cNvSpPr>
            <a:spLocks noGrp="1"/>
          </p:cNvSpPr>
          <p:nvPr>
            <p:ph type="title"/>
          </p:nvPr>
        </p:nvSpPr>
        <p:spPr>
          <a:xfrm>
            <a:off x="838200" y="1422902"/>
            <a:ext cx="8692978" cy="788773"/>
          </a:xfrm>
        </p:spPr>
        <p:txBody>
          <a:bodyPr anchor="t" anchorCtr="0">
            <a:noAutofit/>
          </a:bodyPr>
          <a:lstStyle>
            <a:lvl1pPr>
              <a:defRPr sz="4800"/>
            </a:lvl1pPr>
          </a:lstStyle>
          <a:p>
            <a:r>
              <a:rPr lang="en-US" smtClean="0"/>
              <a:t>Click to edit Master title style</a:t>
            </a:r>
            <a:endParaRPr lang="en-GB" dirty="0"/>
          </a:p>
        </p:txBody>
      </p:sp>
      <p:sp>
        <p:nvSpPr>
          <p:cNvPr id="11" name="Text Placeholder 3"/>
          <p:cNvSpPr>
            <a:spLocks noGrp="1"/>
          </p:cNvSpPr>
          <p:nvPr>
            <p:ph type="body" sz="half" idx="2"/>
          </p:nvPr>
        </p:nvSpPr>
        <p:spPr>
          <a:xfrm>
            <a:off x="838200" y="2330329"/>
            <a:ext cx="5734007" cy="2075933"/>
          </a:xfrm>
        </p:spPr>
        <p:txBody>
          <a:bodyPr>
            <a:noAutofit/>
          </a:bodyPr>
          <a:lstStyle>
            <a:lvl1pPr marL="0" indent="0">
              <a:buNone/>
              <a:defRPr sz="3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7" name="Content Placeholder 2"/>
          <p:cNvSpPr>
            <a:spLocks noGrp="1"/>
          </p:cNvSpPr>
          <p:nvPr>
            <p:ph idx="10"/>
          </p:nvPr>
        </p:nvSpPr>
        <p:spPr>
          <a:xfrm>
            <a:off x="838200" y="4524916"/>
            <a:ext cx="5735595" cy="2075934"/>
          </a:xfrm>
        </p:spPr>
        <p:txBody>
          <a:bodyPr>
            <a:normAutofit/>
          </a:bodyPr>
          <a:lstStyle>
            <a:lvl1pPr marL="0" indent="0">
              <a:buNone/>
              <a:defRPr sz="2400">
                <a:solidFill>
                  <a:schemeClr val="accent4"/>
                </a:solidFill>
              </a:defRPr>
            </a:lvl1pPr>
            <a:lvl2pPr marL="457200" indent="0">
              <a:buNone/>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p:txBody>
      </p:sp>
      <p:sp>
        <p:nvSpPr>
          <p:cNvPr id="3" name="Picture Placeholder 2"/>
          <p:cNvSpPr>
            <a:spLocks noGrp="1"/>
          </p:cNvSpPr>
          <p:nvPr>
            <p:ph type="pic" idx="1"/>
          </p:nvPr>
        </p:nvSpPr>
        <p:spPr>
          <a:xfrm>
            <a:off x="6846114" y="2330328"/>
            <a:ext cx="2174790" cy="2075934"/>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GB" dirty="0"/>
          </a:p>
        </p:txBody>
      </p:sp>
      <p:sp>
        <p:nvSpPr>
          <p:cNvPr id="12" name="Picture Placeholder 2"/>
          <p:cNvSpPr>
            <a:spLocks noGrp="1"/>
          </p:cNvSpPr>
          <p:nvPr>
            <p:ph type="pic" idx="11"/>
          </p:nvPr>
        </p:nvSpPr>
        <p:spPr>
          <a:xfrm>
            <a:off x="9177422" y="2330328"/>
            <a:ext cx="2174790" cy="2075934"/>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GB" dirty="0"/>
          </a:p>
        </p:txBody>
      </p:sp>
      <p:sp>
        <p:nvSpPr>
          <p:cNvPr id="13" name="Picture Placeholder 2"/>
          <p:cNvSpPr>
            <a:spLocks noGrp="1"/>
          </p:cNvSpPr>
          <p:nvPr>
            <p:ph type="pic" idx="12"/>
          </p:nvPr>
        </p:nvSpPr>
        <p:spPr>
          <a:xfrm>
            <a:off x="6846114" y="4526243"/>
            <a:ext cx="2174790" cy="2075934"/>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GB" dirty="0"/>
          </a:p>
        </p:txBody>
      </p:sp>
      <p:sp>
        <p:nvSpPr>
          <p:cNvPr id="14" name="Picture Placeholder 2"/>
          <p:cNvSpPr>
            <a:spLocks noGrp="1"/>
          </p:cNvSpPr>
          <p:nvPr>
            <p:ph type="pic" idx="13"/>
          </p:nvPr>
        </p:nvSpPr>
        <p:spPr>
          <a:xfrm>
            <a:off x="9177422" y="4538823"/>
            <a:ext cx="2174790" cy="2075934"/>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GB"/>
          </a:p>
        </p:txBody>
      </p:sp>
    </p:spTree>
    <p:extLst>
      <p:ext uri="{BB962C8B-B14F-4D97-AF65-F5344CB8AC3E}">
        <p14:creationId xmlns:p14="http://schemas.microsoft.com/office/powerpoint/2010/main" val="33711605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allout with picture">
    <p:spTree>
      <p:nvGrpSpPr>
        <p:cNvPr id="1" name=""/>
        <p:cNvGrpSpPr/>
        <p:nvPr/>
      </p:nvGrpSpPr>
      <p:grpSpPr>
        <a:xfrm>
          <a:off x="0" y="0"/>
          <a:ext cx="0" cy="0"/>
          <a:chOff x="0" y="0"/>
          <a:chExt cx="0" cy="0"/>
        </a:xfrm>
      </p:grpSpPr>
      <p:sp>
        <p:nvSpPr>
          <p:cNvPr id="10" name="Title 1"/>
          <p:cNvSpPr>
            <a:spLocks noGrp="1"/>
          </p:cNvSpPr>
          <p:nvPr>
            <p:ph type="title"/>
          </p:nvPr>
        </p:nvSpPr>
        <p:spPr>
          <a:xfrm>
            <a:off x="839789" y="1501341"/>
            <a:ext cx="8692978" cy="788773"/>
          </a:xfrm>
        </p:spPr>
        <p:txBody>
          <a:bodyPr anchor="t" anchorCtr="0">
            <a:noAutofit/>
          </a:bodyPr>
          <a:lstStyle>
            <a:lvl1pPr>
              <a:defRPr sz="4800"/>
            </a:lvl1pPr>
          </a:lstStyle>
          <a:p>
            <a:r>
              <a:rPr lang="en-US" smtClean="0"/>
              <a:t>Click to edit Master title style</a:t>
            </a:r>
            <a:endParaRPr lang="en-GB" dirty="0"/>
          </a:p>
        </p:txBody>
      </p:sp>
      <p:sp>
        <p:nvSpPr>
          <p:cNvPr id="11" name="Text Placeholder 3"/>
          <p:cNvSpPr>
            <a:spLocks noGrp="1"/>
          </p:cNvSpPr>
          <p:nvPr>
            <p:ph type="body" sz="half" idx="2"/>
          </p:nvPr>
        </p:nvSpPr>
        <p:spPr>
          <a:xfrm>
            <a:off x="839789" y="2880000"/>
            <a:ext cx="4654850" cy="3068123"/>
          </a:xfrm>
          <a:prstGeom prst="wedgeRoundRectCallout">
            <a:avLst>
              <a:gd name="adj1" fmla="val 86602"/>
              <a:gd name="adj2" fmla="val 43974"/>
              <a:gd name="adj3" fmla="val 16667"/>
            </a:avLst>
          </a:prstGeom>
          <a:solidFill>
            <a:schemeClr val="accent1">
              <a:lumMod val="20000"/>
              <a:lumOff val="80000"/>
            </a:schemeClr>
          </a:solidFill>
          <a:ln w="38100">
            <a:solidFill>
              <a:schemeClr val="accent1">
                <a:lumMod val="75000"/>
              </a:schemeClr>
            </a:solidFill>
          </a:ln>
        </p:spPr>
        <p:txBody>
          <a:bodyPr>
            <a:noAutofit/>
          </a:bodyPr>
          <a:lstStyle>
            <a:lvl1pPr marL="0" indent="0">
              <a:buNone/>
              <a:defRPr sz="3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3" name="Picture Placeholder 2"/>
          <p:cNvSpPr>
            <a:spLocks noGrp="1"/>
          </p:cNvSpPr>
          <p:nvPr>
            <p:ph type="pic" idx="1"/>
          </p:nvPr>
        </p:nvSpPr>
        <p:spPr>
          <a:xfrm>
            <a:off x="7587048" y="2880000"/>
            <a:ext cx="3768339" cy="306018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GB"/>
          </a:p>
        </p:txBody>
      </p:sp>
    </p:spTree>
    <p:extLst>
      <p:ext uri="{BB962C8B-B14F-4D97-AF65-F5344CB8AC3E}">
        <p14:creationId xmlns:p14="http://schemas.microsoft.com/office/powerpoint/2010/main" val="260573454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le and Content with footer">
    <p:spTree>
      <p:nvGrpSpPr>
        <p:cNvPr id="1" name=""/>
        <p:cNvGrpSpPr/>
        <p:nvPr/>
      </p:nvGrpSpPr>
      <p:grpSpPr>
        <a:xfrm>
          <a:off x="0" y="0"/>
          <a:ext cx="0" cy="0"/>
          <a:chOff x="0" y="0"/>
          <a:chExt cx="0" cy="0"/>
        </a:xfrm>
      </p:grpSpPr>
      <p:sp>
        <p:nvSpPr>
          <p:cNvPr id="2" name="Title 1"/>
          <p:cNvSpPr>
            <a:spLocks noGrp="1"/>
          </p:cNvSpPr>
          <p:nvPr>
            <p:ph type="title"/>
          </p:nvPr>
        </p:nvSpPr>
        <p:spPr>
          <a:xfrm>
            <a:off x="838200" y="1725459"/>
            <a:ext cx="10515600" cy="690671"/>
          </a:xfrm>
        </p:spPr>
        <p:txBody>
          <a:bodyPr anchor="t" anchorCtr="0">
            <a:noAutofit/>
          </a:bodyPr>
          <a:lstStyle>
            <a:lvl1pPr>
              <a:defRPr sz="4800" b="1">
                <a:solidFill>
                  <a:schemeClr val="accent4"/>
                </a:solidFill>
                <a:latin typeface="Arial" panose="020B0604020202020204" pitchFamily="34" charset="0"/>
                <a:cs typeface="Arial" panose="020B0604020202020204" pitchFamily="34" charset="0"/>
              </a:defRPr>
            </a:lvl1pPr>
          </a:lstStyle>
          <a:p>
            <a:r>
              <a:rPr lang="en-US" smtClean="0"/>
              <a:t>Click to edit Master title style</a:t>
            </a:r>
            <a:endParaRPr lang="en-GB" dirty="0"/>
          </a:p>
        </p:txBody>
      </p:sp>
      <p:sp>
        <p:nvSpPr>
          <p:cNvPr id="3" name="Content Placeholder 2"/>
          <p:cNvSpPr>
            <a:spLocks noGrp="1"/>
          </p:cNvSpPr>
          <p:nvPr>
            <p:ph idx="1"/>
          </p:nvPr>
        </p:nvSpPr>
        <p:spPr>
          <a:xfrm>
            <a:off x="838200" y="2868212"/>
            <a:ext cx="10515600" cy="3652643"/>
          </a:xfrm>
        </p:spPr>
        <p:txBody>
          <a:bodyPr/>
          <a:lstStyle>
            <a:lvl1pPr>
              <a:spcBef>
                <a:spcPts val="1000"/>
              </a:spcBef>
              <a:buClr>
                <a:schemeClr val="accent4"/>
              </a:buClr>
              <a:defRPr sz="3600"/>
            </a:lvl1pPr>
            <a:lvl2pPr marL="685800" indent="-228600">
              <a:spcBef>
                <a:spcPts val="1000"/>
              </a:spcBef>
              <a:buClr>
                <a:schemeClr val="accent4"/>
              </a:buClr>
              <a:buFont typeface="Wingdings" panose="05000000000000000000" pitchFamily="2" charset="2"/>
              <a:buChar char="§"/>
              <a:defRPr sz="2800"/>
            </a:lvl2pPr>
            <a:lvl3pPr>
              <a:buClr>
                <a:srgbClr val="C00000"/>
              </a:buClr>
              <a:defRPr/>
            </a:lvl3pPr>
            <a:lvl4pPr>
              <a:buClr>
                <a:srgbClr val="C00000"/>
              </a:buClr>
              <a:defRPr/>
            </a:lvl4pPr>
            <a:lvl5pPr>
              <a:buClr>
                <a:srgbClr val="C00000"/>
              </a:buClr>
              <a:defRPr/>
            </a:lvl5pPr>
          </a:lstStyle>
          <a:p>
            <a:pPr lvl="0"/>
            <a:r>
              <a:rPr lang="en-US" smtClean="0"/>
              <a:t>Edit Master text styles</a:t>
            </a:r>
          </a:p>
          <a:p>
            <a:pPr lvl="1"/>
            <a:r>
              <a:rPr lang="en-US" smtClean="0"/>
              <a:t>Second level</a:t>
            </a:r>
          </a:p>
        </p:txBody>
      </p:sp>
    </p:spTree>
    <p:extLst>
      <p:ext uri="{BB962C8B-B14F-4D97-AF65-F5344CB8AC3E}">
        <p14:creationId xmlns:p14="http://schemas.microsoft.com/office/powerpoint/2010/main" val="149661523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 preserve="1">
  <p:cSld name="Two Column Content with footer">
    <p:spTree>
      <p:nvGrpSpPr>
        <p:cNvPr id="1" name=""/>
        <p:cNvGrpSpPr/>
        <p:nvPr/>
      </p:nvGrpSpPr>
      <p:grpSpPr>
        <a:xfrm>
          <a:off x="0" y="0"/>
          <a:ext cx="0" cy="0"/>
          <a:chOff x="0" y="0"/>
          <a:chExt cx="0" cy="0"/>
        </a:xfrm>
      </p:grpSpPr>
      <p:sp>
        <p:nvSpPr>
          <p:cNvPr id="2" name="Title 1"/>
          <p:cNvSpPr>
            <a:spLocks noGrp="1"/>
          </p:cNvSpPr>
          <p:nvPr>
            <p:ph type="title"/>
          </p:nvPr>
        </p:nvSpPr>
        <p:spPr>
          <a:xfrm>
            <a:off x="838200" y="1564095"/>
            <a:ext cx="10515600" cy="913900"/>
          </a:xfrm>
        </p:spPr>
        <p:txBody>
          <a:bodyPr anchor="t" anchorCtr="0">
            <a:noAutofit/>
          </a:bodyPr>
          <a:lstStyle>
            <a:lvl1pPr>
              <a:defRPr sz="4800"/>
            </a:lvl1pPr>
          </a:lstStyle>
          <a:p>
            <a:r>
              <a:rPr lang="en-US" smtClean="0"/>
              <a:t>Click to edit Master title style</a:t>
            </a:r>
            <a:endParaRPr lang="en-GB" dirty="0"/>
          </a:p>
        </p:txBody>
      </p:sp>
      <p:sp>
        <p:nvSpPr>
          <p:cNvPr id="3" name="Content Placeholder 2"/>
          <p:cNvSpPr>
            <a:spLocks noGrp="1"/>
          </p:cNvSpPr>
          <p:nvPr>
            <p:ph sz="half" idx="1"/>
          </p:nvPr>
        </p:nvSpPr>
        <p:spPr>
          <a:xfrm>
            <a:off x="838200" y="2787529"/>
            <a:ext cx="5181600" cy="3617999"/>
          </a:xfrm>
        </p:spPr>
        <p:txBody>
          <a:bodyPr/>
          <a:lstStyle>
            <a:lvl1pPr>
              <a:spcBef>
                <a:spcPts val="1000"/>
              </a:spcBef>
              <a:defRPr/>
            </a:lvl1pPr>
            <a:lvl2pPr>
              <a:spcBef>
                <a:spcPts val="1000"/>
              </a:spcBef>
              <a:defRPr/>
            </a:lvl2pPr>
          </a:lstStyle>
          <a:p>
            <a:pPr lvl="0"/>
            <a:r>
              <a:rPr lang="en-US" smtClean="0"/>
              <a:t>Edit Master text styles</a:t>
            </a:r>
          </a:p>
          <a:p>
            <a:pPr lvl="1"/>
            <a:r>
              <a:rPr lang="en-US" smtClean="0"/>
              <a:t>Second level</a:t>
            </a:r>
          </a:p>
        </p:txBody>
      </p:sp>
      <p:sp>
        <p:nvSpPr>
          <p:cNvPr id="4" name="Content Placeholder 3"/>
          <p:cNvSpPr>
            <a:spLocks noGrp="1"/>
          </p:cNvSpPr>
          <p:nvPr>
            <p:ph sz="half" idx="2"/>
          </p:nvPr>
        </p:nvSpPr>
        <p:spPr>
          <a:xfrm>
            <a:off x="6172200" y="2787529"/>
            <a:ext cx="5181600" cy="3617998"/>
          </a:xfrm>
        </p:spPr>
        <p:txBody>
          <a:bodyPr/>
          <a:lstStyle>
            <a:lvl1pPr>
              <a:spcBef>
                <a:spcPts val="1000"/>
              </a:spcBef>
              <a:defRPr/>
            </a:lvl1pPr>
            <a:lvl2pPr>
              <a:spcBef>
                <a:spcPts val="1000"/>
              </a:spcBef>
              <a:defRPr/>
            </a:lvl2pPr>
          </a:lstStyle>
          <a:p>
            <a:pPr lvl="0"/>
            <a:r>
              <a:rPr lang="en-US" smtClean="0"/>
              <a:t>Edit Master text styles</a:t>
            </a:r>
          </a:p>
          <a:p>
            <a:pPr lvl="1"/>
            <a:r>
              <a:rPr lang="en-US" smtClean="0"/>
              <a:t>Second level</a:t>
            </a:r>
          </a:p>
        </p:txBody>
      </p:sp>
    </p:spTree>
    <p:extLst>
      <p:ext uri="{BB962C8B-B14F-4D97-AF65-F5344CB8AC3E}">
        <p14:creationId xmlns:p14="http://schemas.microsoft.com/office/powerpoint/2010/main" val="22083938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Tx" preserve="1">
  <p:cSld name="Content with secondary text with footer">
    <p:spTree>
      <p:nvGrpSpPr>
        <p:cNvPr id="1" name=""/>
        <p:cNvGrpSpPr/>
        <p:nvPr/>
      </p:nvGrpSpPr>
      <p:grpSpPr>
        <a:xfrm>
          <a:off x="0" y="0"/>
          <a:ext cx="0" cy="0"/>
          <a:chOff x="0" y="0"/>
          <a:chExt cx="0" cy="0"/>
        </a:xfrm>
      </p:grpSpPr>
      <p:sp>
        <p:nvSpPr>
          <p:cNvPr id="2" name="Title 1"/>
          <p:cNvSpPr>
            <a:spLocks noGrp="1"/>
          </p:cNvSpPr>
          <p:nvPr>
            <p:ph type="title"/>
          </p:nvPr>
        </p:nvSpPr>
        <p:spPr>
          <a:xfrm>
            <a:off x="838200" y="1410282"/>
            <a:ext cx="8692978" cy="788773"/>
          </a:xfrm>
        </p:spPr>
        <p:txBody>
          <a:bodyPr anchor="t" anchorCtr="0">
            <a:noAutofit/>
          </a:bodyPr>
          <a:lstStyle>
            <a:lvl1pPr>
              <a:defRPr sz="4800"/>
            </a:lvl1pPr>
          </a:lstStyle>
          <a:p>
            <a:r>
              <a:rPr lang="en-US" smtClean="0"/>
              <a:t>Click to edit Master title style</a:t>
            </a:r>
            <a:endParaRPr lang="en-GB" dirty="0"/>
          </a:p>
        </p:txBody>
      </p:sp>
      <p:sp>
        <p:nvSpPr>
          <p:cNvPr id="4" name="Text Placeholder 3"/>
          <p:cNvSpPr>
            <a:spLocks noGrp="1"/>
          </p:cNvSpPr>
          <p:nvPr>
            <p:ph type="body" sz="half" idx="2"/>
          </p:nvPr>
        </p:nvSpPr>
        <p:spPr>
          <a:xfrm>
            <a:off x="838200" y="2572376"/>
            <a:ext cx="5734007" cy="3978000"/>
          </a:xfrm>
        </p:spPr>
        <p:txBody>
          <a:bodyPr>
            <a:noAutofit/>
          </a:bodyPr>
          <a:lstStyle>
            <a:lvl1pPr marL="0" indent="0">
              <a:buNone/>
              <a:defRPr sz="3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3" name="Content Placeholder 2"/>
          <p:cNvSpPr>
            <a:spLocks noGrp="1"/>
          </p:cNvSpPr>
          <p:nvPr>
            <p:ph idx="1"/>
          </p:nvPr>
        </p:nvSpPr>
        <p:spPr>
          <a:xfrm>
            <a:off x="7475952" y="2572376"/>
            <a:ext cx="3760102" cy="3978000"/>
          </a:xfrm>
        </p:spPr>
        <p:txBody>
          <a:bodyPr>
            <a:noAutofit/>
          </a:bodyPr>
          <a:lstStyle>
            <a:lvl1pPr marL="0" indent="0">
              <a:buNone/>
              <a:defRPr sz="2400">
                <a:solidFill>
                  <a:schemeClr val="accent4"/>
                </a:solidFill>
              </a:defRPr>
            </a:lvl1pPr>
            <a:lvl2pPr marL="457200" indent="0">
              <a:buNone/>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p:txBody>
      </p:sp>
    </p:spTree>
    <p:extLst>
      <p:ext uri="{BB962C8B-B14F-4D97-AF65-F5344CB8AC3E}">
        <p14:creationId xmlns:p14="http://schemas.microsoft.com/office/powerpoint/2010/main" val="421862160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ext with picture with footer">
    <p:spTree>
      <p:nvGrpSpPr>
        <p:cNvPr id="1" name=""/>
        <p:cNvGrpSpPr/>
        <p:nvPr/>
      </p:nvGrpSpPr>
      <p:grpSpPr>
        <a:xfrm>
          <a:off x="0" y="0"/>
          <a:ext cx="0" cy="0"/>
          <a:chOff x="0" y="0"/>
          <a:chExt cx="0" cy="0"/>
        </a:xfrm>
      </p:grpSpPr>
      <p:sp>
        <p:nvSpPr>
          <p:cNvPr id="10" name="Title 1"/>
          <p:cNvSpPr>
            <a:spLocks noGrp="1"/>
          </p:cNvSpPr>
          <p:nvPr>
            <p:ph type="title"/>
          </p:nvPr>
        </p:nvSpPr>
        <p:spPr>
          <a:xfrm>
            <a:off x="838200" y="1535788"/>
            <a:ext cx="8692978" cy="788773"/>
          </a:xfrm>
        </p:spPr>
        <p:txBody>
          <a:bodyPr anchor="t" anchorCtr="0">
            <a:noAutofit/>
          </a:bodyPr>
          <a:lstStyle>
            <a:lvl1pPr>
              <a:defRPr sz="4800"/>
            </a:lvl1pPr>
          </a:lstStyle>
          <a:p>
            <a:r>
              <a:rPr lang="en-US" smtClean="0"/>
              <a:t>Click to edit Master title style</a:t>
            </a:r>
            <a:endParaRPr lang="en-GB" dirty="0"/>
          </a:p>
        </p:txBody>
      </p:sp>
      <p:sp>
        <p:nvSpPr>
          <p:cNvPr id="11" name="Text Placeholder 3"/>
          <p:cNvSpPr>
            <a:spLocks noGrp="1"/>
          </p:cNvSpPr>
          <p:nvPr>
            <p:ph type="body" sz="half" idx="2"/>
          </p:nvPr>
        </p:nvSpPr>
        <p:spPr>
          <a:xfrm>
            <a:off x="838200" y="2563412"/>
            <a:ext cx="5734007" cy="3978000"/>
          </a:xfrm>
        </p:spPr>
        <p:txBody>
          <a:bodyPr>
            <a:noAutofit/>
          </a:bodyPr>
          <a:lstStyle>
            <a:lvl1pPr marL="0" indent="0">
              <a:buNone/>
              <a:defRPr sz="3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3" name="Picture Placeholder 2"/>
          <p:cNvSpPr>
            <a:spLocks noGrp="1"/>
          </p:cNvSpPr>
          <p:nvPr>
            <p:ph type="pic" idx="1"/>
          </p:nvPr>
        </p:nvSpPr>
        <p:spPr>
          <a:xfrm>
            <a:off x="7498728" y="2602512"/>
            <a:ext cx="3768339" cy="39389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GB" dirty="0"/>
          </a:p>
        </p:txBody>
      </p:sp>
    </p:spTree>
    <p:extLst>
      <p:ext uri="{BB962C8B-B14F-4D97-AF65-F5344CB8AC3E}">
        <p14:creationId xmlns:p14="http://schemas.microsoft.com/office/powerpoint/2010/main" val="38442061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887627" y="1962000"/>
            <a:ext cx="10515600" cy="1325563"/>
          </a:xfrm>
        </p:spPr>
        <p:txBody>
          <a:bodyPr anchor="t" anchorCtr="0"/>
          <a:lstStyle/>
          <a:p>
            <a:r>
              <a:rPr lang="en-US" smtClean="0"/>
              <a:t>Click to edit Master title style</a:t>
            </a:r>
            <a:endParaRPr lang="en-GB" dirty="0"/>
          </a:p>
        </p:txBody>
      </p:sp>
      <p:pic>
        <p:nvPicPr>
          <p:cNvPr id="5"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1"/>
            <a:ext cx="12184014" cy="1345997"/>
          </a:xfrm>
          <a:prstGeom prst="rect">
            <a:avLst/>
          </a:prstGeom>
        </p:spPr>
      </p:pic>
      <p:sp>
        <p:nvSpPr>
          <p:cNvPr id="8" name="TextBox 7"/>
          <p:cNvSpPr txBox="1"/>
          <p:nvPr userDrawn="1"/>
        </p:nvSpPr>
        <p:spPr>
          <a:xfrm>
            <a:off x="482803" y="321869"/>
            <a:ext cx="3847796" cy="276999"/>
          </a:xfrm>
          <a:prstGeom prst="rect">
            <a:avLst/>
          </a:prstGeom>
          <a:noFill/>
        </p:spPr>
        <p:txBody>
          <a:bodyPr wrap="square" rtlCol="0">
            <a:spAutoFit/>
          </a:bodyPr>
          <a:lstStyle/>
          <a:p>
            <a:r>
              <a:rPr lang="en-US" sz="1200" b="1" i="0" dirty="0" smtClean="0">
                <a:solidFill>
                  <a:schemeClr val="bg1"/>
                </a:solidFill>
                <a:latin typeface="Arial" charset="0"/>
                <a:ea typeface="Arial" charset="0"/>
                <a:cs typeface="Arial" charset="0"/>
              </a:rPr>
              <a:t>QUEEN SQUARE INSTITUTE</a:t>
            </a:r>
            <a:r>
              <a:rPr lang="en-US" sz="1200" b="1" i="0" baseline="0" dirty="0" smtClean="0">
                <a:solidFill>
                  <a:schemeClr val="bg1"/>
                </a:solidFill>
                <a:latin typeface="Arial" charset="0"/>
                <a:ea typeface="Arial" charset="0"/>
                <a:cs typeface="Arial" charset="0"/>
              </a:rPr>
              <a:t> OF NEUROLOGY</a:t>
            </a:r>
            <a:endParaRPr lang="en-US" sz="1200" b="1" i="0" dirty="0">
              <a:solidFill>
                <a:schemeClr val="bg1"/>
              </a:solidFill>
              <a:latin typeface="Arial" charset="0"/>
              <a:ea typeface="Arial" charset="0"/>
              <a:cs typeface="Arial" charset="0"/>
            </a:endParaRPr>
          </a:p>
        </p:txBody>
      </p:sp>
    </p:spTree>
    <p:extLst>
      <p:ext uri="{BB962C8B-B14F-4D97-AF65-F5344CB8AC3E}">
        <p14:creationId xmlns:p14="http://schemas.microsoft.com/office/powerpoint/2010/main" val="13406932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46973" y="1546165"/>
            <a:ext cx="10515600" cy="690671"/>
          </a:xfrm>
        </p:spPr>
        <p:txBody>
          <a:bodyPr anchor="t" anchorCtr="0">
            <a:noAutofit/>
          </a:bodyPr>
          <a:lstStyle>
            <a:lvl1pPr>
              <a:defRPr sz="4800" b="1">
                <a:solidFill>
                  <a:schemeClr val="accent4"/>
                </a:solidFill>
                <a:latin typeface="Arial" panose="020B0604020202020204" pitchFamily="34" charset="0"/>
                <a:cs typeface="Arial" panose="020B0604020202020204" pitchFamily="34" charset="0"/>
              </a:defRPr>
            </a:lvl1pPr>
          </a:lstStyle>
          <a:p>
            <a:r>
              <a:rPr lang="en-US" smtClean="0"/>
              <a:t>Click to edit Master title style</a:t>
            </a:r>
            <a:endParaRPr lang="en-GB" dirty="0"/>
          </a:p>
        </p:txBody>
      </p:sp>
      <p:sp>
        <p:nvSpPr>
          <p:cNvPr id="3" name="Content Placeholder 2"/>
          <p:cNvSpPr>
            <a:spLocks noGrp="1"/>
          </p:cNvSpPr>
          <p:nvPr>
            <p:ph idx="1"/>
          </p:nvPr>
        </p:nvSpPr>
        <p:spPr>
          <a:xfrm>
            <a:off x="846973" y="2494854"/>
            <a:ext cx="10515600" cy="4175167"/>
          </a:xfrm>
        </p:spPr>
        <p:txBody>
          <a:bodyPr/>
          <a:lstStyle>
            <a:lvl1pPr>
              <a:spcBef>
                <a:spcPts val="1000"/>
              </a:spcBef>
              <a:buClr>
                <a:schemeClr val="accent4"/>
              </a:buClr>
              <a:defRPr sz="3600"/>
            </a:lvl1pPr>
            <a:lvl2pPr marL="685800" indent="-228600">
              <a:spcBef>
                <a:spcPts val="1000"/>
              </a:spcBef>
              <a:buClr>
                <a:schemeClr val="accent4"/>
              </a:buClr>
              <a:buFont typeface="Wingdings" panose="05000000000000000000" pitchFamily="2" charset="2"/>
              <a:buChar char="§"/>
              <a:defRPr sz="2800"/>
            </a:lvl2pPr>
            <a:lvl3pPr>
              <a:buClr>
                <a:srgbClr val="C00000"/>
              </a:buClr>
              <a:defRPr/>
            </a:lvl3pPr>
            <a:lvl4pPr>
              <a:buClr>
                <a:srgbClr val="C00000"/>
              </a:buClr>
              <a:defRPr/>
            </a:lvl4pPr>
            <a:lvl5pPr>
              <a:buClr>
                <a:srgbClr val="C00000"/>
              </a:buClr>
              <a:defRPr/>
            </a:lvl5pPr>
          </a:lstStyle>
          <a:p>
            <a:pPr lvl="0"/>
            <a:r>
              <a:rPr lang="en-US" smtClean="0"/>
              <a:t>Edit Master text styles</a:t>
            </a:r>
          </a:p>
          <a:p>
            <a:pPr lvl="1"/>
            <a:r>
              <a:rPr lang="en-US" smtClean="0"/>
              <a:t>Second level</a:t>
            </a:r>
          </a:p>
        </p:txBody>
      </p:sp>
    </p:spTree>
    <p:extLst>
      <p:ext uri="{BB962C8B-B14F-4D97-AF65-F5344CB8AC3E}">
        <p14:creationId xmlns:p14="http://schemas.microsoft.com/office/powerpoint/2010/main" val="39436991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lumn Content">
    <p:spTree>
      <p:nvGrpSpPr>
        <p:cNvPr id="1" name=""/>
        <p:cNvGrpSpPr/>
        <p:nvPr/>
      </p:nvGrpSpPr>
      <p:grpSpPr>
        <a:xfrm>
          <a:off x="0" y="0"/>
          <a:ext cx="0" cy="0"/>
          <a:chOff x="0" y="0"/>
          <a:chExt cx="0" cy="0"/>
        </a:xfrm>
      </p:grpSpPr>
      <p:sp>
        <p:nvSpPr>
          <p:cNvPr id="2" name="Title 1"/>
          <p:cNvSpPr>
            <a:spLocks noGrp="1"/>
          </p:cNvSpPr>
          <p:nvPr>
            <p:ph type="title"/>
          </p:nvPr>
        </p:nvSpPr>
        <p:spPr>
          <a:xfrm>
            <a:off x="793377" y="1465482"/>
            <a:ext cx="10515600" cy="786900"/>
          </a:xfrm>
        </p:spPr>
        <p:txBody>
          <a:bodyPr anchor="t" anchorCtr="0">
            <a:noAutofit/>
          </a:bodyPr>
          <a:lstStyle>
            <a:lvl1pPr>
              <a:defRPr sz="4800"/>
            </a:lvl1pPr>
          </a:lstStyle>
          <a:p>
            <a:r>
              <a:rPr lang="en-US" smtClean="0"/>
              <a:t>Click to edit Master title style</a:t>
            </a:r>
            <a:endParaRPr lang="en-GB" dirty="0"/>
          </a:p>
        </p:txBody>
      </p:sp>
      <p:sp>
        <p:nvSpPr>
          <p:cNvPr id="3" name="Content Placeholder 2"/>
          <p:cNvSpPr>
            <a:spLocks noGrp="1"/>
          </p:cNvSpPr>
          <p:nvPr>
            <p:ph sz="half" idx="1"/>
          </p:nvPr>
        </p:nvSpPr>
        <p:spPr>
          <a:xfrm>
            <a:off x="614082" y="2617200"/>
            <a:ext cx="5181600" cy="3993935"/>
          </a:xfrm>
        </p:spPr>
        <p:txBody>
          <a:bodyPr/>
          <a:lstStyle>
            <a:lvl1pPr>
              <a:spcBef>
                <a:spcPts val="1000"/>
              </a:spcBef>
              <a:defRPr/>
            </a:lvl1pPr>
            <a:lvl2pPr>
              <a:spcBef>
                <a:spcPts val="1000"/>
              </a:spcBef>
              <a:defRPr/>
            </a:lvl2pPr>
          </a:lstStyle>
          <a:p>
            <a:pPr lvl="0"/>
            <a:r>
              <a:rPr lang="en-US" smtClean="0"/>
              <a:t>Edit Master text styles</a:t>
            </a:r>
          </a:p>
          <a:p>
            <a:pPr lvl="1"/>
            <a:r>
              <a:rPr lang="en-US" smtClean="0"/>
              <a:t>Second level</a:t>
            </a:r>
          </a:p>
        </p:txBody>
      </p:sp>
      <p:sp>
        <p:nvSpPr>
          <p:cNvPr id="4" name="Content Placeholder 3"/>
          <p:cNvSpPr>
            <a:spLocks noGrp="1"/>
          </p:cNvSpPr>
          <p:nvPr>
            <p:ph sz="half" idx="2"/>
          </p:nvPr>
        </p:nvSpPr>
        <p:spPr>
          <a:xfrm>
            <a:off x="6234953" y="2617200"/>
            <a:ext cx="5181600" cy="3993936"/>
          </a:xfrm>
        </p:spPr>
        <p:txBody>
          <a:bodyPr/>
          <a:lstStyle>
            <a:lvl1pPr>
              <a:spcBef>
                <a:spcPts val="1000"/>
              </a:spcBef>
              <a:defRPr/>
            </a:lvl1pPr>
            <a:lvl2pPr>
              <a:spcBef>
                <a:spcPts val="1000"/>
              </a:spcBef>
              <a:defRPr/>
            </a:lvl2pPr>
          </a:lstStyle>
          <a:p>
            <a:pPr lvl="0"/>
            <a:r>
              <a:rPr lang="en-US" smtClean="0"/>
              <a:t>Edit Master text styles</a:t>
            </a:r>
          </a:p>
          <a:p>
            <a:pPr lvl="1"/>
            <a:r>
              <a:rPr lang="en-US" smtClean="0"/>
              <a:t>Second level</a:t>
            </a:r>
          </a:p>
        </p:txBody>
      </p:sp>
    </p:spTree>
    <p:extLst>
      <p:ext uri="{BB962C8B-B14F-4D97-AF65-F5344CB8AC3E}">
        <p14:creationId xmlns:p14="http://schemas.microsoft.com/office/powerpoint/2010/main" val="3949833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1522936"/>
            <a:ext cx="10515600" cy="932811"/>
          </a:xfrm>
        </p:spPr>
        <p:txBody>
          <a:bodyPr>
            <a:noAutofit/>
          </a:bodyPr>
          <a:lstStyle>
            <a:lvl1pPr>
              <a:defRPr sz="4800"/>
            </a:lvl1pPr>
          </a:lstStyle>
          <a:p>
            <a:r>
              <a:rPr lang="en-US" smtClean="0"/>
              <a:t>Click to edit Master title style</a:t>
            </a:r>
            <a:endParaRPr lang="en-GB" dirty="0"/>
          </a:p>
        </p:txBody>
      </p:sp>
      <p:sp>
        <p:nvSpPr>
          <p:cNvPr id="3" name="Text Placeholder 2"/>
          <p:cNvSpPr>
            <a:spLocks noGrp="1"/>
          </p:cNvSpPr>
          <p:nvPr>
            <p:ph type="body" idx="1"/>
          </p:nvPr>
        </p:nvSpPr>
        <p:spPr>
          <a:xfrm>
            <a:off x="839788" y="2608235"/>
            <a:ext cx="5157787" cy="1161918"/>
          </a:xfrm>
        </p:spPr>
        <p:txBody>
          <a:bodyPr anchor="t" anchorCtr="0">
            <a:noAutofit/>
          </a:bodyPr>
          <a:lstStyle>
            <a:lvl1pPr marL="0" indent="0">
              <a:spcBef>
                <a:spcPts val="0"/>
              </a:spcBef>
              <a:buNone/>
              <a:defRPr sz="36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4075129"/>
            <a:ext cx="5157787" cy="2416028"/>
          </a:xfrm>
        </p:spPr>
        <p:txBody>
          <a:bodyPr/>
          <a:lstStyle>
            <a:lvl1pPr>
              <a:spcBef>
                <a:spcPts val="1000"/>
              </a:spcBef>
              <a:defRPr sz="2800"/>
            </a:lvl1pPr>
            <a:lvl2pPr>
              <a:defRPr sz="2400"/>
            </a:lvl2pPr>
          </a:lstStyle>
          <a:p>
            <a:pPr lvl="0"/>
            <a:r>
              <a:rPr lang="en-US" smtClean="0"/>
              <a:t>Edit Master text styles</a:t>
            </a:r>
          </a:p>
        </p:txBody>
      </p:sp>
      <p:sp>
        <p:nvSpPr>
          <p:cNvPr id="5" name="Text Placeholder 4"/>
          <p:cNvSpPr>
            <a:spLocks noGrp="1"/>
          </p:cNvSpPr>
          <p:nvPr>
            <p:ph type="body" sz="quarter" idx="3"/>
          </p:nvPr>
        </p:nvSpPr>
        <p:spPr>
          <a:xfrm>
            <a:off x="6172200" y="2608235"/>
            <a:ext cx="5183188" cy="1161918"/>
          </a:xfrm>
        </p:spPr>
        <p:txBody>
          <a:bodyPr anchor="t" anchorCtr="0">
            <a:noAutofit/>
          </a:bodyPr>
          <a:lstStyle>
            <a:lvl1pPr marL="0" indent="0">
              <a:spcBef>
                <a:spcPts val="0"/>
              </a:spcBef>
              <a:buNone/>
              <a:defRPr sz="36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261847" y="4075129"/>
            <a:ext cx="5183188" cy="2416029"/>
          </a:xfrm>
        </p:spPr>
        <p:txBody>
          <a:bodyPr/>
          <a:lstStyle>
            <a:lvl1pPr>
              <a:spcBef>
                <a:spcPts val="1000"/>
              </a:spcBef>
              <a:defRPr sz="2800"/>
            </a:lvl1pPr>
          </a:lstStyle>
          <a:p>
            <a:pPr lvl="0"/>
            <a:r>
              <a:rPr lang="en-US" smtClean="0"/>
              <a:t>Edit Master text styles</a:t>
            </a:r>
          </a:p>
        </p:txBody>
      </p:sp>
    </p:spTree>
    <p:extLst>
      <p:ext uri="{BB962C8B-B14F-4D97-AF65-F5344CB8AC3E}">
        <p14:creationId xmlns:p14="http://schemas.microsoft.com/office/powerpoint/2010/main" val="40311834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Tx" preserve="1">
  <p:cSld name="Content with secondary text">
    <p:spTree>
      <p:nvGrpSpPr>
        <p:cNvPr id="1" name=""/>
        <p:cNvGrpSpPr/>
        <p:nvPr/>
      </p:nvGrpSpPr>
      <p:grpSpPr>
        <a:xfrm>
          <a:off x="0" y="0"/>
          <a:ext cx="0" cy="0"/>
          <a:chOff x="0" y="0"/>
          <a:chExt cx="0" cy="0"/>
        </a:xfrm>
      </p:grpSpPr>
      <p:sp>
        <p:nvSpPr>
          <p:cNvPr id="2" name="Title 1"/>
          <p:cNvSpPr>
            <a:spLocks noGrp="1"/>
          </p:cNvSpPr>
          <p:nvPr>
            <p:ph type="title"/>
          </p:nvPr>
        </p:nvSpPr>
        <p:spPr>
          <a:xfrm>
            <a:off x="839788" y="1590988"/>
            <a:ext cx="8692978" cy="788773"/>
          </a:xfrm>
        </p:spPr>
        <p:txBody>
          <a:bodyPr anchor="t" anchorCtr="0">
            <a:noAutofit/>
          </a:bodyPr>
          <a:lstStyle>
            <a:lvl1pPr>
              <a:defRPr sz="4800"/>
            </a:lvl1pPr>
          </a:lstStyle>
          <a:p>
            <a:r>
              <a:rPr lang="en-US" smtClean="0"/>
              <a:t>Click to edit Master title style</a:t>
            </a:r>
            <a:endParaRPr lang="en-GB" dirty="0"/>
          </a:p>
        </p:txBody>
      </p:sp>
      <p:sp>
        <p:nvSpPr>
          <p:cNvPr id="4" name="Text Placeholder 3"/>
          <p:cNvSpPr>
            <a:spLocks noGrp="1"/>
          </p:cNvSpPr>
          <p:nvPr>
            <p:ph type="body" sz="half" idx="2"/>
          </p:nvPr>
        </p:nvSpPr>
        <p:spPr>
          <a:xfrm>
            <a:off x="839788" y="2880000"/>
            <a:ext cx="5734007" cy="3279500"/>
          </a:xfrm>
        </p:spPr>
        <p:txBody>
          <a:bodyPr>
            <a:normAutofit/>
          </a:bodyPr>
          <a:lstStyle>
            <a:lvl1pPr marL="0" indent="0">
              <a:buNone/>
              <a:defRPr sz="3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3" name="Content Placeholder 2"/>
          <p:cNvSpPr>
            <a:spLocks noGrp="1"/>
          </p:cNvSpPr>
          <p:nvPr>
            <p:ph idx="1"/>
          </p:nvPr>
        </p:nvSpPr>
        <p:spPr>
          <a:xfrm>
            <a:off x="7595286" y="2880000"/>
            <a:ext cx="3760102" cy="3279500"/>
          </a:xfrm>
        </p:spPr>
        <p:txBody>
          <a:bodyPr>
            <a:normAutofit/>
          </a:bodyPr>
          <a:lstStyle>
            <a:lvl1pPr marL="0" indent="0">
              <a:buNone/>
              <a:defRPr sz="2400">
                <a:solidFill>
                  <a:schemeClr val="accent4"/>
                </a:solidFill>
              </a:defRPr>
            </a:lvl1pPr>
            <a:lvl2pPr marL="457200" indent="0">
              <a:buNone/>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p:txBody>
      </p:sp>
    </p:spTree>
    <p:extLst>
      <p:ext uri="{BB962C8B-B14F-4D97-AF65-F5344CB8AC3E}">
        <p14:creationId xmlns:p14="http://schemas.microsoft.com/office/powerpoint/2010/main" val="33239244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ext with picture">
    <p:spTree>
      <p:nvGrpSpPr>
        <p:cNvPr id="1" name=""/>
        <p:cNvGrpSpPr/>
        <p:nvPr/>
      </p:nvGrpSpPr>
      <p:grpSpPr>
        <a:xfrm>
          <a:off x="0" y="0"/>
          <a:ext cx="0" cy="0"/>
          <a:chOff x="0" y="0"/>
          <a:chExt cx="0" cy="0"/>
        </a:xfrm>
      </p:grpSpPr>
      <p:sp>
        <p:nvSpPr>
          <p:cNvPr id="10" name="Title 1"/>
          <p:cNvSpPr>
            <a:spLocks noGrp="1"/>
          </p:cNvSpPr>
          <p:nvPr>
            <p:ph type="title"/>
          </p:nvPr>
        </p:nvSpPr>
        <p:spPr>
          <a:xfrm>
            <a:off x="839788" y="1635812"/>
            <a:ext cx="8692978" cy="788773"/>
          </a:xfrm>
        </p:spPr>
        <p:txBody>
          <a:bodyPr anchor="t" anchorCtr="0">
            <a:noAutofit/>
          </a:bodyPr>
          <a:lstStyle>
            <a:lvl1pPr>
              <a:defRPr sz="4800"/>
            </a:lvl1pPr>
          </a:lstStyle>
          <a:p>
            <a:r>
              <a:rPr lang="en-US" smtClean="0"/>
              <a:t>Click to edit Master title style</a:t>
            </a:r>
            <a:endParaRPr lang="en-GB" dirty="0"/>
          </a:p>
        </p:txBody>
      </p:sp>
      <p:sp>
        <p:nvSpPr>
          <p:cNvPr id="11" name="Text Placeholder 3"/>
          <p:cNvSpPr>
            <a:spLocks noGrp="1"/>
          </p:cNvSpPr>
          <p:nvPr>
            <p:ph type="body" sz="half" idx="2"/>
          </p:nvPr>
        </p:nvSpPr>
        <p:spPr>
          <a:xfrm>
            <a:off x="839788" y="2880000"/>
            <a:ext cx="5734007" cy="3068123"/>
          </a:xfrm>
        </p:spPr>
        <p:txBody>
          <a:bodyPr>
            <a:normAutofit/>
          </a:bodyPr>
          <a:lstStyle>
            <a:lvl1pPr marL="0" indent="0">
              <a:buNone/>
              <a:defRPr sz="3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3" name="Picture Placeholder 2"/>
          <p:cNvSpPr>
            <a:spLocks noGrp="1"/>
          </p:cNvSpPr>
          <p:nvPr>
            <p:ph type="pic" idx="1"/>
          </p:nvPr>
        </p:nvSpPr>
        <p:spPr>
          <a:xfrm>
            <a:off x="7587048" y="2880000"/>
            <a:ext cx="3768339" cy="306018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GB"/>
          </a:p>
        </p:txBody>
      </p:sp>
    </p:spTree>
    <p:extLst>
      <p:ext uri="{BB962C8B-B14F-4D97-AF65-F5344CB8AC3E}">
        <p14:creationId xmlns:p14="http://schemas.microsoft.com/office/powerpoint/2010/main" val="27022435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ext with large picture">
    <p:spTree>
      <p:nvGrpSpPr>
        <p:cNvPr id="1" name=""/>
        <p:cNvGrpSpPr/>
        <p:nvPr/>
      </p:nvGrpSpPr>
      <p:grpSpPr>
        <a:xfrm>
          <a:off x="0" y="0"/>
          <a:ext cx="0" cy="0"/>
          <a:chOff x="0" y="0"/>
          <a:chExt cx="0" cy="0"/>
        </a:xfrm>
      </p:grpSpPr>
      <p:sp>
        <p:nvSpPr>
          <p:cNvPr id="10" name="Title 1"/>
          <p:cNvSpPr>
            <a:spLocks noGrp="1"/>
          </p:cNvSpPr>
          <p:nvPr>
            <p:ph type="title"/>
          </p:nvPr>
        </p:nvSpPr>
        <p:spPr>
          <a:xfrm>
            <a:off x="836612" y="1424893"/>
            <a:ext cx="5735595" cy="1439561"/>
          </a:xfrm>
        </p:spPr>
        <p:txBody>
          <a:bodyPr anchor="t" anchorCtr="0">
            <a:noAutofit/>
          </a:bodyPr>
          <a:lstStyle>
            <a:lvl1pPr>
              <a:defRPr sz="4800"/>
            </a:lvl1pPr>
          </a:lstStyle>
          <a:p>
            <a:r>
              <a:rPr lang="en-US" smtClean="0"/>
              <a:t>Click to edit Master title style</a:t>
            </a:r>
            <a:endParaRPr lang="en-GB" dirty="0"/>
          </a:p>
        </p:txBody>
      </p:sp>
      <p:sp>
        <p:nvSpPr>
          <p:cNvPr id="11" name="Text Placeholder 3"/>
          <p:cNvSpPr>
            <a:spLocks noGrp="1"/>
          </p:cNvSpPr>
          <p:nvPr>
            <p:ph type="body" sz="half" idx="2"/>
          </p:nvPr>
        </p:nvSpPr>
        <p:spPr>
          <a:xfrm>
            <a:off x="838200" y="3096636"/>
            <a:ext cx="5734007" cy="3480015"/>
          </a:xfrm>
        </p:spPr>
        <p:txBody>
          <a:bodyPr>
            <a:noAutofit/>
          </a:bodyPr>
          <a:lstStyle>
            <a:lvl1pPr marL="0" indent="0">
              <a:buNone/>
              <a:defRPr sz="3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3" name="Picture Placeholder 2"/>
          <p:cNvSpPr>
            <a:spLocks noGrp="1"/>
          </p:cNvSpPr>
          <p:nvPr>
            <p:ph type="pic" idx="1"/>
          </p:nvPr>
        </p:nvSpPr>
        <p:spPr>
          <a:xfrm>
            <a:off x="7101743" y="1447552"/>
            <a:ext cx="4473146" cy="520081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GB"/>
          </a:p>
        </p:txBody>
      </p:sp>
    </p:spTree>
    <p:extLst>
      <p:ext uri="{BB962C8B-B14F-4D97-AF65-F5344CB8AC3E}">
        <p14:creationId xmlns:p14="http://schemas.microsoft.com/office/powerpoint/2010/main" val="18666406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ext with picture and secondary text">
    <p:spTree>
      <p:nvGrpSpPr>
        <p:cNvPr id="1" name=""/>
        <p:cNvGrpSpPr/>
        <p:nvPr/>
      </p:nvGrpSpPr>
      <p:grpSpPr>
        <a:xfrm>
          <a:off x="0" y="0"/>
          <a:ext cx="0" cy="0"/>
          <a:chOff x="0" y="0"/>
          <a:chExt cx="0" cy="0"/>
        </a:xfrm>
      </p:grpSpPr>
      <p:sp>
        <p:nvSpPr>
          <p:cNvPr id="10" name="Title 1"/>
          <p:cNvSpPr>
            <a:spLocks noGrp="1"/>
          </p:cNvSpPr>
          <p:nvPr>
            <p:ph type="title"/>
          </p:nvPr>
        </p:nvSpPr>
        <p:spPr>
          <a:xfrm>
            <a:off x="722869" y="1465483"/>
            <a:ext cx="8692978" cy="788773"/>
          </a:xfrm>
        </p:spPr>
        <p:txBody>
          <a:bodyPr anchor="t" anchorCtr="0">
            <a:noAutofit/>
          </a:bodyPr>
          <a:lstStyle>
            <a:lvl1pPr>
              <a:defRPr sz="4800"/>
            </a:lvl1pPr>
          </a:lstStyle>
          <a:p>
            <a:r>
              <a:rPr lang="en-US" smtClean="0"/>
              <a:t>Click to edit Master title style</a:t>
            </a:r>
            <a:endParaRPr lang="en-GB" dirty="0"/>
          </a:p>
        </p:txBody>
      </p:sp>
      <p:sp>
        <p:nvSpPr>
          <p:cNvPr id="11" name="Text Placeholder 3"/>
          <p:cNvSpPr>
            <a:spLocks noGrp="1"/>
          </p:cNvSpPr>
          <p:nvPr>
            <p:ph type="body" sz="half" idx="2"/>
          </p:nvPr>
        </p:nvSpPr>
        <p:spPr>
          <a:xfrm>
            <a:off x="838200" y="2599270"/>
            <a:ext cx="5734007" cy="2388973"/>
          </a:xfrm>
        </p:spPr>
        <p:txBody>
          <a:bodyPr>
            <a:noAutofit/>
          </a:bodyPr>
          <a:lstStyle>
            <a:lvl1pPr marL="0" indent="0">
              <a:buNone/>
              <a:defRPr sz="3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7" name="Content Placeholder 2"/>
          <p:cNvSpPr>
            <a:spLocks noGrp="1"/>
          </p:cNvSpPr>
          <p:nvPr>
            <p:ph idx="10"/>
          </p:nvPr>
        </p:nvSpPr>
        <p:spPr>
          <a:xfrm>
            <a:off x="838200" y="5084442"/>
            <a:ext cx="5735595" cy="1585783"/>
          </a:xfrm>
        </p:spPr>
        <p:txBody>
          <a:bodyPr>
            <a:normAutofit/>
          </a:bodyPr>
          <a:lstStyle>
            <a:lvl1pPr marL="0" indent="0">
              <a:buNone/>
              <a:defRPr sz="2400">
                <a:solidFill>
                  <a:schemeClr val="accent4"/>
                </a:solidFill>
              </a:defRPr>
            </a:lvl1pPr>
            <a:lvl2pPr marL="457200" indent="0">
              <a:buNone/>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p:txBody>
      </p:sp>
      <p:sp>
        <p:nvSpPr>
          <p:cNvPr id="3" name="Picture Placeholder 2"/>
          <p:cNvSpPr>
            <a:spLocks noGrp="1"/>
          </p:cNvSpPr>
          <p:nvPr>
            <p:ph type="pic" idx="1"/>
          </p:nvPr>
        </p:nvSpPr>
        <p:spPr>
          <a:xfrm>
            <a:off x="7199868" y="2532806"/>
            <a:ext cx="4431957" cy="4133709"/>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GB" dirty="0"/>
          </a:p>
        </p:txBody>
      </p:sp>
    </p:spTree>
    <p:extLst>
      <p:ext uri="{BB962C8B-B14F-4D97-AF65-F5344CB8AC3E}">
        <p14:creationId xmlns:p14="http://schemas.microsoft.com/office/powerpoint/2010/main" val="31484168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pn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1962000"/>
            <a:ext cx="10515600" cy="1325563"/>
          </a:xfrm>
          <a:prstGeom prst="rect">
            <a:avLst/>
          </a:prstGeom>
        </p:spPr>
        <p:txBody>
          <a:bodyPr vert="horz" lIns="91440" tIns="45720" rIns="91440" bIns="45720" rtlCol="0" anchor="t" anchorCtr="0">
            <a:noAutofit/>
          </a:bodyPr>
          <a:lstStyle/>
          <a:p>
            <a:r>
              <a:rPr lang="en-US" smtClean="0"/>
              <a:t>Click to edit Master title style</a:t>
            </a:r>
            <a:endParaRPr lang="en-GB" dirty="0"/>
          </a:p>
        </p:txBody>
      </p:sp>
      <p:sp>
        <p:nvSpPr>
          <p:cNvPr id="3" name="Text Placeholder 2"/>
          <p:cNvSpPr>
            <a:spLocks noGrp="1"/>
          </p:cNvSpPr>
          <p:nvPr>
            <p:ph type="body" idx="1"/>
          </p:nvPr>
        </p:nvSpPr>
        <p:spPr>
          <a:xfrm>
            <a:off x="838200" y="3429000"/>
            <a:ext cx="10515600" cy="2747962"/>
          </a:xfrm>
          <a:prstGeom prst="rect">
            <a:avLst/>
          </a:prstGeom>
        </p:spPr>
        <p:txBody>
          <a:bodyPr vert="horz" lIns="91440" tIns="45720" rIns="91440" bIns="45720" rtlCol="0">
            <a:no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pic>
        <p:nvPicPr>
          <p:cNvPr id="4" name="Picture 3"/>
          <p:cNvPicPr>
            <a:picLocks noChangeAspect="1"/>
          </p:cNvPicPr>
          <p:nvPr userDrawn="1"/>
        </p:nvPicPr>
        <p:blipFill>
          <a:blip r:embed="rId17" cstate="print">
            <a:extLst>
              <a:ext uri="{28A0092B-C50C-407E-A947-70E740481C1C}">
                <a14:useLocalDpi xmlns:a14="http://schemas.microsoft.com/office/drawing/2010/main" val="0"/>
              </a:ext>
            </a:extLst>
          </a:blip>
          <a:stretch>
            <a:fillRect/>
          </a:stretch>
        </p:blipFill>
        <p:spPr>
          <a:xfrm>
            <a:off x="0" y="-1"/>
            <a:ext cx="12184014" cy="1345997"/>
          </a:xfrm>
          <a:prstGeom prst="rect">
            <a:avLst/>
          </a:prstGeom>
        </p:spPr>
      </p:pic>
      <p:sp>
        <p:nvSpPr>
          <p:cNvPr id="5" name="TextBox 4"/>
          <p:cNvSpPr txBox="1"/>
          <p:nvPr userDrawn="1"/>
        </p:nvSpPr>
        <p:spPr>
          <a:xfrm>
            <a:off x="482803" y="321869"/>
            <a:ext cx="3847796" cy="276999"/>
          </a:xfrm>
          <a:prstGeom prst="rect">
            <a:avLst/>
          </a:prstGeom>
          <a:noFill/>
        </p:spPr>
        <p:txBody>
          <a:bodyPr wrap="square" rtlCol="0">
            <a:spAutoFit/>
          </a:bodyPr>
          <a:lstStyle/>
          <a:p>
            <a:r>
              <a:rPr lang="en-US" sz="1200" b="1" i="0" dirty="0" smtClean="0">
                <a:solidFill>
                  <a:schemeClr val="bg1"/>
                </a:solidFill>
                <a:latin typeface="Arial" charset="0"/>
                <a:ea typeface="Arial" charset="0"/>
                <a:cs typeface="Arial" charset="0"/>
              </a:rPr>
              <a:t>QUEEN SQUARE INSTITUTE</a:t>
            </a:r>
            <a:r>
              <a:rPr lang="en-US" sz="1200" b="1" i="0" baseline="0" dirty="0" smtClean="0">
                <a:solidFill>
                  <a:schemeClr val="bg1"/>
                </a:solidFill>
                <a:latin typeface="Arial" charset="0"/>
                <a:ea typeface="Arial" charset="0"/>
                <a:cs typeface="Arial" charset="0"/>
              </a:rPr>
              <a:t> OF NEUROLOGY</a:t>
            </a:r>
            <a:endParaRPr lang="en-US" sz="1200" b="1" i="0" dirty="0">
              <a:solidFill>
                <a:schemeClr val="bg1"/>
              </a:solidFill>
              <a:latin typeface="Arial" charset="0"/>
              <a:ea typeface="Arial" charset="0"/>
              <a:cs typeface="Arial" charset="0"/>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2C00CB9-D8E1-4BE6-8A5E-E5113E844AC0}" type="slidenum">
              <a:rPr lang="en-GB" smtClean="0"/>
              <a:t>‹#›</a:t>
            </a:fld>
            <a:endParaRPr lang="en-GB"/>
          </a:p>
        </p:txBody>
      </p:sp>
    </p:spTree>
    <p:extLst>
      <p:ext uri="{BB962C8B-B14F-4D97-AF65-F5344CB8AC3E}">
        <p14:creationId xmlns:p14="http://schemas.microsoft.com/office/powerpoint/2010/main" val="590087902"/>
      </p:ext>
    </p:extLst>
  </p:cSld>
  <p:clrMap bg1="lt1" tx1="dk1" bg2="lt2" tx2="dk2" accent1="accent1" accent2="accent2" accent3="accent3" accent4="accent4" accent5="accent5" accent6="accent6" hlink="hlink" folHlink="folHlink"/>
  <p:sldLayoutIdLst>
    <p:sldLayoutId id="2147483649" r:id="rId1"/>
    <p:sldLayoutId id="2147483654" r:id="rId2"/>
    <p:sldLayoutId id="2147483650" r:id="rId3"/>
    <p:sldLayoutId id="2147483652" r:id="rId4"/>
    <p:sldLayoutId id="2147483653" r:id="rId5"/>
    <p:sldLayoutId id="2147483656" r:id="rId6"/>
    <p:sldLayoutId id="2147483657" r:id="rId7"/>
    <p:sldLayoutId id="2147483664" r:id="rId8"/>
    <p:sldLayoutId id="2147483666" r:id="rId9"/>
    <p:sldLayoutId id="2147483667" r:id="rId10"/>
    <p:sldLayoutId id="2147483668" r:id="rId11"/>
    <p:sldLayoutId id="2147483674" r:id="rId12"/>
    <p:sldLayoutId id="2147483675" r:id="rId13"/>
    <p:sldLayoutId id="2147483678" r:id="rId14"/>
    <p:sldLayoutId id="2147483679" r:id="rId15"/>
  </p:sldLayoutIdLst>
  <p:hf hdr="0" ftr="0" dt="0"/>
  <p:txStyles>
    <p:titleStyle>
      <a:lvl1pPr algn="l" defTabSz="914400" rtl="0" eaLnBrk="1" latinLnBrk="0" hangingPunct="1">
        <a:lnSpc>
          <a:spcPct val="90000"/>
        </a:lnSpc>
        <a:spcBef>
          <a:spcPct val="0"/>
        </a:spcBef>
        <a:buNone/>
        <a:defRPr sz="6000" b="1" kern="1200">
          <a:solidFill>
            <a:schemeClr val="accent4"/>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spcAft>
          <a:spcPts val="0"/>
        </a:spcAft>
        <a:buClr>
          <a:srgbClr val="002060"/>
        </a:buClr>
        <a:buFont typeface="Arial" panose="020B0604020202020204" pitchFamily="34" charset="0"/>
        <a:buChar char="•"/>
        <a:defRPr sz="36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spcAft>
          <a:spcPts val="0"/>
        </a:spcAft>
        <a:buClr>
          <a:srgbClr val="002060"/>
        </a:buClr>
        <a:buFont typeface="Wingdings" panose="05000000000000000000" pitchFamily="2" charset="2"/>
        <a:buChar char="§"/>
        <a:defRPr sz="28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spcAft>
          <a:spcPts val="0"/>
        </a:spcAft>
        <a:buClr>
          <a:srgbClr val="002060"/>
        </a:buClr>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spcAft>
          <a:spcPts val="0"/>
        </a:spcAft>
        <a:buClr>
          <a:srgbClr val="002060"/>
        </a:buClr>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spcAft>
          <a:spcPts val="0"/>
        </a:spcAft>
        <a:buClr>
          <a:srgbClr val="002060"/>
        </a:buClr>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Title</a:t>
            </a:r>
            <a:endParaRPr lang="en-GB" dirty="0"/>
          </a:p>
        </p:txBody>
      </p:sp>
      <p:sp>
        <p:nvSpPr>
          <p:cNvPr id="3" name="Subtitle 2"/>
          <p:cNvSpPr>
            <a:spLocks noGrp="1"/>
          </p:cNvSpPr>
          <p:nvPr>
            <p:ph type="subTitle" idx="1"/>
          </p:nvPr>
        </p:nvSpPr>
        <p:spPr/>
        <p:txBody>
          <a:bodyPr/>
          <a:lstStyle/>
          <a:p>
            <a:endParaRPr lang="en-GB"/>
          </a:p>
        </p:txBody>
      </p:sp>
      <p:sp>
        <p:nvSpPr>
          <p:cNvPr id="4" name="Content Placeholder 3"/>
          <p:cNvSpPr>
            <a:spLocks noGrp="1"/>
          </p:cNvSpPr>
          <p:nvPr>
            <p:ph idx="11"/>
          </p:nvPr>
        </p:nvSpPr>
        <p:spPr/>
        <p:txBody>
          <a:bodyPr/>
          <a:lstStyle/>
          <a:p>
            <a:endParaRPr lang="en-GB"/>
          </a:p>
        </p:txBody>
      </p:sp>
    </p:spTree>
    <p:extLst>
      <p:ext uri="{BB962C8B-B14F-4D97-AF65-F5344CB8AC3E}">
        <p14:creationId xmlns:p14="http://schemas.microsoft.com/office/powerpoint/2010/main" val="19049311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Title only slide</a:t>
            </a:r>
            <a:endParaRPr lang="en-GB" dirty="0"/>
          </a:p>
        </p:txBody>
      </p:sp>
    </p:spTree>
    <p:extLst>
      <p:ext uri="{BB962C8B-B14F-4D97-AF65-F5344CB8AC3E}">
        <p14:creationId xmlns:p14="http://schemas.microsoft.com/office/powerpoint/2010/main" val="25899403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Title 1</a:t>
            </a:r>
            <a:endParaRPr lang="en-GB" dirty="0"/>
          </a:p>
        </p:txBody>
      </p:sp>
      <p:sp>
        <p:nvSpPr>
          <p:cNvPr id="3" name="Subtitle 2"/>
          <p:cNvSpPr>
            <a:spLocks noGrp="1"/>
          </p:cNvSpPr>
          <p:nvPr>
            <p:ph type="subTitle" idx="1"/>
          </p:nvPr>
        </p:nvSpPr>
        <p:spPr/>
        <p:txBody>
          <a:bodyPr/>
          <a:lstStyle/>
          <a:p>
            <a:r>
              <a:rPr lang="en-GB" dirty="0" smtClean="0"/>
              <a:t>Subtitle</a:t>
            </a:r>
            <a:endParaRPr lang="en-GB" dirty="0"/>
          </a:p>
        </p:txBody>
      </p:sp>
    </p:spTree>
    <p:extLst>
      <p:ext uri="{BB962C8B-B14F-4D97-AF65-F5344CB8AC3E}">
        <p14:creationId xmlns:p14="http://schemas.microsoft.com/office/powerpoint/2010/main" val="21738834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Title 2</a:t>
            </a:r>
            <a:endParaRPr lang="en-GB" dirty="0"/>
          </a:p>
        </p:txBody>
      </p:sp>
      <p:sp>
        <p:nvSpPr>
          <p:cNvPr id="3" name="Content Placeholder 2"/>
          <p:cNvSpPr>
            <a:spLocks noGrp="1"/>
          </p:cNvSpPr>
          <p:nvPr>
            <p:ph idx="1"/>
          </p:nvPr>
        </p:nvSpPr>
        <p:spPr/>
        <p:txBody>
          <a:bodyPr/>
          <a:lstStyle/>
          <a:p>
            <a:r>
              <a:rPr lang="en-GB" dirty="0" smtClean="0"/>
              <a:t>Add text here</a:t>
            </a:r>
            <a:endParaRPr lang="en-GB" dirty="0"/>
          </a:p>
        </p:txBody>
      </p:sp>
    </p:spTree>
    <p:extLst>
      <p:ext uri="{BB962C8B-B14F-4D97-AF65-F5344CB8AC3E}">
        <p14:creationId xmlns:p14="http://schemas.microsoft.com/office/powerpoint/2010/main" val="7425619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Two column content slide</a:t>
            </a:r>
            <a:endParaRPr lang="en-GB" dirty="0"/>
          </a:p>
        </p:txBody>
      </p:sp>
      <p:sp>
        <p:nvSpPr>
          <p:cNvPr id="3" name="Content Placeholder 2"/>
          <p:cNvSpPr>
            <a:spLocks noGrp="1"/>
          </p:cNvSpPr>
          <p:nvPr>
            <p:ph sz="half" idx="1"/>
          </p:nvPr>
        </p:nvSpPr>
        <p:spPr/>
        <p:txBody>
          <a:bodyPr/>
          <a:lstStyle/>
          <a:p>
            <a:r>
              <a:rPr lang="en-GB" dirty="0" smtClean="0"/>
              <a:t>Add content</a:t>
            </a:r>
            <a:endParaRPr lang="en-GB" dirty="0"/>
          </a:p>
        </p:txBody>
      </p:sp>
      <p:sp>
        <p:nvSpPr>
          <p:cNvPr id="4" name="Content Placeholder 3"/>
          <p:cNvSpPr>
            <a:spLocks noGrp="1"/>
          </p:cNvSpPr>
          <p:nvPr>
            <p:ph sz="half" idx="2"/>
          </p:nvPr>
        </p:nvSpPr>
        <p:spPr/>
        <p:txBody>
          <a:bodyPr/>
          <a:lstStyle/>
          <a:p>
            <a:r>
              <a:rPr lang="en-GB" dirty="0" smtClean="0"/>
              <a:t>Add content</a:t>
            </a:r>
            <a:endParaRPr lang="en-GB" dirty="0"/>
          </a:p>
        </p:txBody>
      </p:sp>
    </p:spTree>
    <p:extLst>
      <p:ext uri="{BB962C8B-B14F-4D97-AF65-F5344CB8AC3E}">
        <p14:creationId xmlns:p14="http://schemas.microsoft.com/office/powerpoint/2010/main" val="35369431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Comparison slide</a:t>
            </a:r>
            <a:endParaRPr lang="en-GB" dirty="0"/>
          </a:p>
        </p:txBody>
      </p:sp>
      <p:sp>
        <p:nvSpPr>
          <p:cNvPr id="3" name="Text Placeholder 2"/>
          <p:cNvSpPr>
            <a:spLocks noGrp="1"/>
          </p:cNvSpPr>
          <p:nvPr>
            <p:ph type="body" idx="1"/>
          </p:nvPr>
        </p:nvSpPr>
        <p:spPr/>
        <p:txBody>
          <a:bodyPr/>
          <a:lstStyle/>
          <a:p>
            <a:endParaRPr lang="en-GB"/>
          </a:p>
        </p:txBody>
      </p:sp>
      <p:sp>
        <p:nvSpPr>
          <p:cNvPr id="4" name="Content Placeholder 3"/>
          <p:cNvSpPr>
            <a:spLocks noGrp="1"/>
          </p:cNvSpPr>
          <p:nvPr>
            <p:ph sz="half" idx="2"/>
          </p:nvPr>
        </p:nvSpPr>
        <p:spPr/>
        <p:txBody>
          <a:bodyPr/>
          <a:lstStyle/>
          <a:p>
            <a:endParaRPr lang="en-GB"/>
          </a:p>
        </p:txBody>
      </p:sp>
      <p:sp>
        <p:nvSpPr>
          <p:cNvPr id="5" name="Text Placeholder 4"/>
          <p:cNvSpPr>
            <a:spLocks noGrp="1"/>
          </p:cNvSpPr>
          <p:nvPr>
            <p:ph type="body" sz="quarter" idx="3"/>
          </p:nvPr>
        </p:nvSpPr>
        <p:spPr/>
        <p:txBody>
          <a:bodyPr/>
          <a:lstStyle/>
          <a:p>
            <a:endParaRPr lang="en-GB"/>
          </a:p>
        </p:txBody>
      </p:sp>
      <p:sp>
        <p:nvSpPr>
          <p:cNvPr id="6" name="Content Placeholder 5"/>
          <p:cNvSpPr>
            <a:spLocks noGrp="1"/>
          </p:cNvSpPr>
          <p:nvPr>
            <p:ph sz="quarter" idx="4"/>
          </p:nvPr>
        </p:nvSpPr>
        <p:spPr/>
        <p:txBody>
          <a:bodyPr/>
          <a:lstStyle/>
          <a:p>
            <a:endParaRPr lang="en-GB"/>
          </a:p>
        </p:txBody>
      </p:sp>
    </p:spTree>
    <p:extLst>
      <p:ext uri="{BB962C8B-B14F-4D97-AF65-F5344CB8AC3E}">
        <p14:creationId xmlns:p14="http://schemas.microsoft.com/office/powerpoint/2010/main" val="42889223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Text with picture slide</a:t>
            </a:r>
            <a:endParaRPr lang="en-GB" dirty="0"/>
          </a:p>
        </p:txBody>
      </p:sp>
      <p:sp>
        <p:nvSpPr>
          <p:cNvPr id="3" name="Text Placeholder 2"/>
          <p:cNvSpPr>
            <a:spLocks noGrp="1"/>
          </p:cNvSpPr>
          <p:nvPr>
            <p:ph type="body" sz="half" idx="2"/>
          </p:nvPr>
        </p:nvSpPr>
        <p:spPr/>
        <p:txBody>
          <a:bodyPr/>
          <a:lstStyle/>
          <a:p>
            <a:endParaRPr lang="en-GB"/>
          </a:p>
        </p:txBody>
      </p:sp>
      <p:sp>
        <p:nvSpPr>
          <p:cNvPr id="4" name="Picture Placeholder 3"/>
          <p:cNvSpPr>
            <a:spLocks noGrp="1"/>
          </p:cNvSpPr>
          <p:nvPr>
            <p:ph type="pic" idx="1"/>
          </p:nvPr>
        </p:nvSpPr>
        <p:spPr/>
      </p:sp>
    </p:spTree>
    <p:extLst>
      <p:ext uri="{BB962C8B-B14F-4D97-AF65-F5344CB8AC3E}">
        <p14:creationId xmlns:p14="http://schemas.microsoft.com/office/powerpoint/2010/main" val="12269058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493310"/>
            <a:ext cx="10515600" cy="690671"/>
          </a:xfrm>
        </p:spPr>
        <p:txBody>
          <a:bodyPr>
            <a:normAutofit fontScale="90000"/>
          </a:bodyPr>
          <a:lstStyle/>
          <a:p>
            <a:r>
              <a:rPr lang="en-GB" dirty="0" smtClean="0"/>
              <a:t>Adding a table </a:t>
            </a:r>
            <a:endParaRPr lang="en-GB" dirty="0"/>
          </a:p>
        </p:txBody>
      </p:sp>
      <p:graphicFrame>
        <p:nvGraphicFramePr>
          <p:cNvPr id="4" name="Table 3" descr="Table givng lists of pets and characteristics of those pets."/>
          <p:cNvGraphicFramePr>
            <a:graphicFrameLocks noGrp="1"/>
          </p:cNvGraphicFramePr>
          <p:nvPr>
            <p:extLst>
              <p:ext uri="{D42A27DB-BD31-4B8C-83A1-F6EECF244321}">
                <p14:modId xmlns:p14="http://schemas.microsoft.com/office/powerpoint/2010/main" val="645279875"/>
              </p:ext>
            </p:extLst>
          </p:nvPr>
        </p:nvGraphicFramePr>
        <p:xfrm>
          <a:off x="838200" y="2362726"/>
          <a:ext cx="9191625" cy="4368935"/>
        </p:xfrm>
        <a:graphic>
          <a:graphicData uri="http://schemas.openxmlformats.org/drawingml/2006/table">
            <a:tbl>
              <a:tblPr firstRow="1" bandRow="1">
                <a:tableStyleId>{21E4AEA4-8DFA-4A89-87EB-49C32662AFE0}</a:tableStyleId>
              </a:tblPr>
              <a:tblGrid>
                <a:gridCol w="3063875">
                  <a:extLst>
                    <a:ext uri="{9D8B030D-6E8A-4147-A177-3AD203B41FA5}">
                      <a16:colId xmlns:a16="http://schemas.microsoft.com/office/drawing/2014/main" val="866272925"/>
                    </a:ext>
                  </a:extLst>
                </a:gridCol>
                <a:gridCol w="3063875">
                  <a:extLst>
                    <a:ext uri="{9D8B030D-6E8A-4147-A177-3AD203B41FA5}">
                      <a16:colId xmlns:a16="http://schemas.microsoft.com/office/drawing/2014/main" val="2872230983"/>
                    </a:ext>
                  </a:extLst>
                </a:gridCol>
                <a:gridCol w="3063875">
                  <a:extLst>
                    <a:ext uri="{9D8B030D-6E8A-4147-A177-3AD203B41FA5}">
                      <a16:colId xmlns:a16="http://schemas.microsoft.com/office/drawing/2014/main" val="200917767"/>
                    </a:ext>
                  </a:extLst>
                </a:gridCol>
              </a:tblGrid>
              <a:tr h="873787">
                <a:tc>
                  <a:txBody>
                    <a:bodyPr/>
                    <a:lstStyle/>
                    <a:p>
                      <a:r>
                        <a:rPr lang="en-GB" sz="3200" dirty="0" smtClean="0"/>
                        <a:t>Cats</a:t>
                      </a:r>
                      <a:endParaRPr lang="en-GB" sz="3200" dirty="0"/>
                    </a:p>
                  </a:txBody>
                  <a:tcPr marL="137160" marR="137160" marT="137160" marB="137160"/>
                </a:tc>
                <a:tc>
                  <a:txBody>
                    <a:bodyPr/>
                    <a:lstStyle/>
                    <a:p>
                      <a:r>
                        <a:rPr lang="en-GB" sz="3200" dirty="0" smtClean="0"/>
                        <a:t>Dogs</a:t>
                      </a:r>
                      <a:endParaRPr lang="en-GB" sz="3200" dirty="0"/>
                    </a:p>
                  </a:txBody>
                  <a:tcPr marL="137160" marR="137160" marT="137160" marB="137160"/>
                </a:tc>
                <a:tc>
                  <a:txBody>
                    <a:bodyPr/>
                    <a:lstStyle/>
                    <a:p>
                      <a:r>
                        <a:rPr lang="en-GB" sz="3200" dirty="0" smtClean="0"/>
                        <a:t>Rabbits</a:t>
                      </a:r>
                      <a:endParaRPr lang="en-GB" sz="3200" dirty="0"/>
                    </a:p>
                  </a:txBody>
                  <a:tcPr marL="137160" marR="137160" marT="137160" marB="137160"/>
                </a:tc>
                <a:extLst>
                  <a:ext uri="{0D108BD9-81ED-4DB2-BD59-A6C34878D82A}">
                    <a16:rowId xmlns:a16="http://schemas.microsoft.com/office/drawing/2014/main" val="2979474493"/>
                  </a:ext>
                </a:extLst>
              </a:tr>
              <a:tr h="873787">
                <a:tc>
                  <a:txBody>
                    <a:bodyPr/>
                    <a:lstStyle/>
                    <a:p>
                      <a:r>
                        <a:rPr lang="en-GB" sz="3200" dirty="0" smtClean="0"/>
                        <a:t>Purr</a:t>
                      </a:r>
                      <a:endParaRPr lang="en-GB" sz="3200" dirty="0"/>
                    </a:p>
                  </a:txBody>
                  <a:tcPr marL="137160" marR="137160" marT="137160" marB="137160"/>
                </a:tc>
                <a:tc>
                  <a:txBody>
                    <a:bodyPr/>
                    <a:lstStyle/>
                    <a:p>
                      <a:r>
                        <a:rPr lang="en-GB" sz="3200" dirty="0" smtClean="0"/>
                        <a:t>Bark</a:t>
                      </a:r>
                      <a:endParaRPr lang="en-GB" sz="3200" dirty="0"/>
                    </a:p>
                  </a:txBody>
                  <a:tcPr marL="137160" marR="137160" marT="137160" marB="137160"/>
                </a:tc>
                <a:tc>
                  <a:txBody>
                    <a:bodyPr/>
                    <a:lstStyle/>
                    <a:p>
                      <a:r>
                        <a:rPr lang="en-GB" sz="3200" dirty="0" smtClean="0"/>
                        <a:t>Squeak</a:t>
                      </a:r>
                      <a:endParaRPr lang="en-GB" sz="3200" dirty="0"/>
                    </a:p>
                  </a:txBody>
                  <a:tcPr marL="137160" marR="137160" marT="137160" marB="137160"/>
                </a:tc>
                <a:extLst>
                  <a:ext uri="{0D108BD9-81ED-4DB2-BD59-A6C34878D82A}">
                    <a16:rowId xmlns:a16="http://schemas.microsoft.com/office/drawing/2014/main" val="4290583606"/>
                  </a:ext>
                </a:extLst>
              </a:tr>
              <a:tr h="873787">
                <a:tc>
                  <a:txBody>
                    <a:bodyPr/>
                    <a:lstStyle/>
                    <a:p>
                      <a:r>
                        <a:rPr lang="en-GB" sz="3200" dirty="0" smtClean="0"/>
                        <a:t>Tabby</a:t>
                      </a:r>
                      <a:endParaRPr lang="en-GB" sz="3200" dirty="0"/>
                    </a:p>
                  </a:txBody>
                  <a:tcPr marL="137160" marR="137160" marT="137160" marB="137160"/>
                </a:tc>
                <a:tc>
                  <a:txBody>
                    <a:bodyPr/>
                    <a:lstStyle/>
                    <a:p>
                      <a:r>
                        <a:rPr lang="en-GB" sz="3200" dirty="0" smtClean="0"/>
                        <a:t>Labrador</a:t>
                      </a:r>
                      <a:endParaRPr lang="en-GB" sz="3200" dirty="0"/>
                    </a:p>
                  </a:txBody>
                  <a:tcPr marL="137160" marR="137160" marT="137160" marB="137160"/>
                </a:tc>
                <a:tc>
                  <a:txBody>
                    <a:bodyPr/>
                    <a:lstStyle/>
                    <a:p>
                      <a:r>
                        <a:rPr lang="en-GB" sz="3200" dirty="0" smtClean="0"/>
                        <a:t>Long-eared</a:t>
                      </a:r>
                      <a:endParaRPr lang="en-GB" sz="3200" dirty="0"/>
                    </a:p>
                  </a:txBody>
                  <a:tcPr marL="137160" marR="137160" marT="137160" marB="137160"/>
                </a:tc>
                <a:extLst>
                  <a:ext uri="{0D108BD9-81ED-4DB2-BD59-A6C34878D82A}">
                    <a16:rowId xmlns:a16="http://schemas.microsoft.com/office/drawing/2014/main" val="2945568802"/>
                  </a:ext>
                </a:extLst>
              </a:tr>
              <a:tr h="873787">
                <a:tc>
                  <a:txBody>
                    <a:bodyPr/>
                    <a:lstStyle/>
                    <a:p>
                      <a:r>
                        <a:rPr lang="en-GB" sz="3200" dirty="0" smtClean="0"/>
                        <a:t>House</a:t>
                      </a:r>
                      <a:endParaRPr lang="en-GB" sz="3200" dirty="0"/>
                    </a:p>
                  </a:txBody>
                  <a:tcPr marL="137160" marR="137160" marT="137160" marB="137160"/>
                </a:tc>
                <a:tc>
                  <a:txBody>
                    <a:bodyPr/>
                    <a:lstStyle/>
                    <a:p>
                      <a:r>
                        <a:rPr lang="en-GB" sz="3200" dirty="0" smtClean="0"/>
                        <a:t>Kennel</a:t>
                      </a:r>
                      <a:endParaRPr lang="en-GB" sz="3200" dirty="0"/>
                    </a:p>
                  </a:txBody>
                  <a:tcPr marL="137160" marR="137160" marT="137160" marB="137160"/>
                </a:tc>
                <a:tc>
                  <a:txBody>
                    <a:bodyPr/>
                    <a:lstStyle/>
                    <a:p>
                      <a:r>
                        <a:rPr lang="en-GB" sz="3200" dirty="0" smtClean="0"/>
                        <a:t>Hutch</a:t>
                      </a:r>
                      <a:endParaRPr lang="en-GB" sz="3200" dirty="0"/>
                    </a:p>
                  </a:txBody>
                  <a:tcPr marL="137160" marR="137160" marT="137160" marB="137160"/>
                </a:tc>
                <a:extLst>
                  <a:ext uri="{0D108BD9-81ED-4DB2-BD59-A6C34878D82A}">
                    <a16:rowId xmlns:a16="http://schemas.microsoft.com/office/drawing/2014/main" val="2395322348"/>
                  </a:ext>
                </a:extLst>
              </a:tr>
              <a:tr h="873787">
                <a:tc>
                  <a:txBody>
                    <a:bodyPr/>
                    <a:lstStyle/>
                    <a:p>
                      <a:r>
                        <a:rPr lang="en-GB" sz="3200" dirty="0" smtClean="0"/>
                        <a:t>Cat food</a:t>
                      </a:r>
                      <a:endParaRPr lang="en-GB" sz="3200" dirty="0"/>
                    </a:p>
                  </a:txBody>
                  <a:tcPr marL="137160" marR="137160" marT="137160" marB="137160"/>
                </a:tc>
                <a:tc>
                  <a:txBody>
                    <a:bodyPr/>
                    <a:lstStyle/>
                    <a:p>
                      <a:r>
                        <a:rPr lang="en-GB" sz="3200" dirty="0" smtClean="0"/>
                        <a:t>Bones</a:t>
                      </a:r>
                      <a:endParaRPr lang="en-GB" sz="3200" dirty="0"/>
                    </a:p>
                  </a:txBody>
                  <a:tcPr marL="137160" marR="137160" marT="137160" marB="137160"/>
                </a:tc>
                <a:tc>
                  <a:txBody>
                    <a:bodyPr/>
                    <a:lstStyle/>
                    <a:p>
                      <a:r>
                        <a:rPr lang="en-GB" sz="3200" dirty="0" smtClean="0"/>
                        <a:t>Carrots</a:t>
                      </a:r>
                      <a:endParaRPr lang="en-GB" sz="3200" dirty="0"/>
                    </a:p>
                  </a:txBody>
                  <a:tcPr marL="137160" marR="137160" marT="137160" marB="137160"/>
                </a:tc>
                <a:extLst>
                  <a:ext uri="{0D108BD9-81ED-4DB2-BD59-A6C34878D82A}">
                    <a16:rowId xmlns:a16="http://schemas.microsoft.com/office/drawing/2014/main" val="3243651566"/>
                  </a:ext>
                </a:extLst>
              </a:tr>
            </a:tbl>
          </a:graphicData>
        </a:graphic>
      </p:graphicFrame>
    </p:spTree>
    <p:extLst>
      <p:ext uri="{BB962C8B-B14F-4D97-AF65-F5344CB8AC3E}">
        <p14:creationId xmlns:p14="http://schemas.microsoft.com/office/powerpoint/2010/main" val="2921673121"/>
      </p:ext>
    </p:extLst>
  </p:cSld>
  <p:clrMapOvr>
    <a:masterClrMapping/>
  </p:clrMapOvr>
</p:sld>
</file>

<file path=ppt/theme/theme1.xml><?xml version="1.0" encoding="utf-8"?>
<a:theme xmlns:a="http://schemas.openxmlformats.org/drawingml/2006/main" name="Office Theme">
  <a:themeElements>
    <a:clrScheme name="Custom 15">
      <a:dk1>
        <a:sysClr val="windowText" lastClr="000000"/>
      </a:dk1>
      <a:lt1>
        <a:sysClr val="window" lastClr="FFFFFF"/>
      </a:lt1>
      <a:dk2>
        <a:srgbClr val="44546A"/>
      </a:dk2>
      <a:lt2>
        <a:srgbClr val="E7E6E6"/>
      </a:lt2>
      <a:accent1>
        <a:srgbClr val="002060"/>
      </a:accent1>
      <a:accent2>
        <a:srgbClr val="0097A9"/>
      </a:accent2>
      <a:accent3>
        <a:srgbClr val="D6D2C4"/>
      </a:accent3>
      <a:accent4>
        <a:srgbClr val="002060"/>
      </a:accent4>
      <a:accent5>
        <a:srgbClr val="BBC592"/>
      </a:accent5>
      <a:accent6>
        <a:srgbClr val="00B0F0"/>
      </a:accent6>
      <a:hlink>
        <a:srgbClr val="002060"/>
      </a:hlink>
      <a:folHlink>
        <a:srgbClr val="0097A9"/>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oN-template.potx" id="{90C4F96C-EE88-46F5-8814-1976D9C6926A}" vid="{25282B0B-6144-471E-9A5D-37D92BB6530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IoN-template</Template>
  <TotalTime>42</TotalTime>
  <Words>1044</Words>
  <Application>Microsoft Office PowerPoint</Application>
  <PresentationFormat>Widescreen</PresentationFormat>
  <Paragraphs>88</Paragraphs>
  <Slides>8</Slides>
  <Notes>8</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Wingdings</vt:lpstr>
      <vt:lpstr>Office Theme</vt:lpstr>
      <vt:lpstr>Title</vt:lpstr>
      <vt:lpstr>Title only slide</vt:lpstr>
      <vt:lpstr>Title 1</vt:lpstr>
      <vt:lpstr>Title 2</vt:lpstr>
      <vt:lpstr>Two column content slide</vt:lpstr>
      <vt:lpstr>Comparison slide</vt:lpstr>
      <vt:lpstr>Text with picture slide</vt:lpstr>
      <vt:lpstr>Adding a table </vt:lpstr>
    </vt:vector>
  </TitlesOfParts>
  <Company>University College London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Sarah Lawson</dc:creator>
  <cp:lastModifiedBy>Sarah Lawson</cp:lastModifiedBy>
  <cp:revision>17</cp:revision>
  <dcterms:created xsi:type="dcterms:W3CDTF">2019-09-06T10:56:32Z</dcterms:created>
  <dcterms:modified xsi:type="dcterms:W3CDTF">2019-09-06T11:54:35Z</dcterms:modified>
</cp:coreProperties>
</file>