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1915775" cy="168481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9CA"/>
    <a:srgbClr val="014C7D"/>
    <a:srgbClr val="8F993E"/>
    <a:srgbClr val="555025"/>
    <a:srgbClr val="032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47" d="100"/>
          <a:sy n="47" d="100"/>
        </p:scale>
        <p:origin x="30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3683" y="2757324"/>
            <a:ext cx="10128409" cy="5865648"/>
          </a:xfrm>
        </p:spPr>
        <p:txBody>
          <a:bodyPr anchor="b"/>
          <a:lstStyle>
            <a:lvl1pPr algn="ctr">
              <a:defRPr sz="7819"/>
            </a:lvl1pPr>
          </a:lstStyle>
          <a:p>
            <a:r>
              <a:rPr lang="en-US"/>
              <a:t>Click to edit Master title style</a:t>
            </a:r>
            <a:endParaRPr lang="en-US" dirty="0"/>
          </a:p>
        </p:txBody>
      </p:sp>
      <p:sp>
        <p:nvSpPr>
          <p:cNvPr id="3" name="Subtitle 2"/>
          <p:cNvSpPr>
            <a:spLocks noGrp="1"/>
          </p:cNvSpPr>
          <p:nvPr>
            <p:ph type="subTitle" idx="1"/>
          </p:nvPr>
        </p:nvSpPr>
        <p:spPr>
          <a:xfrm>
            <a:off x="1489472" y="8849174"/>
            <a:ext cx="8936831" cy="4067732"/>
          </a:xfrm>
        </p:spPr>
        <p:txBody>
          <a:bodyPr/>
          <a:lstStyle>
            <a:lvl1pPr marL="0" indent="0" algn="ctr">
              <a:buNone/>
              <a:defRPr sz="3127"/>
            </a:lvl1pPr>
            <a:lvl2pPr marL="595777" indent="0" algn="ctr">
              <a:buNone/>
              <a:defRPr sz="2606"/>
            </a:lvl2pPr>
            <a:lvl3pPr marL="1191555" indent="0" algn="ctr">
              <a:buNone/>
              <a:defRPr sz="2346"/>
            </a:lvl3pPr>
            <a:lvl4pPr marL="1787332" indent="0" algn="ctr">
              <a:buNone/>
              <a:defRPr sz="2085"/>
            </a:lvl4pPr>
            <a:lvl5pPr marL="2383109" indent="0" algn="ctr">
              <a:buNone/>
              <a:defRPr sz="2085"/>
            </a:lvl5pPr>
            <a:lvl6pPr marL="2978887" indent="0" algn="ctr">
              <a:buNone/>
              <a:defRPr sz="2085"/>
            </a:lvl6pPr>
            <a:lvl7pPr marL="3574664" indent="0" algn="ctr">
              <a:buNone/>
              <a:defRPr sz="2085"/>
            </a:lvl7pPr>
            <a:lvl8pPr marL="4170441" indent="0" algn="ctr">
              <a:buNone/>
              <a:defRPr sz="2085"/>
            </a:lvl8pPr>
            <a:lvl9pPr marL="4766219" indent="0" algn="ctr">
              <a:buNone/>
              <a:defRPr sz="208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AEF103-3D8B-4568-AB0D-E1120F6DBFDE}" type="datetimeFigureOut">
              <a:rPr lang="en-GB" smtClean="0"/>
              <a:t>22/07/2022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112036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EF103-3D8B-4568-AB0D-E1120F6DBFDE}" type="datetimeFigureOut">
              <a:rPr lang="en-GB" smtClean="0"/>
              <a:t>22/07/2022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253205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27227" y="897007"/>
            <a:ext cx="2569339" cy="1427801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9210" y="897007"/>
            <a:ext cx="7559070" cy="142780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EF103-3D8B-4568-AB0D-E1120F6DBFDE}" type="datetimeFigureOut">
              <a:rPr lang="en-GB" smtClean="0"/>
              <a:t>22/07/2022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126598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EF103-3D8B-4568-AB0D-E1120F6DBFDE}" type="datetimeFigureOut">
              <a:rPr lang="en-GB" smtClean="0"/>
              <a:t>22/07/2022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403833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3004" y="4200339"/>
            <a:ext cx="10277356" cy="7008356"/>
          </a:xfrm>
        </p:spPr>
        <p:txBody>
          <a:bodyPr anchor="b"/>
          <a:lstStyle>
            <a:lvl1pPr>
              <a:defRPr sz="7819"/>
            </a:lvl1pPr>
          </a:lstStyle>
          <a:p>
            <a:r>
              <a:rPr lang="en-US"/>
              <a:t>Click to edit Master title style</a:t>
            </a:r>
            <a:endParaRPr lang="en-US" dirty="0"/>
          </a:p>
        </p:txBody>
      </p:sp>
      <p:sp>
        <p:nvSpPr>
          <p:cNvPr id="3" name="Text Placeholder 2"/>
          <p:cNvSpPr>
            <a:spLocks noGrp="1"/>
          </p:cNvSpPr>
          <p:nvPr>
            <p:ph type="body" idx="1"/>
          </p:nvPr>
        </p:nvSpPr>
        <p:spPr>
          <a:xfrm>
            <a:off x="813004" y="11274997"/>
            <a:ext cx="10277356" cy="3685529"/>
          </a:xfrm>
        </p:spPr>
        <p:txBody>
          <a:bodyPr/>
          <a:lstStyle>
            <a:lvl1pPr marL="0" indent="0">
              <a:buNone/>
              <a:defRPr sz="3127">
                <a:solidFill>
                  <a:schemeClr val="tx1"/>
                </a:solidFill>
              </a:defRPr>
            </a:lvl1pPr>
            <a:lvl2pPr marL="595777" indent="0">
              <a:buNone/>
              <a:defRPr sz="2606">
                <a:solidFill>
                  <a:schemeClr val="tx1">
                    <a:tint val="75000"/>
                  </a:schemeClr>
                </a:solidFill>
              </a:defRPr>
            </a:lvl2pPr>
            <a:lvl3pPr marL="1191555" indent="0">
              <a:buNone/>
              <a:defRPr sz="2346">
                <a:solidFill>
                  <a:schemeClr val="tx1">
                    <a:tint val="75000"/>
                  </a:schemeClr>
                </a:solidFill>
              </a:defRPr>
            </a:lvl3pPr>
            <a:lvl4pPr marL="1787332" indent="0">
              <a:buNone/>
              <a:defRPr sz="2085">
                <a:solidFill>
                  <a:schemeClr val="tx1">
                    <a:tint val="75000"/>
                  </a:schemeClr>
                </a:solidFill>
              </a:defRPr>
            </a:lvl4pPr>
            <a:lvl5pPr marL="2383109" indent="0">
              <a:buNone/>
              <a:defRPr sz="2085">
                <a:solidFill>
                  <a:schemeClr val="tx1">
                    <a:tint val="75000"/>
                  </a:schemeClr>
                </a:solidFill>
              </a:defRPr>
            </a:lvl5pPr>
            <a:lvl6pPr marL="2978887" indent="0">
              <a:buNone/>
              <a:defRPr sz="2085">
                <a:solidFill>
                  <a:schemeClr val="tx1">
                    <a:tint val="75000"/>
                  </a:schemeClr>
                </a:solidFill>
              </a:defRPr>
            </a:lvl6pPr>
            <a:lvl7pPr marL="3574664" indent="0">
              <a:buNone/>
              <a:defRPr sz="2085">
                <a:solidFill>
                  <a:schemeClr val="tx1">
                    <a:tint val="75000"/>
                  </a:schemeClr>
                </a:solidFill>
              </a:defRPr>
            </a:lvl7pPr>
            <a:lvl8pPr marL="4170441" indent="0">
              <a:buNone/>
              <a:defRPr sz="2085">
                <a:solidFill>
                  <a:schemeClr val="tx1">
                    <a:tint val="75000"/>
                  </a:schemeClr>
                </a:solidFill>
              </a:defRPr>
            </a:lvl8pPr>
            <a:lvl9pPr marL="4766219" indent="0">
              <a:buNone/>
              <a:defRPr sz="208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AEF103-3D8B-4568-AB0D-E1120F6DBFDE}" type="datetimeFigureOut">
              <a:rPr lang="en-GB" smtClean="0"/>
              <a:t>22/07/2022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319998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9210" y="4485037"/>
            <a:ext cx="5064204" cy="10689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32361" y="4485037"/>
            <a:ext cx="5064204" cy="10689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AEF103-3D8B-4568-AB0D-E1120F6DBFDE}" type="datetimeFigureOut">
              <a:rPr lang="en-GB" smtClean="0"/>
              <a:t>22/07/2022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258888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0762" y="897011"/>
            <a:ext cx="10277356" cy="325652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0763" y="4130135"/>
            <a:ext cx="5040931" cy="2024115"/>
          </a:xfrm>
        </p:spPr>
        <p:txBody>
          <a:bodyPr anchor="b"/>
          <a:lstStyle>
            <a:lvl1pPr marL="0" indent="0">
              <a:buNone/>
              <a:defRPr sz="3127" b="1"/>
            </a:lvl1pPr>
            <a:lvl2pPr marL="595777" indent="0">
              <a:buNone/>
              <a:defRPr sz="2606" b="1"/>
            </a:lvl2pPr>
            <a:lvl3pPr marL="1191555" indent="0">
              <a:buNone/>
              <a:defRPr sz="2346" b="1"/>
            </a:lvl3pPr>
            <a:lvl4pPr marL="1787332" indent="0">
              <a:buNone/>
              <a:defRPr sz="2085" b="1"/>
            </a:lvl4pPr>
            <a:lvl5pPr marL="2383109" indent="0">
              <a:buNone/>
              <a:defRPr sz="2085" b="1"/>
            </a:lvl5pPr>
            <a:lvl6pPr marL="2978887" indent="0">
              <a:buNone/>
              <a:defRPr sz="2085" b="1"/>
            </a:lvl6pPr>
            <a:lvl7pPr marL="3574664" indent="0">
              <a:buNone/>
              <a:defRPr sz="2085" b="1"/>
            </a:lvl7pPr>
            <a:lvl8pPr marL="4170441" indent="0">
              <a:buNone/>
              <a:defRPr sz="2085" b="1"/>
            </a:lvl8pPr>
            <a:lvl9pPr marL="4766219" indent="0">
              <a:buNone/>
              <a:defRPr sz="2085" b="1"/>
            </a:lvl9pPr>
          </a:lstStyle>
          <a:p>
            <a:pPr lvl="0"/>
            <a:r>
              <a:rPr lang="en-US"/>
              <a:t>Edit Master text styles</a:t>
            </a:r>
          </a:p>
        </p:txBody>
      </p:sp>
      <p:sp>
        <p:nvSpPr>
          <p:cNvPr id="4" name="Content Placeholder 3"/>
          <p:cNvSpPr>
            <a:spLocks noGrp="1"/>
          </p:cNvSpPr>
          <p:nvPr>
            <p:ph sz="half" idx="2"/>
          </p:nvPr>
        </p:nvSpPr>
        <p:spPr>
          <a:xfrm>
            <a:off x="820763" y="6154251"/>
            <a:ext cx="5040931" cy="9051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32362" y="4130135"/>
            <a:ext cx="5065756" cy="2024115"/>
          </a:xfrm>
        </p:spPr>
        <p:txBody>
          <a:bodyPr anchor="b"/>
          <a:lstStyle>
            <a:lvl1pPr marL="0" indent="0">
              <a:buNone/>
              <a:defRPr sz="3127" b="1"/>
            </a:lvl1pPr>
            <a:lvl2pPr marL="595777" indent="0">
              <a:buNone/>
              <a:defRPr sz="2606" b="1"/>
            </a:lvl2pPr>
            <a:lvl3pPr marL="1191555" indent="0">
              <a:buNone/>
              <a:defRPr sz="2346" b="1"/>
            </a:lvl3pPr>
            <a:lvl4pPr marL="1787332" indent="0">
              <a:buNone/>
              <a:defRPr sz="2085" b="1"/>
            </a:lvl4pPr>
            <a:lvl5pPr marL="2383109" indent="0">
              <a:buNone/>
              <a:defRPr sz="2085" b="1"/>
            </a:lvl5pPr>
            <a:lvl6pPr marL="2978887" indent="0">
              <a:buNone/>
              <a:defRPr sz="2085" b="1"/>
            </a:lvl6pPr>
            <a:lvl7pPr marL="3574664" indent="0">
              <a:buNone/>
              <a:defRPr sz="2085" b="1"/>
            </a:lvl7pPr>
            <a:lvl8pPr marL="4170441" indent="0">
              <a:buNone/>
              <a:defRPr sz="2085" b="1"/>
            </a:lvl8pPr>
            <a:lvl9pPr marL="4766219" indent="0">
              <a:buNone/>
              <a:defRPr sz="2085" b="1"/>
            </a:lvl9pPr>
          </a:lstStyle>
          <a:p>
            <a:pPr lvl="0"/>
            <a:r>
              <a:rPr lang="en-US"/>
              <a:t>Edit Master text styles</a:t>
            </a:r>
          </a:p>
        </p:txBody>
      </p:sp>
      <p:sp>
        <p:nvSpPr>
          <p:cNvPr id="6" name="Content Placeholder 5"/>
          <p:cNvSpPr>
            <a:spLocks noGrp="1"/>
          </p:cNvSpPr>
          <p:nvPr>
            <p:ph sz="quarter" idx="4"/>
          </p:nvPr>
        </p:nvSpPr>
        <p:spPr>
          <a:xfrm>
            <a:off x="6032362" y="6154251"/>
            <a:ext cx="5065756" cy="9051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AEF103-3D8B-4568-AB0D-E1120F6DBFDE}" type="datetimeFigureOut">
              <a:rPr lang="en-GB" smtClean="0"/>
              <a:t>22/07/2022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12147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AEF103-3D8B-4568-AB0D-E1120F6DBFDE}" type="datetimeFigureOut">
              <a:rPr lang="en-GB" smtClean="0"/>
              <a:t>22/07/2022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13822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EF103-3D8B-4568-AB0D-E1120F6DBFDE}" type="datetimeFigureOut">
              <a:rPr lang="en-GB" smtClean="0"/>
              <a:t>22/07/2022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419008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0761" y="1123209"/>
            <a:ext cx="3843148" cy="3931232"/>
          </a:xfrm>
        </p:spPr>
        <p:txBody>
          <a:bodyPr anchor="b"/>
          <a:lstStyle>
            <a:lvl1pPr>
              <a:defRPr sz="4170"/>
            </a:lvl1pPr>
          </a:lstStyle>
          <a:p>
            <a:r>
              <a:rPr lang="en-US"/>
              <a:t>Click to edit Master title style</a:t>
            </a:r>
            <a:endParaRPr lang="en-US" dirty="0"/>
          </a:p>
        </p:txBody>
      </p:sp>
      <p:sp>
        <p:nvSpPr>
          <p:cNvPr id="3" name="Content Placeholder 2"/>
          <p:cNvSpPr>
            <a:spLocks noGrp="1"/>
          </p:cNvSpPr>
          <p:nvPr>
            <p:ph idx="1"/>
          </p:nvPr>
        </p:nvSpPr>
        <p:spPr>
          <a:xfrm>
            <a:off x="5065756" y="2425824"/>
            <a:ext cx="6032361" cy="11973098"/>
          </a:xfrm>
        </p:spPr>
        <p:txBody>
          <a:bodyPr/>
          <a:lstStyle>
            <a:lvl1pPr>
              <a:defRPr sz="4170"/>
            </a:lvl1pPr>
            <a:lvl2pPr>
              <a:defRPr sz="3649"/>
            </a:lvl2pPr>
            <a:lvl3pPr>
              <a:defRPr sz="3127"/>
            </a:lvl3pPr>
            <a:lvl4pPr>
              <a:defRPr sz="2606"/>
            </a:lvl4pPr>
            <a:lvl5pPr>
              <a:defRPr sz="2606"/>
            </a:lvl5pPr>
            <a:lvl6pPr>
              <a:defRPr sz="2606"/>
            </a:lvl6pPr>
            <a:lvl7pPr>
              <a:defRPr sz="2606"/>
            </a:lvl7pPr>
            <a:lvl8pPr>
              <a:defRPr sz="2606"/>
            </a:lvl8pPr>
            <a:lvl9pPr>
              <a:defRPr sz="260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0761" y="5054441"/>
            <a:ext cx="3843148" cy="9363978"/>
          </a:xfrm>
        </p:spPr>
        <p:txBody>
          <a:bodyPr/>
          <a:lstStyle>
            <a:lvl1pPr marL="0" indent="0">
              <a:buNone/>
              <a:defRPr sz="2085"/>
            </a:lvl1pPr>
            <a:lvl2pPr marL="595777" indent="0">
              <a:buNone/>
              <a:defRPr sz="1824"/>
            </a:lvl2pPr>
            <a:lvl3pPr marL="1191555" indent="0">
              <a:buNone/>
              <a:defRPr sz="1564"/>
            </a:lvl3pPr>
            <a:lvl4pPr marL="1787332" indent="0">
              <a:buNone/>
              <a:defRPr sz="1303"/>
            </a:lvl4pPr>
            <a:lvl5pPr marL="2383109" indent="0">
              <a:buNone/>
              <a:defRPr sz="1303"/>
            </a:lvl5pPr>
            <a:lvl6pPr marL="2978887" indent="0">
              <a:buNone/>
              <a:defRPr sz="1303"/>
            </a:lvl6pPr>
            <a:lvl7pPr marL="3574664" indent="0">
              <a:buNone/>
              <a:defRPr sz="1303"/>
            </a:lvl7pPr>
            <a:lvl8pPr marL="4170441" indent="0">
              <a:buNone/>
              <a:defRPr sz="1303"/>
            </a:lvl8pPr>
            <a:lvl9pPr marL="4766219" indent="0">
              <a:buNone/>
              <a:defRPr sz="1303"/>
            </a:lvl9pPr>
          </a:lstStyle>
          <a:p>
            <a:pPr lvl="0"/>
            <a:r>
              <a:rPr lang="en-US"/>
              <a:t>Edit Master text styles</a:t>
            </a:r>
          </a:p>
        </p:txBody>
      </p:sp>
      <p:sp>
        <p:nvSpPr>
          <p:cNvPr id="5" name="Date Placeholder 4"/>
          <p:cNvSpPr>
            <a:spLocks noGrp="1"/>
          </p:cNvSpPr>
          <p:nvPr>
            <p:ph type="dt" sz="half" idx="10"/>
          </p:nvPr>
        </p:nvSpPr>
        <p:spPr/>
        <p:txBody>
          <a:bodyPr/>
          <a:lstStyle/>
          <a:p>
            <a:fld id="{29AEF103-3D8B-4568-AB0D-E1120F6DBFDE}" type="datetimeFigureOut">
              <a:rPr lang="en-GB" smtClean="0"/>
              <a:t>22/07/2022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171987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0761" y="1123209"/>
            <a:ext cx="3843148" cy="3931232"/>
          </a:xfrm>
        </p:spPr>
        <p:txBody>
          <a:bodyPr anchor="b"/>
          <a:lstStyle>
            <a:lvl1pPr>
              <a:defRPr sz="417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65756" y="2425824"/>
            <a:ext cx="6032361" cy="11973098"/>
          </a:xfrm>
        </p:spPr>
        <p:txBody>
          <a:bodyPr anchor="t"/>
          <a:lstStyle>
            <a:lvl1pPr marL="0" indent="0">
              <a:buNone/>
              <a:defRPr sz="4170"/>
            </a:lvl1pPr>
            <a:lvl2pPr marL="595777" indent="0">
              <a:buNone/>
              <a:defRPr sz="3649"/>
            </a:lvl2pPr>
            <a:lvl3pPr marL="1191555" indent="0">
              <a:buNone/>
              <a:defRPr sz="3127"/>
            </a:lvl3pPr>
            <a:lvl4pPr marL="1787332" indent="0">
              <a:buNone/>
              <a:defRPr sz="2606"/>
            </a:lvl4pPr>
            <a:lvl5pPr marL="2383109" indent="0">
              <a:buNone/>
              <a:defRPr sz="2606"/>
            </a:lvl5pPr>
            <a:lvl6pPr marL="2978887" indent="0">
              <a:buNone/>
              <a:defRPr sz="2606"/>
            </a:lvl6pPr>
            <a:lvl7pPr marL="3574664" indent="0">
              <a:buNone/>
              <a:defRPr sz="2606"/>
            </a:lvl7pPr>
            <a:lvl8pPr marL="4170441" indent="0">
              <a:buNone/>
              <a:defRPr sz="2606"/>
            </a:lvl8pPr>
            <a:lvl9pPr marL="4766219" indent="0">
              <a:buNone/>
              <a:defRPr sz="2606"/>
            </a:lvl9pPr>
          </a:lstStyle>
          <a:p>
            <a:r>
              <a:rPr lang="en-US"/>
              <a:t>Click icon to add picture</a:t>
            </a:r>
            <a:endParaRPr lang="en-US" dirty="0"/>
          </a:p>
        </p:txBody>
      </p:sp>
      <p:sp>
        <p:nvSpPr>
          <p:cNvPr id="4" name="Text Placeholder 3"/>
          <p:cNvSpPr>
            <a:spLocks noGrp="1"/>
          </p:cNvSpPr>
          <p:nvPr>
            <p:ph type="body" sz="half" idx="2"/>
          </p:nvPr>
        </p:nvSpPr>
        <p:spPr>
          <a:xfrm>
            <a:off x="820761" y="5054441"/>
            <a:ext cx="3843148" cy="9363978"/>
          </a:xfrm>
        </p:spPr>
        <p:txBody>
          <a:bodyPr/>
          <a:lstStyle>
            <a:lvl1pPr marL="0" indent="0">
              <a:buNone/>
              <a:defRPr sz="2085"/>
            </a:lvl1pPr>
            <a:lvl2pPr marL="595777" indent="0">
              <a:buNone/>
              <a:defRPr sz="1824"/>
            </a:lvl2pPr>
            <a:lvl3pPr marL="1191555" indent="0">
              <a:buNone/>
              <a:defRPr sz="1564"/>
            </a:lvl3pPr>
            <a:lvl4pPr marL="1787332" indent="0">
              <a:buNone/>
              <a:defRPr sz="1303"/>
            </a:lvl4pPr>
            <a:lvl5pPr marL="2383109" indent="0">
              <a:buNone/>
              <a:defRPr sz="1303"/>
            </a:lvl5pPr>
            <a:lvl6pPr marL="2978887" indent="0">
              <a:buNone/>
              <a:defRPr sz="1303"/>
            </a:lvl6pPr>
            <a:lvl7pPr marL="3574664" indent="0">
              <a:buNone/>
              <a:defRPr sz="1303"/>
            </a:lvl7pPr>
            <a:lvl8pPr marL="4170441" indent="0">
              <a:buNone/>
              <a:defRPr sz="1303"/>
            </a:lvl8pPr>
            <a:lvl9pPr marL="4766219" indent="0">
              <a:buNone/>
              <a:defRPr sz="1303"/>
            </a:lvl9pPr>
          </a:lstStyle>
          <a:p>
            <a:pPr lvl="0"/>
            <a:r>
              <a:rPr lang="en-US"/>
              <a:t>Edit Master text styles</a:t>
            </a:r>
          </a:p>
        </p:txBody>
      </p:sp>
      <p:sp>
        <p:nvSpPr>
          <p:cNvPr id="5" name="Date Placeholder 4"/>
          <p:cNvSpPr>
            <a:spLocks noGrp="1"/>
          </p:cNvSpPr>
          <p:nvPr>
            <p:ph type="dt" sz="half" idx="10"/>
          </p:nvPr>
        </p:nvSpPr>
        <p:spPr/>
        <p:txBody>
          <a:bodyPr/>
          <a:lstStyle/>
          <a:p>
            <a:fld id="{29AEF103-3D8B-4568-AB0D-E1120F6DBFDE}" type="datetimeFigureOut">
              <a:rPr lang="en-GB" smtClean="0"/>
              <a:t>22/07/2022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E5521-D2E4-4188-B1A0-5993E242596A}" type="slidenum">
              <a:rPr lang="en-GB" smtClean="0"/>
              <a:t>‹#›</a:t>
            </a:fld>
            <a:endParaRPr lang="en-GB"/>
          </a:p>
        </p:txBody>
      </p:sp>
    </p:spTree>
    <p:extLst>
      <p:ext uri="{BB962C8B-B14F-4D97-AF65-F5344CB8AC3E}">
        <p14:creationId xmlns:p14="http://schemas.microsoft.com/office/powerpoint/2010/main" val="31584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9210" y="897011"/>
            <a:ext cx="10277356" cy="32565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9210" y="4485037"/>
            <a:ext cx="10277356" cy="106899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9210" y="15615732"/>
            <a:ext cx="2681049" cy="897007"/>
          </a:xfrm>
          <a:prstGeom prst="rect">
            <a:avLst/>
          </a:prstGeom>
        </p:spPr>
        <p:txBody>
          <a:bodyPr vert="horz" lIns="91440" tIns="45720" rIns="91440" bIns="45720" rtlCol="0" anchor="ctr"/>
          <a:lstStyle>
            <a:lvl1pPr algn="l">
              <a:defRPr sz="1564">
                <a:solidFill>
                  <a:schemeClr val="tx1">
                    <a:tint val="75000"/>
                  </a:schemeClr>
                </a:solidFill>
              </a:defRPr>
            </a:lvl1pPr>
          </a:lstStyle>
          <a:p>
            <a:fld id="{29AEF103-3D8B-4568-AB0D-E1120F6DBFDE}" type="datetimeFigureOut">
              <a:rPr lang="en-GB" smtClean="0"/>
              <a:t>22/07/2022</a:t>
            </a:fld>
            <a:endParaRPr lang="en-GB"/>
          </a:p>
        </p:txBody>
      </p:sp>
      <p:sp>
        <p:nvSpPr>
          <p:cNvPr id="5" name="Footer Placeholder 4"/>
          <p:cNvSpPr>
            <a:spLocks noGrp="1"/>
          </p:cNvSpPr>
          <p:nvPr>
            <p:ph type="ftr" sz="quarter" idx="3"/>
          </p:nvPr>
        </p:nvSpPr>
        <p:spPr>
          <a:xfrm>
            <a:off x="3947101" y="15615732"/>
            <a:ext cx="4021574" cy="897007"/>
          </a:xfrm>
          <a:prstGeom prst="rect">
            <a:avLst/>
          </a:prstGeom>
        </p:spPr>
        <p:txBody>
          <a:bodyPr vert="horz" lIns="91440" tIns="45720" rIns="91440" bIns="45720" rtlCol="0" anchor="ctr"/>
          <a:lstStyle>
            <a:lvl1pPr algn="ctr">
              <a:defRPr sz="156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415516" y="15615732"/>
            <a:ext cx="2681049" cy="897007"/>
          </a:xfrm>
          <a:prstGeom prst="rect">
            <a:avLst/>
          </a:prstGeom>
        </p:spPr>
        <p:txBody>
          <a:bodyPr vert="horz" lIns="91440" tIns="45720" rIns="91440" bIns="45720" rtlCol="0" anchor="ctr"/>
          <a:lstStyle>
            <a:lvl1pPr algn="r">
              <a:defRPr sz="1564">
                <a:solidFill>
                  <a:schemeClr val="tx1">
                    <a:tint val="75000"/>
                  </a:schemeClr>
                </a:solidFill>
              </a:defRPr>
            </a:lvl1pPr>
          </a:lstStyle>
          <a:p>
            <a:fld id="{1F6E5521-D2E4-4188-B1A0-5993E242596A}" type="slidenum">
              <a:rPr lang="en-GB" smtClean="0"/>
              <a:t>‹#›</a:t>
            </a:fld>
            <a:endParaRPr lang="en-GB"/>
          </a:p>
        </p:txBody>
      </p:sp>
    </p:spTree>
    <p:extLst>
      <p:ext uri="{BB962C8B-B14F-4D97-AF65-F5344CB8AC3E}">
        <p14:creationId xmlns:p14="http://schemas.microsoft.com/office/powerpoint/2010/main" val="3130652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91555" rtl="0" eaLnBrk="1" latinLnBrk="0" hangingPunct="1">
        <a:lnSpc>
          <a:spcPct val="90000"/>
        </a:lnSpc>
        <a:spcBef>
          <a:spcPct val="0"/>
        </a:spcBef>
        <a:buNone/>
        <a:defRPr sz="5734" kern="1200">
          <a:solidFill>
            <a:schemeClr val="tx1"/>
          </a:solidFill>
          <a:latin typeface="+mj-lt"/>
          <a:ea typeface="+mj-ea"/>
          <a:cs typeface="+mj-cs"/>
        </a:defRPr>
      </a:lvl1pPr>
    </p:titleStyle>
    <p:bodyStyle>
      <a:lvl1pPr marL="297889" indent="-297889" algn="l" defTabSz="1191555" rtl="0" eaLnBrk="1" latinLnBrk="0" hangingPunct="1">
        <a:lnSpc>
          <a:spcPct val="90000"/>
        </a:lnSpc>
        <a:spcBef>
          <a:spcPts val="1303"/>
        </a:spcBef>
        <a:buFont typeface="Arial" panose="020B0604020202020204" pitchFamily="34" charset="0"/>
        <a:buChar char="•"/>
        <a:defRPr sz="3649" kern="1200">
          <a:solidFill>
            <a:schemeClr val="tx1"/>
          </a:solidFill>
          <a:latin typeface="+mn-lt"/>
          <a:ea typeface="+mn-ea"/>
          <a:cs typeface="+mn-cs"/>
        </a:defRPr>
      </a:lvl1pPr>
      <a:lvl2pPr marL="893666" indent="-297889" algn="l" defTabSz="1191555" rtl="0" eaLnBrk="1" latinLnBrk="0" hangingPunct="1">
        <a:lnSpc>
          <a:spcPct val="90000"/>
        </a:lnSpc>
        <a:spcBef>
          <a:spcPts val="652"/>
        </a:spcBef>
        <a:buFont typeface="Arial" panose="020B0604020202020204" pitchFamily="34" charset="0"/>
        <a:buChar char="•"/>
        <a:defRPr sz="3127" kern="1200">
          <a:solidFill>
            <a:schemeClr val="tx1"/>
          </a:solidFill>
          <a:latin typeface="+mn-lt"/>
          <a:ea typeface="+mn-ea"/>
          <a:cs typeface="+mn-cs"/>
        </a:defRPr>
      </a:lvl2pPr>
      <a:lvl3pPr marL="1489443" indent="-297889" algn="l" defTabSz="1191555" rtl="0" eaLnBrk="1" latinLnBrk="0" hangingPunct="1">
        <a:lnSpc>
          <a:spcPct val="90000"/>
        </a:lnSpc>
        <a:spcBef>
          <a:spcPts val="652"/>
        </a:spcBef>
        <a:buFont typeface="Arial" panose="020B0604020202020204" pitchFamily="34" charset="0"/>
        <a:buChar char="•"/>
        <a:defRPr sz="2606" kern="1200">
          <a:solidFill>
            <a:schemeClr val="tx1"/>
          </a:solidFill>
          <a:latin typeface="+mn-lt"/>
          <a:ea typeface="+mn-ea"/>
          <a:cs typeface="+mn-cs"/>
        </a:defRPr>
      </a:lvl3pPr>
      <a:lvl4pPr marL="2085221" indent="-297889" algn="l" defTabSz="1191555" rtl="0" eaLnBrk="1" latinLnBrk="0" hangingPunct="1">
        <a:lnSpc>
          <a:spcPct val="90000"/>
        </a:lnSpc>
        <a:spcBef>
          <a:spcPts val="652"/>
        </a:spcBef>
        <a:buFont typeface="Arial" panose="020B0604020202020204" pitchFamily="34" charset="0"/>
        <a:buChar char="•"/>
        <a:defRPr sz="2346" kern="1200">
          <a:solidFill>
            <a:schemeClr val="tx1"/>
          </a:solidFill>
          <a:latin typeface="+mn-lt"/>
          <a:ea typeface="+mn-ea"/>
          <a:cs typeface="+mn-cs"/>
        </a:defRPr>
      </a:lvl4pPr>
      <a:lvl5pPr marL="2680998" indent="-297889" algn="l" defTabSz="1191555" rtl="0" eaLnBrk="1" latinLnBrk="0" hangingPunct="1">
        <a:lnSpc>
          <a:spcPct val="90000"/>
        </a:lnSpc>
        <a:spcBef>
          <a:spcPts val="652"/>
        </a:spcBef>
        <a:buFont typeface="Arial" panose="020B0604020202020204" pitchFamily="34" charset="0"/>
        <a:buChar char="•"/>
        <a:defRPr sz="2346" kern="1200">
          <a:solidFill>
            <a:schemeClr val="tx1"/>
          </a:solidFill>
          <a:latin typeface="+mn-lt"/>
          <a:ea typeface="+mn-ea"/>
          <a:cs typeface="+mn-cs"/>
        </a:defRPr>
      </a:lvl5pPr>
      <a:lvl6pPr marL="3276775" indent="-297889" algn="l" defTabSz="1191555" rtl="0" eaLnBrk="1" latinLnBrk="0" hangingPunct="1">
        <a:lnSpc>
          <a:spcPct val="90000"/>
        </a:lnSpc>
        <a:spcBef>
          <a:spcPts val="652"/>
        </a:spcBef>
        <a:buFont typeface="Arial" panose="020B0604020202020204" pitchFamily="34" charset="0"/>
        <a:buChar char="•"/>
        <a:defRPr sz="2346" kern="1200">
          <a:solidFill>
            <a:schemeClr val="tx1"/>
          </a:solidFill>
          <a:latin typeface="+mn-lt"/>
          <a:ea typeface="+mn-ea"/>
          <a:cs typeface="+mn-cs"/>
        </a:defRPr>
      </a:lvl6pPr>
      <a:lvl7pPr marL="3872553" indent="-297889" algn="l" defTabSz="1191555" rtl="0" eaLnBrk="1" latinLnBrk="0" hangingPunct="1">
        <a:lnSpc>
          <a:spcPct val="90000"/>
        </a:lnSpc>
        <a:spcBef>
          <a:spcPts val="652"/>
        </a:spcBef>
        <a:buFont typeface="Arial" panose="020B0604020202020204" pitchFamily="34" charset="0"/>
        <a:buChar char="•"/>
        <a:defRPr sz="2346" kern="1200">
          <a:solidFill>
            <a:schemeClr val="tx1"/>
          </a:solidFill>
          <a:latin typeface="+mn-lt"/>
          <a:ea typeface="+mn-ea"/>
          <a:cs typeface="+mn-cs"/>
        </a:defRPr>
      </a:lvl7pPr>
      <a:lvl8pPr marL="4468330" indent="-297889" algn="l" defTabSz="1191555" rtl="0" eaLnBrk="1" latinLnBrk="0" hangingPunct="1">
        <a:lnSpc>
          <a:spcPct val="90000"/>
        </a:lnSpc>
        <a:spcBef>
          <a:spcPts val="652"/>
        </a:spcBef>
        <a:buFont typeface="Arial" panose="020B0604020202020204" pitchFamily="34" charset="0"/>
        <a:buChar char="•"/>
        <a:defRPr sz="2346" kern="1200">
          <a:solidFill>
            <a:schemeClr val="tx1"/>
          </a:solidFill>
          <a:latin typeface="+mn-lt"/>
          <a:ea typeface="+mn-ea"/>
          <a:cs typeface="+mn-cs"/>
        </a:defRPr>
      </a:lvl8pPr>
      <a:lvl9pPr marL="5064107" indent="-297889" algn="l" defTabSz="1191555" rtl="0" eaLnBrk="1" latinLnBrk="0" hangingPunct="1">
        <a:lnSpc>
          <a:spcPct val="90000"/>
        </a:lnSpc>
        <a:spcBef>
          <a:spcPts val="652"/>
        </a:spcBef>
        <a:buFont typeface="Arial" panose="020B0604020202020204" pitchFamily="34" charset="0"/>
        <a:buChar char="•"/>
        <a:defRPr sz="2346" kern="1200">
          <a:solidFill>
            <a:schemeClr val="tx1"/>
          </a:solidFill>
          <a:latin typeface="+mn-lt"/>
          <a:ea typeface="+mn-ea"/>
          <a:cs typeface="+mn-cs"/>
        </a:defRPr>
      </a:lvl9pPr>
    </p:bodyStyle>
    <p:otherStyle>
      <a:defPPr>
        <a:defRPr lang="en-US"/>
      </a:defPPr>
      <a:lvl1pPr marL="0" algn="l" defTabSz="1191555" rtl="0" eaLnBrk="1" latinLnBrk="0" hangingPunct="1">
        <a:defRPr sz="2346" kern="1200">
          <a:solidFill>
            <a:schemeClr val="tx1"/>
          </a:solidFill>
          <a:latin typeface="+mn-lt"/>
          <a:ea typeface="+mn-ea"/>
          <a:cs typeface="+mn-cs"/>
        </a:defRPr>
      </a:lvl1pPr>
      <a:lvl2pPr marL="595777" algn="l" defTabSz="1191555" rtl="0" eaLnBrk="1" latinLnBrk="0" hangingPunct="1">
        <a:defRPr sz="2346" kern="1200">
          <a:solidFill>
            <a:schemeClr val="tx1"/>
          </a:solidFill>
          <a:latin typeface="+mn-lt"/>
          <a:ea typeface="+mn-ea"/>
          <a:cs typeface="+mn-cs"/>
        </a:defRPr>
      </a:lvl2pPr>
      <a:lvl3pPr marL="1191555" algn="l" defTabSz="1191555" rtl="0" eaLnBrk="1" latinLnBrk="0" hangingPunct="1">
        <a:defRPr sz="2346" kern="1200">
          <a:solidFill>
            <a:schemeClr val="tx1"/>
          </a:solidFill>
          <a:latin typeface="+mn-lt"/>
          <a:ea typeface="+mn-ea"/>
          <a:cs typeface="+mn-cs"/>
        </a:defRPr>
      </a:lvl3pPr>
      <a:lvl4pPr marL="1787332" algn="l" defTabSz="1191555" rtl="0" eaLnBrk="1" latinLnBrk="0" hangingPunct="1">
        <a:defRPr sz="2346" kern="1200">
          <a:solidFill>
            <a:schemeClr val="tx1"/>
          </a:solidFill>
          <a:latin typeface="+mn-lt"/>
          <a:ea typeface="+mn-ea"/>
          <a:cs typeface="+mn-cs"/>
        </a:defRPr>
      </a:lvl4pPr>
      <a:lvl5pPr marL="2383109" algn="l" defTabSz="1191555" rtl="0" eaLnBrk="1" latinLnBrk="0" hangingPunct="1">
        <a:defRPr sz="2346" kern="1200">
          <a:solidFill>
            <a:schemeClr val="tx1"/>
          </a:solidFill>
          <a:latin typeface="+mn-lt"/>
          <a:ea typeface="+mn-ea"/>
          <a:cs typeface="+mn-cs"/>
        </a:defRPr>
      </a:lvl5pPr>
      <a:lvl6pPr marL="2978887" algn="l" defTabSz="1191555" rtl="0" eaLnBrk="1" latinLnBrk="0" hangingPunct="1">
        <a:defRPr sz="2346" kern="1200">
          <a:solidFill>
            <a:schemeClr val="tx1"/>
          </a:solidFill>
          <a:latin typeface="+mn-lt"/>
          <a:ea typeface="+mn-ea"/>
          <a:cs typeface="+mn-cs"/>
        </a:defRPr>
      </a:lvl6pPr>
      <a:lvl7pPr marL="3574664" algn="l" defTabSz="1191555" rtl="0" eaLnBrk="1" latinLnBrk="0" hangingPunct="1">
        <a:defRPr sz="2346" kern="1200">
          <a:solidFill>
            <a:schemeClr val="tx1"/>
          </a:solidFill>
          <a:latin typeface="+mn-lt"/>
          <a:ea typeface="+mn-ea"/>
          <a:cs typeface="+mn-cs"/>
        </a:defRPr>
      </a:lvl7pPr>
      <a:lvl8pPr marL="4170441" algn="l" defTabSz="1191555" rtl="0" eaLnBrk="1" latinLnBrk="0" hangingPunct="1">
        <a:defRPr sz="2346" kern="1200">
          <a:solidFill>
            <a:schemeClr val="tx1"/>
          </a:solidFill>
          <a:latin typeface="+mn-lt"/>
          <a:ea typeface="+mn-ea"/>
          <a:cs typeface="+mn-cs"/>
        </a:defRPr>
      </a:lvl8pPr>
      <a:lvl9pPr marL="4766219" algn="l" defTabSz="1191555" rtl="0" eaLnBrk="1" latinLnBrk="0" hangingPunct="1">
        <a:defRPr sz="23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435327693"/>
              </p:ext>
            </p:extLst>
          </p:nvPr>
        </p:nvGraphicFramePr>
        <p:xfrm>
          <a:off x="4807038" y="4314525"/>
          <a:ext cx="7108737" cy="11539347"/>
        </p:xfrm>
        <a:graphic>
          <a:graphicData uri="http://schemas.openxmlformats.org/drawingml/2006/table">
            <a:tbl>
              <a:tblPr/>
              <a:tblGrid>
                <a:gridCol w="7108737">
                  <a:extLst>
                    <a:ext uri="{9D8B030D-6E8A-4147-A177-3AD203B41FA5}">
                      <a16:colId xmlns:a16="http://schemas.microsoft.com/office/drawing/2014/main" val="1464719552"/>
                    </a:ext>
                  </a:extLst>
                </a:gridCol>
              </a:tblGrid>
              <a:tr h="9720912">
                <a:tc>
                  <a:txBody>
                    <a:bodyPr/>
                    <a:lstStyle/>
                    <a:p>
                      <a:pPr>
                        <a:lnSpc>
                          <a:spcPct val="150000"/>
                        </a:lnSpc>
                      </a:pPr>
                      <a:r>
                        <a:rPr lang="en-GB" sz="2400" dirty="0">
                          <a:latin typeface="Arial" panose="020B0604020202020204" pitchFamily="34" charset="0"/>
                          <a:cs typeface="Arial" panose="020B0604020202020204" pitchFamily="34" charset="0"/>
                        </a:rPr>
                        <a:t>Labs at the Institute</a:t>
                      </a:r>
                      <a:r>
                        <a:rPr lang="en-GB" sz="2400" baseline="0" dirty="0">
                          <a:latin typeface="Arial" panose="020B0604020202020204" pitchFamily="34" charset="0"/>
                          <a:cs typeface="Arial" panose="020B0604020202020204" pitchFamily="34" charset="0"/>
                        </a:rPr>
                        <a:t> of Neurology receive lots of deliveries every day, often with excess ice packs. These are difficult to recycle and mostly end up in clinical waste. </a:t>
                      </a:r>
                    </a:p>
                    <a:p>
                      <a:pPr>
                        <a:lnSpc>
                          <a:spcPct val="150000"/>
                        </a:lnSpc>
                      </a:pPr>
                      <a:endParaRPr lang="en-GB" sz="2400" baseline="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A</a:t>
                      </a:r>
                      <a:r>
                        <a:rPr lang="en-GB" sz="2400" baseline="0" dirty="0">
                          <a:latin typeface="Arial" panose="020B0604020202020204" pitchFamily="34" charset="0"/>
                          <a:cs typeface="Arial" panose="020B0604020202020204" pitchFamily="34" charset="0"/>
                        </a:rPr>
                        <a:t> small company, 2B Scientific, set up an ice pack take-back reuse scheme, which many labs in </a:t>
                      </a:r>
                      <a:r>
                        <a:rPr lang="en-GB" sz="2400" baseline="0" dirty="0" err="1">
                          <a:latin typeface="Arial" panose="020B0604020202020204" pitchFamily="34" charset="0"/>
                          <a:cs typeface="Arial" panose="020B0604020202020204" pitchFamily="34" charset="0"/>
                        </a:rPr>
                        <a:t>IoN</a:t>
                      </a:r>
                      <a:r>
                        <a:rPr lang="en-GB" sz="2400" baseline="0" dirty="0">
                          <a:latin typeface="Arial" panose="020B0604020202020204" pitchFamily="34" charset="0"/>
                          <a:cs typeface="Arial" panose="020B0604020202020204" pitchFamily="34" charset="0"/>
                        </a:rPr>
                        <a:t> gladly took part in. We quickly collected more than 35 kg of ice packs in a couple of months! Unfortunately, the company was not able to keep up with the volume of returns and discontinued the scheme.</a:t>
                      </a:r>
                    </a:p>
                    <a:p>
                      <a:pPr>
                        <a:lnSpc>
                          <a:spcPct val="150000"/>
                        </a:lnSpc>
                      </a:pPr>
                      <a:endParaRPr lang="en-GB" sz="2400" baseline="0" dirty="0">
                        <a:latin typeface="Arial" panose="020B0604020202020204" pitchFamily="34" charset="0"/>
                        <a:cs typeface="Arial" panose="020B0604020202020204" pitchFamily="34" charset="0"/>
                      </a:endParaRPr>
                    </a:p>
                    <a:p>
                      <a:pPr>
                        <a:lnSpc>
                          <a:spcPct val="150000"/>
                        </a:lnSpc>
                      </a:pPr>
                      <a:r>
                        <a:rPr lang="en-GB" sz="2400" baseline="0" dirty="0">
                          <a:latin typeface="Arial" panose="020B0604020202020204" pitchFamily="34" charset="0"/>
                          <a:cs typeface="Arial" panose="020B0604020202020204" pitchFamily="34" charset="0"/>
                        </a:rPr>
                        <a:t>The success of the scheme shows how much we want and need a solution for the excess packaging we receive every day. We are challenging suppliers to provide better ways to deliver reagents but are constantly looking for new ways to reuse the ice packs. Get in touch with us if you have any ideas! </a:t>
                      </a:r>
                      <a:r>
                        <a:rPr lang="en-GB" sz="2400" baseline="0" dirty="0">
                          <a:latin typeface="Arial" panose="020B0604020202020204" pitchFamily="34" charset="0"/>
                          <a:cs typeface="Arial" panose="020B0604020202020204" pitchFamily="34" charset="0"/>
                          <a:sym typeface="Wingdings" panose="05000000000000000000" pitchFamily="2" charset="2"/>
                        </a:rPr>
                        <a:t></a:t>
                      </a:r>
                      <a:endParaRPr lang="en-GB" sz="2400" baseline="0" dirty="0">
                        <a:latin typeface="Arial" panose="020B0604020202020204" pitchFamily="34" charset="0"/>
                        <a:cs typeface="Arial" panose="020B0604020202020204" pitchFamily="34" charset="0"/>
                      </a:endParaRPr>
                    </a:p>
                    <a:p>
                      <a:pPr>
                        <a:lnSpc>
                          <a:spcPct val="150000"/>
                        </a:lnSpc>
                      </a:pPr>
                      <a:endParaRPr lang="en-GB" sz="2400" baseline="0" dirty="0">
                        <a:latin typeface="Arial" panose="020B0604020202020204" pitchFamily="34" charset="0"/>
                        <a:cs typeface="Arial" panose="020B0604020202020204" pitchFamily="34" charset="0"/>
                      </a:endParaRPr>
                    </a:p>
                  </a:txBody>
                  <a:tcPr marL="171450" marR="171450" marT="0" marB="85725">
                    <a:lnL>
                      <a:noFill/>
                    </a:lnL>
                    <a:lnR>
                      <a:noFill/>
                    </a:lnR>
                    <a:lnT>
                      <a:noFill/>
                    </a:lnT>
                    <a:lnB>
                      <a:noFill/>
                    </a:lnB>
                  </a:tcPr>
                </a:tc>
                <a:extLst>
                  <a:ext uri="{0D108BD9-81ED-4DB2-BD59-A6C34878D82A}">
                    <a16:rowId xmlns:a16="http://schemas.microsoft.com/office/drawing/2014/main" val="1892125491"/>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 y="0"/>
            <a:ext cx="11914410" cy="2276272"/>
          </a:xfrm>
          <a:prstGeom prst="rect">
            <a:avLst/>
          </a:prstGeom>
        </p:spPr>
      </p:pic>
      <p:sp>
        <p:nvSpPr>
          <p:cNvPr id="6" name="Rectangle 5"/>
          <p:cNvSpPr/>
          <p:nvPr/>
        </p:nvSpPr>
        <p:spPr>
          <a:xfrm>
            <a:off x="-1" y="15710002"/>
            <a:ext cx="11915776" cy="1138136"/>
          </a:xfrm>
          <a:prstGeom prst="rect">
            <a:avLst/>
          </a:prstGeom>
          <a:solidFill>
            <a:srgbClr val="014C7D"/>
          </a:solidFill>
          <a:ln>
            <a:solidFill>
              <a:srgbClr val="014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9678413" y="15710002"/>
            <a:ext cx="2237362" cy="1136336"/>
          </a:xfrm>
          <a:prstGeom prst="rect">
            <a:avLst/>
          </a:prstGeom>
        </p:spPr>
      </p:pic>
      <p:sp>
        <p:nvSpPr>
          <p:cNvPr id="8" name="Rectangle 7"/>
          <p:cNvSpPr/>
          <p:nvPr/>
        </p:nvSpPr>
        <p:spPr>
          <a:xfrm>
            <a:off x="8153401" y="15710002"/>
            <a:ext cx="1525012" cy="1138136"/>
          </a:xfrm>
          <a:prstGeom prst="rect">
            <a:avLst/>
          </a:prstGeom>
          <a:gradFill flip="none" rotWithShape="1">
            <a:gsLst>
              <a:gs pos="100000">
                <a:srgbClr val="032E5A"/>
              </a:gs>
              <a:gs pos="0">
                <a:srgbClr val="014C7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18693" y="2521700"/>
            <a:ext cx="9905467" cy="1384995"/>
          </a:xfrm>
          <a:prstGeom prst="rect">
            <a:avLst/>
          </a:prstGeom>
          <a:noFill/>
        </p:spPr>
        <p:txBody>
          <a:bodyPr wrap="square" rtlCol="0">
            <a:spAutoFit/>
          </a:bodyPr>
          <a:lstStyle/>
          <a:p>
            <a:r>
              <a:rPr lang="en-US" sz="4800" b="1" dirty="0">
                <a:solidFill>
                  <a:srgbClr val="014C7D"/>
                </a:solidFill>
                <a:latin typeface="Arial" panose="020B0604020202020204" pitchFamily="34" charset="0"/>
                <a:cs typeface="Arial" panose="020B0604020202020204" pitchFamily="34" charset="0"/>
              </a:rPr>
              <a:t>SUSTAINABILITY CASE STUDIES</a:t>
            </a:r>
          </a:p>
          <a:p>
            <a:r>
              <a:rPr lang="en-US" sz="3600" b="1" dirty="0">
                <a:solidFill>
                  <a:srgbClr val="8DB9CA"/>
                </a:solidFill>
                <a:latin typeface="Arial" panose="020B0604020202020204" pitchFamily="34" charset="0"/>
                <a:cs typeface="Arial" panose="020B0604020202020204" pitchFamily="34" charset="0"/>
              </a:rPr>
              <a:t>ICE PACK RECYCLING</a:t>
            </a:r>
            <a:endParaRPr lang="en-GB" sz="3600" b="1" dirty="0">
              <a:solidFill>
                <a:srgbClr val="8DB9CA"/>
              </a:solidFill>
              <a:latin typeface="Arial" panose="020B0604020202020204" pitchFamily="34" charset="0"/>
              <a:cs typeface="Arial" panose="020B0604020202020204" pitchFamily="34" charset="0"/>
            </a:endParaRPr>
          </a:p>
        </p:txBody>
      </p:sp>
      <p:pic>
        <p:nvPicPr>
          <p:cNvPr id="1026" name="BDCF560A-7BE7-48C3-A919-D0E1B7E24066" descr="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488" b="7883"/>
          <a:stretch/>
        </p:blipFill>
        <p:spPr bwMode="auto">
          <a:xfrm>
            <a:off x="518694" y="7048241"/>
            <a:ext cx="3949398" cy="398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5"/>
          <a:srcRect l="3641" t="17098" b="8812"/>
          <a:stretch/>
        </p:blipFill>
        <p:spPr>
          <a:xfrm>
            <a:off x="518693" y="11332536"/>
            <a:ext cx="3949399" cy="4050279"/>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13474"/>
          <a:stretch/>
        </p:blipFill>
        <p:spPr>
          <a:xfrm>
            <a:off x="518694" y="4207834"/>
            <a:ext cx="3949398" cy="2562943"/>
          </a:xfrm>
          <a:prstGeom prst="rect">
            <a:avLst/>
          </a:prstGeom>
        </p:spPr>
      </p:pic>
    </p:spTree>
    <p:extLst>
      <p:ext uri="{BB962C8B-B14F-4D97-AF65-F5344CB8AC3E}">
        <p14:creationId xmlns:p14="http://schemas.microsoft.com/office/powerpoint/2010/main" val="37741354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TotalTime>
  <Words>159</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Dementia Research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Prosser</dc:creator>
  <cp:lastModifiedBy>Lawson, Sarah</cp:lastModifiedBy>
  <cp:revision>21</cp:revision>
  <cp:lastPrinted>2020-02-12T15:51:22Z</cp:lastPrinted>
  <dcterms:created xsi:type="dcterms:W3CDTF">2020-02-12T14:02:02Z</dcterms:created>
  <dcterms:modified xsi:type="dcterms:W3CDTF">2022-07-22T08:45:31Z</dcterms:modified>
</cp:coreProperties>
</file>