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59" r:id="rId2"/>
    <p:sldMasterId id="2147483664" r:id="rId3"/>
  </p:sldMasterIdLst>
  <p:notesMasterIdLst>
    <p:notesMasterId r:id="rId4"/>
  </p:notesMasterIdLst>
  <p:handoutMasterIdLst>
    <p:handoutMasterId r:id="rId5"/>
  </p:handout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6">
          <p15:clr>
            <a:srgbClr val="A4A3A4"/>
          </p15:clr>
        </p15:guide>
        <p15:guide id="2" pos="56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6"/>
  </p:normalViewPr>
  <p:slideViewPr>
    <p:cSldViewPr snapToGrid="0" snapToObjects="1">
      <p:cViewPr>
        <p:scale>
          <a:sx n="116" d="100"/>
          <a:sy n="116" d="100"/>
        </p:scale>
        <p:origin x="1520" y="744"/>
      </p:cViewPr>
      <p:guideLst>
        <p:guide orient="horz" pos="676"/>
        <p:guide pos="56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slide" Target="slides/slide16.xml"/><Relationship Id="rId26" Type="http://schemas.openxmlformats.org/officeDocument/2006/relationships/slide" Target="slides/slide17.xml"/><Relationship Id="rId27" Type="http://schemas.openxmlformats.org/officeDocument/2006/relationships/slide" Target="slides/slide18.xml"/><Relationship Id="rId28" Type="http://schemas.openxmlformats.org/officeDocument/2006/relationships/slide" Target="slides/slide19.xml"/><Relationship Id="rId29"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1350545-E260-4F41-A803-5BF85CFE96EA}" type="datetimeFigureOut">
              <a:rPr lang="en-US" smtClean="0"/>
              <a:t>10/2/17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BD68D1-0A4A-364F-B3D1-97755523CCB2}" type="slidenum">
              <a:rPr lang="en-US" smtClean="0"/>
              <a:t>‹#›</a:t>
            </a:fld>
            <a:endParaRPr lang="en-US"/>
          </a:p>
        </p:txBody>
      </p:sp>
    </p:spTree>
    <p:extLst>
      <p:ext uri="{BB962C8B-B14F-4D97-AF65-F5344CB8AC3E}">
        <p14:creationId xmlns:p14="http://schemas.microsoft.com/office/powerpoint/2010/main" val="4420469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FCAFC9-2F5E-7849-9A3C-3E3602566C83}" type="datetimeFigureOut">
              <a:rPr lang="en-US" smtClean="0"/>
              <a:t>10/2/17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359D8E-2A04-7648-BB99-EC53D2571000}" type="slidenum">
              <a:rPr lang="en-US" smtClean="0"/>
              <a:t>‹#›</a:t>
            </a:fld>
            <a:endParaRPr lang="en-US"/>
          </a:p>
        </p:txBody>
      </p:sp>
    </p:spTree>
    <p:extLst>
      <p:ext uri="{BB962C8B-B14F-4D97-AF65-F5344CB8AC3E}">
        <p14:creationId xmlns:p14="http://schemas.microsoft.com/office/powerpoint/2010/main" val="255173273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BF6F"/>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5661618" cy="1234730"/>
          </a:xfrm>
        </p:spPr>
        <p:txBody>
          <a:bodyPr anchor="b">
            <a:normAutofit/>
          </a:bodyPr>
          <a:lstStyle>
            <a:lvl1pPr marL="0" indent="0">
              <a:buNone/>
              <a:defRPr sz="3600" b="1" baseline="0">
                <a:solidFill>
                  <a:srgbClr val="FFFFFF"/>
                </a:solidFill>
              </a:defRPr>
            </a:lvl1pPr>
          </a:lstStyle>
          <a:p>
            <a:pPr lvl="0"/>
            <a:r>
              <a:rPr lang="en-US" dirty="0" smtClean="0"/>
              <a:t>Add the title of your presentation here</a:t>
            </a:r>
            <a:endParaRPr lang="en-US" dirty="0"/>
          </a:p>
        </p:txBody>
      </p:sp>
      <p:sp>
        <p:nvSpPr>
          <p:cNvPr id="11" name="Subtitle 1"/>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FFFFFF"/>
                </a:solidFill>
                <a:latin typeface="Helvetica Neue"/>
                <a:cs typeface="Helvetica Neue"/>
              </a:rPr>
              <a:t>Powered by</a:t>
            </a:r>
            <a:endParaRPr lang="en-US" sz="800" dirty="0">
              <a:solidFill>
                <a:srgbClr val="FFFFFF"/>
              </a:solidFill>
              <a:latin typeface="Helvetica Neue"/>
              <a:cs typeface="Helvetica Neue"/>
            </a:endParaRPr>
          </a:p>
        </p:txBody>
      </p:sp>
      <p:sp>
        <p:nvSpPr>
          <p:cNvPr id="3" name="Text Placeholder 2"/>
          <p:cNvSpPr>
            <a:spLocks noGrp="1"/>
          </p:cNvSpPr>
          <p:nvPr>
            <p:ph type="body" sz="quarter" idx="12"/>
          </p:nvPr>
        </p:nvSpPr>
        <p:spPr>
          <a:xfrm>
            <a:off x="258728" y="3729038"/>
            <a:ext cx="2938463" cy="385762"/>
          </a:xfrm>
        </p:spPr>
        <p:txBody>
          <a:bodyPr>
            <a:normAutofit/>
          </a:bodyPr>
          <a:lstStyle>
            <a:lvl1pPr>
              <a:defRPr sz="1200">
                <a:solidFill>
                  <a:schemeClr val="bg1"/>
                </a:solidFill>
              </a:defRPr>
            </a:lvl1pPr>
          </a:lstStyle>
          <a:p>
            <a:pPr lvl="0"/>
            <a:r>
              <a:rPr lang="en-US" dirty="0" smtClean="0"/>
              <a:t>Click to edit Master text styles</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Tree>
    <p:extLst>
      <p:ext uri="{BB962C8B-B14F-4D97-AF65-F5344CB8AC3E}">
        <p14:creationId xmlns:p14="http://schemas.microsoft.com/office/powerpoint/2010/main" val="59644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15888" y="723900"/>
            <a:ext cx="3887787" cy="261938"/>
          </a:xfrm>
        </p:spPr>
        <p:txBody>
          <a:bodyPr/>
          <a:lstStyle/>
          <a:p>
            <a:pPr lvl="0"/>
            <a:r>
              <a:rPr lang="en-US" dirty="0" smtClean="0"/>
              <a:t>Click to edit Master text styles</a:t>
            </a:r>
          </a:p>
        </p:txBody>
      </p:sp>
    </p:spTree>
    <p:extLst>
      <p:ext uri="{BB962C8B-B14F-4D97-AF65-F5344CB8AC3E}">
        <p14:creationId xmlns:p14="http://schemas.microsoft.com/office/powerpoint/2010/main" val="3451742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pPr/>
              <a:t>‹#›</a:t>
            </a:fld>
            <a:endParaRPr lang="en-US"/>
          </a:p>
        </p:txBody>
      </p:sp>
      <p:graphicFrame>
        <p:nvGraphicFramePr>
          <p:cNvPr id="5" name="Table 4"/>
          <p:cNvGraphicFramePr>
            <a:graphicFrameLocks noGrp="1"/>
          </p:cNvGraphicFramePr>
          <p:nvPr userDrawn="1">
            <p:extLst>
              <p:ext uri="{D42A27DB-BD31-4B8C-83A1-F6EECF244321}">
                <p14:modId xmlns:p14="http://schemas.microsoft.com/office/powerpoint/2010/main" val="731729107"/>
              </p:ext>
            </p:extLst>
          </p:nvPr>
        </p:nvGraphicFramePr>
        <p:xfrm>
          <a:off x="204787" y="1052400"/>
          <a:ext cx="5953649" cy="2184875"/>
        </p:xfrm>
        <a:graphic>
          <a:graphicData uri="http://schemas.openxmlformats.org/drawingml/2006/table">
            <a:tbl>
              <a:tblPr firstRow="1" lastRow="1" bandRow="1">
                <a:tableStyleId>{1FECB4D8-DB02-4DC6-A0A2-4F2EBAE1DC90}</a:tableStyleId>
              </a:tblPr>
              <a:tblGrid>
                <a:gridCol w="4802370"/>
                <a:gridCol w="716414"/>
                <a:gridCol w="434865"/>
              </a:tblGrid>
              <a:tr h="312125">
                <a:tc>
                  <a:txBody>
                    <a:bodyPr/>
                    <a:lstStyle/>
                    <a:p>
                      <a:r>
                        <a:rPr lang="en-US" sz="1100" dirty="0" smtClean="0">
                          <a:solidFill>
                            <a:schemeClr val="bg1"/>
                          </a:solidFill>
                          <a:latin typeface="Arial"/>
                          <a:cs typeface="Arial"/>
                        </a:rPr>
                        <a:t>Answer Choices</a:t>
                      </a:r>
                      <a:endParaRPr lang="en-US" sz="1100" dirty="0">
                        <a:solidFill>
                          <a:schemeClr val="bg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100" dirty="0" smtClean="0">
                          <a:solidFill>
                            <a:schemeClr val="bg1"/>
                          </a:solidFill>
                          <a:latin typeface="Arial"/>
                          <a:cs typeface="Arial"/>
                        </a:rPr>
                        <a:t>Responses</a:t>
                      </a:r>
                      <a:endParaRPr lang="en-US" sz="1100" dirty="0">
                        <a:solidFill>
                          <a:schemeClr val="bg1"/>
                        </a:solidFill>
                        <a:latin typeface="Arial"/>
                        <a:cs typeface="Arial"/>
                      </a:endParaRPr>
                    </a:p>
                  </a:txBody>
                  <a:tcPr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312125">
                <a:tc>
                  <a:txBody>
                    <a:bodyPr/>
                    <a:lstStyle/>
                    <a:p>
                      <a:r>
                        <a:rPr lang="en-US" sz="1050" dirty="0" smtClean="0">
                          <a:solidFill>
                            <a:schemeClr val="tx1"/>
                          </a:solidFill>
                          <a:latin typeface="Arial"/>
                          <a:cs typeface="Arial"/>
                        </a:rPr>
                        <a:t>Less than one year</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1 to 3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3 to 5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25.00%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25</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5 to 7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15.00%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15</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chemeClr val="tx1"/>
                          </a:solidFill>
                          <a:latin typeface="Arial"/>
                          <a:cs typeface="Arial"/>
                        </a:rPr>
                        <a:t>More than seven</a:t>
                      </a:r>
                      <a:r>
                        <a:rPr lang="en-US" sz="1050" baseline="0" dirty="0" smtClean="0">
                          <a:solidFill>
                            <a:schemeClr val="tx1"/>
                          </a:solidFill>
                          <a:latin typeface="Arial"/>
                          <a:cs typeface="Arial"/>
                        </a:rPr>
                        <a:t> years</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050" dirty="0" smtClean="0">
                          <a:solidFill>
                            <a:schemeClr val="tx1"/>
                          </a:solidFill>
                          <a:latin typeface="Arial"/>
                          <a:cs typeface="Arial"/>
                        </a:rPr>
                        <a:t>40.00%</a:t>
                      </a:r>
                      <a:endParaRPr lang="en-US" sz="1050" dirty="0">
                        <a:solidFill>
                          <a:schemeClr val="tx1"/>
                        </a:solidFill>
                        <a:latin typeface="Arial"/>
                        <a:cs typeface="Arial"/>
                      </a:endParaRPr>
                    </a:p>
                  </a:txBody>
                  <a:tcPr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050" dirty="0" smtClean="0">
                          <a:solidFill>
                            <a:schemeClr val="tx1"/>
                          </a:solidFill>
                          <a:latin typeface="Arial"/>
                          <a:cs typeface="Arial"/>
                        </a:rPr>
                        <a:t>40</a:t>
                      </a:r>
                      <a:endParaRPr lang="en-US" sz="1050" dirty="0">
                        <a:solidFill>
                          <a:schemeClr val="tx1"/>
                        </a:solidFill>
                        <a:latin typeface="Arial"/>
                        <a:cs typeface="Arial"/>
                      </a:endParaRPr>
                    </a:p>
                  </a:txBody>
                  <a:tcPr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2125">
                <a:tc>
                  <a:txBody>
                    <a:bodyPr/>
                    <a:lstStyle/>
                    <a:p>
                      <a:r>
                        <a:rPr lang="en-US" sz="1050" dirty="0" smtClean="0">
                          <a:solidFill>
                            <a:srgbClr val="FFFFFF"/>
                          </a:solidFill>
                          <a:latin typeface="Arial"/>
                          <a:cs typeface="Arial"/>
                        </a:rPr>
                        <a:t>Total</a:t>
                      </a:r>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050" dirty="0">
                        <a:solidFill>
                          <a:srgbClr val="FFFFFF"/>
                        </a:solidFill>
                        <a:latin typeface="Arial"/>
                        <a:cs typeface="Arial"/>
                      </a:endParaRPr>
                    </a:p>
                  </a:txBody>
                  <a:tcPr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050" dirty="0" smtClean="0">
                          <a:solidFill>
                            <a:srgbClr val="FFFFFF"/>
                          </a:solidFill>
                          <a:latin typeface="Arial"/>
                          <a:cs typeface="Arial"/>
                        </a:rPr>
                        <a:t>100</a:t>
                      </a:r>
                      <a:endParaRPr lang="en-US" sz="1050" dirty="0">
                        <a:solidFill>
                          <a:srgbClr val="FFFFFF"/>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r>
            </a:tbl>
          </a:graphicData>
        </a:graphic>
      </p:graphicFrame>
      <p:sp>
        <p:nvSpPr>
          <p:cNvPr id="7" name="Text Placeholder 6"/>
          <p:cNvSpPr>
            <a:spLocks noGrp="1"/>
          </p:cNvSpPr>
          <p:nvPr>
            <p:ph type="body" sz="quarter" idx="11"/>
          </p:nvPr>
        </p:nvSpPr>
        <p:spPr>
          <a:xfrm>
            <a:off x="115888" y="723900"/>
            <a:ext cx="4478337" cy="261938"/>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404644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p:nvPr>
        </p:nvSpPr>
        <p:spPr>
          <a:xfrm>
            <a:off x="211403" y="3639393"/>
            <a:ext cx="4576388" cy="350837"/>
          </a:xfrm>
        </p:spPr>
        <p:txBody>
          <a:bodyPr/>
          <a:lstStyle>
            <a:lvl1pPr>
              <a:defRPr b="0"/>
            </a:lvl1pPr>
          </a:lstStyle>
          <a:p>
            <a:pPr lvl="0"/>
            <a:r>
              <a:rPr lang="en-US" dirty="0" smtClean="0"/>
              <a:t>Click to edit</a:t>
            </a:r>
            <a:endParaRPr lang="en-US" dirty="0"/>
          </a:p>
        </p:txBody>
      </p:sp>
      <p:sp>
        <p:nvSpPr>
          <p:cNvPr id="17" name="Title 16"/>
          <p:cNvSpPr>
            <a:spLocks noGrp="1"/>
          </p:cNvSpPr>
          <p:nvPr>
            <p:ph type="title"/>
          </p:nvPr>
        </p:nvSpPr>
        <p:spPr>
          <a:xfrm>
            <a:off x="204788" y="2334751"/>
            <a:ext cx="8229600" cy="857250"/>
          </a:xfrm>
        </p:spPr>
        <p:txBody>
          <a:bodyPr/>
          <a:lstStyle/>
          <a:p>
            <a:r>
              <a:rPr lang="en-US" dirty="0" smtClean="0"/>
              <a:t>Click to edit Master title style</a:t>
            </a:r>
            <a:endParaRPr lang="en-US" dirty="0"/>
          </a:p>
        </p:txBody>
      </p:sp>
      <p:sp>
        <p:nvSpPr>
          <p:cNvPr id="16" name="Text Placeholder 5"/>
          <p:cNvSpPr>
            <a:spLocks noGrp="1"/>
          </p:cNvSpPr>
          <p:nvPr>
            <p:ph type="body" sz="quarter" idx="17" hasCustomPrompt="1"/>
          </p:nvPr>
        </p:nvSpPr>
        <p:spPr>
          <a:xfrm>
            <a:off x="204788" y="3032255"/>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smtClean="0"/>
              <a:t>Total Responses</a:t>
            </a:r>
            <a:endParaRPr lang="en-US" dirty="0"/>
          </a:p>
        </p:txBody>
      </p:sp>
      <p:sp>
        <p:nvSpPr>
          <p:cNvPr id="7" name="Text Placeholder 12"/>
          <p:cNvSpPr>
            <a:spLocks noGrp="1"/>
          </p:cNvSpPr>
          <p:nvPr>
            <p:ph type="body" sz="quarter" idx="18"/>
          </p:nvPr>
        </p:nvSpPr>
        <p:spPr>
          <a:xfrm>
            <a:off x="211403" y="4047840"/>
            <a:ext cx="4576388" cy="350837"/>
          </a:xfrm>
        </p:spPr>
        <p:txBody>
          <a:bodyPr/>
          <a:lstStyle>
            <a:lvl1pPr>
              <a:defRPr b="0"/>
            </a:lvl1pPr>
          </a:lstStyle>
          <a:p>
            <a:pPr lvl="0"/>
            <a:r>
              <a:rPr lang="en-US" dirty="0" smtClean="0"/>
              <a:t>Click to edit</a:t>
            </a:r>
            <a:endParaRPr lang="en-US" dirty="0"/>
          </a:p>
        </p:txBody>
      </p:sp>
    </p:spTree>
    <p:extLst>
      <p:ext uri="{BB962C8B-B14F-4D97-AF65-F5344CB8AC3E}">
        <p14:creationId xmlns:p14="http://schemas.microsoft.com/office/powerpoint/2010/main" val="296483022"/>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theme" Target="../theme/theme2.xml"/><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 Id="rId3"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4788" y="1200151"/>
            <a:ext cx="8482012"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4788" y="4691162"/>
            <a:ext cx="2133600" cy="273844"/>
          </a:xfrm>
          <a:prstGeom prst="rect">
            <a:avLst/>
          </a:prstGeom>
        </p:spPr>
        <p:txBody>
          <a:bodyPr vert="horz" lIns="91440" tIns="45720" rIns="91440" bIns="45720" rtlCol="0" anchor="ctr"/>
          <a:lstStyle>
            <a:lvl1pPr algn="l">
              <a:defRPr sz="1200">
                <a:solidFill>
                  <a:srgbClr val="FFFFFF"/>
                </a:solidFill>
                <a:latin typeface="Arial"/>
                <a:cs typeface="Arial"/>
              </a:defRPr>
            </a:lvl1pPr>
          </a:lstStyle>
          <a:p>
            <a:fld id="{537D1D7B-70B5-9D4F-A9E5-525C1090DAAC}" type="datetime4">
              <a:rPr lang="en-US" smtClean="0"/>
              <a:t>October 2, 2017</a:t>
            </a:fld>
            <a:endParaRPr lang="en-US"/>
          </a:p>
        </p:txBody>
      </p:sp>
      <p:sp>
        <p:nvSpPr>
          <p:cNvPr id="6" name="Slide Number Placeholder 5"/>
          <p:cNvSpPr>
            <a:spLocks noGrp="1"/>
          </p:cNvSpPr>
          <p:nvPr>
            <p:ph type="sldNum" sz="quarter" idx="4"/>
          </p:nvPr>
        </p:nvSpPr>
        <p:spPr>
          <a:xfrm>
            <a:off x="8686800" y="4828084"/>
            <a:ext cx="384104" cy="273844"/>
          </a:xfrm>
          <a:prstGeom prst="rect">
            <a:avLst/>
          </a:prstGeom>
        </p:spPr>
        <p:txBody>
          <a:bodyPr vert="horz" lIns="91440" tIns="45720" rIns="91440" bIns="45720" rtlCol="0" anchor="ctr"/>
          <a:lstStyle>
            <a:lvl1pPr algn="r">
              <a:defRPr sz="1200">
                <a:solidFill>
                  <a:srgbClr val="CCCCCC"/>
                </a:solidFill>
                <a:latin typeface="Arial"/>
                <a:cs typeface="Arial"/>
              </a:defRPr>
            </a:lvl1pPr>
          </a:lstStyle>
          <a:p>
            <a:fld id="{7FE0505B-37A8-D24C-BEF3-C2D216B51C70}" type="slidenum">
              <a:rPr lang="en-US" smtClean="0"/>
              <a:pPr/>
              <a:t>‹#›</a:t>
            </a:fld>
            <a:endParaRPr lang="en-US"/>
          </a:p>
        </p:txBody>
      </p:sp>
    </p:spTree>
    <p:extLst>
      <p:ext uri="{BB962C8B-B14F-4D97-AF65-F5344CB8AC3E}">
        <p14:creationId xmlns:p14="http://schemas.microsoft.com/office/powerpoint/2010/main" val="628116044"/>
      </p:ext>
    </p:extLst>
  </p:cSld>
  <p:clrMap bg1="lt1" tx1="dk1" bg2="lt2" tx2="dk2" accent1="accent1" accent2="accent2" accent3="accent3" accent4="accent4" accent5="accent5" accent6="accent6" hlink="hlink" folHlink="folHlink"/>
  <p:sldLayoutIdLst>
    <p:sldLayoutId id="2147483674" r:id="rId1"/>
  </p:sldLayoutIdLst>
  <p:hf hdr="0" ftr="0"/>
  <p:txStyles>
    <p:titleStyle>
      <a:lvl1pPr algn="l" defTabSz="457200" rtl="0" eaLnBrk="1" latinLnBrk="0" hangingPunct="1">
        <a:spcBef>
          <a:spcPct val="0"/>
        </a:spcBef>
        <a:buNone/>
        <a:defRPr sz="1800" b="1" kern="1200" baseline="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b="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333381"/>
            <a:ext cx="8229600" cy="391272"/>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5136" y="736649"/>
            <a:ext cx="5332506" cy="249144"/>
          </a:xfrm>
          <a:prstGeom prst="rect">
            <a:avLst/>
          </a:prstGeom>
        </p:spPr>
        <p:txBody>
          <a:bodyPr vert="horz" lIns="91440" tIns="45720" rIns="91440" bIns="45720" rtlCol="0">
            <a:norm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A88B48FB-E956-2048-9E74-C69E7CAA26CC}"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204788" y="729178"/>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Subtitle 1"/>
          <p:cNvSpPr txBox="1">
            <a:spLocks/>
          </p:cNvSpPr>
          <p:nvPr userDrawn="1"/>
        </p:nvSpPr>
        <p:spPr>
          <a:xfrm>
            <a:off x="-56474"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7C878E"/>
                </a:solidFill>
                <a:latin typeface="Helvetica Neue"/>
                <a:cs typeface="Helvetica Neue"/>
              </a:rPr>
              <a:t>Powered by</a:t>
            </a:r>
            <a:endParaRPr lang="en-US" sz="800" dirty="0">
              <a:solidFill>
                <a:srgbClr val="7C878E"/>
              </a:solidFill>
              <a:latin typeface="Helvetica Neue"/>
              <a:cs typeface="Helvetica Neue"/>
            </a:endParaRPr>
          </a:p>
        </p:txBody>
      </p:sp>
      <p:pic>
        <p:nvPicPr>
          <p:cNvPr id="13" name="Picture 12"/>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026" y="4835992"/>
            <a:ext cx="1213734" cy="295620"/>
          </a:xfrm>
          <a:prstGeom prst="rect">
            <a:avLst/>
          </a:prstGeom>
        </p:spPr>
      </p:pic>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5498" y="2009589"/>
            <a:ext cx="8229600" cy="533140"/>
          </a:xfrm>
          <a:prstGeom prst="rect">
            <a:avLst/>
          </a:prstGeom>
        </p:spPr>
        <p:txBody>
          <a:bodyPr vert="horz" lIns="0" tIns="45720" rIns="91440" bIns="45720" rtlCol="0">
            <a:no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29705" y="4819820"/>
            <a:ext cx="663015" cy="274637"/>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fld id="{37B593F9-7B30-274B-BFFF-492683631E49}" type="slidenum">
              <a:rPr lang="en-US" smtClean="0"/>
              <a:pPr/>
              <a:t>‹#›</a:t>
            </a:fld>
            <a:endParaRPr lang="en-US"/>
          </a:p>
        </p:txBody>
      </p:sp>
      <p:cxnSp>
        <p:nvCxnSpPr>
          <p:cNvPr id="7" name="Straight Connector 6"/>
          <p:cNvCxnSpPr/>
          <p:nvPr/>
        </p:nvCxnSpPr>
        <p:spPr>
          <a:xfrm>
            <a:off x="0" y="4815076"/>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1"/>
          <p:cNvSpPr>
            <a:spLocks noGrp="1"/>
          </p:cNvSpPr>
          <p:nvPr>
            <p:ph type="title"/>
          </p:nvPr>
        </p:nvSpPr>
        <p:spPr>
          <a:xfrm>
            <a:off x="204788" y="807371"/>
            <a:ext cx="8229600" cy="857250"/>
          </a:xfrm>
          <a:prstGeom prst="rect">
            <a:avLst/>
          </a:prstGeom>
        </p:spPr>
        <p:txBody>
          <a:bodyPr vert="horz" lIns="0" tIns="45720" rIns="91440" bIns="45720" rtlCol="0" anchor="ctr">
            <a:normAutofit/>
          </a:bodyPr>
          <a:lstStyle/>
          <a:p>
            <a:r>
              <a:rPr lang="en-US" dirty="0" smtClean="0"/>
              <a:t>Click to edit Master title style</a:t>
            </a:r>
            <a:endParaRPr lang="en-US" dirty="0"/>
          </a:p>
        </p:txBody>
      </p:sp>
      <p:sp>
        <p:nvSpPr>
          <p:cNvPr id="9" name="Subtitle 1"/>
          <p:cNvSpPr txBox="1">
            <a:spLocks/>
          </p:cNvSpPr>
          <p:nvPr userDrawn="1"/>
        </p:nvSpPr>
        <p:spPr>
          <a:xfrm>
            <a:off x="-56474" y="4886487"/>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7C878E"/>
                </a:solidFill>
                <a:latin typeface="Helvetica Neue"/>
                <a:cs typeface="Helvetica Neue"/>
              </a:rPr>
              <a:t>Powered by</a:t>
            </a:r>
            <a:endParaRPr lang="en-US" sz="800" dirty="0">
              <a:solidFill>
                <a:srgbClr val="7C878E"/>
              </a:solidFill>
              <a:latin typeface="Helvetica Neue"/>
              <a:cs typeface="Helvetica Neue"/>
            </a:endParaRP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026" y="4841684"/>
            <a:ext cx="1213734" cy="295620"/>
          </a:xfrm>
          <a:prstGeom prst="rect">
            <a:avLst/>
          </a:prstGeom>
        </p:spPr>
      </p:pic>
    </p:spTree>
    <p:extLst>
      <p:ext uri="{BB962C8B-B14F-4D97-AF65-F5344CB8AC3E}">
        <p14:creationId xmlns:p14="http://schemas.microsoft.com/office/powerpoint/2010/main" val="3591960883"/>
      </p:ext>
    </p:extLst>
  </p:cSld>
  <p:clrMap bg1="lt1" tx1="dk1" bg2="lt2" tx2="dk2" accent1="accent1" accent2="accent2" accent3="accent3" accent4="accent4" accent5="accent5" accent6="accent6" hlink="hlink" folHlink="folHlink"/>
  <p:sldLayoutIdLst>
    <p:sldLayoutId id="2147483671" r:id="rId1"/>
  </p:sldLayoutIdLst>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6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1" sz="quarter"/>
          </p:nvPr>
        </p:nvSpPr>
        <p:spPr/>
        <p:txBody>
          <a:bodyPr/>
          <a:lstStyle/>
          <a:p>
            <a:r>
              <a:t>QSBB work experience event feedback</a:t>
            </a:r>
          </a:p>
        </p:txBody>
      </p:sp>
      <p:sp>
        <p:nvSpPr>
          <p:cNvPr id="3" name="Text Placeholder 2"/>
          <p:cNvSpPr>
            <a:spLocks noGrp="1"/>
          </p:cNvSpPr>
          <p:nvPr>
            <p:ph type="body" idx="12" sz="quarter"/>
          </p:nvPr>
        </p:nvSpPr>
        <p:spPr/>
        <p:txBody>
          <a:bodyPr/>
          <a:lstStyle/>
          <a:p>
            <a:r>
              <a:t>Friday, August 07, 2020</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Q7: Were any elements of the programme presented in a manner too complex/difficult to understand, or overly simplified?</a:t>
            </a:r>
          </a:p>
        </p:txBody>
      </p:sp>
      <p:sp>
        <p:nvSpPr>
          <p:cNvPr id="3" name="Content Placeholder 2"/>
          <p:cNvSpPr>
            <a:spLocks noGrp="1"/>
          </p:cNvSpPr>
          <p:nvPr>
            <p:ph idx="1"/>
          </p:nvPr>
        </p:nvSpPr>
        <p:spPr/>
        <p:txBody>
          <a:bodyPr/>
          <a:lstStyle/>
          <a:p>
            <a:r>
              <a:t>Answered: 277    Skipped: 3</a:t>
            </a:r>
          </a:p>
        </p:txBody>
      </p:sp>
      <p:pic>
        <p:nvPicPr>
          <p:cNvPr id="4" name="Picture 3" descr="table506498267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Q8: This is the first time we have held work experience as a virtual event. Do you think this worked well?</a:t>
            </a:r>
          </a:p>
        </p:txBody>
      </p:sp>
      <p:sp>
        <p:nvSpPr>
          <p:cNvPr id="3" name="Content Placeholder 2"/>
          <p:cNvSpPr>
            <a:spLocks noGrp="1"/>
          </p:cNvSpPr>
          <p:nvPr>
            <p:ph idx="1"/>
          </p:nvPr>
        </p:nvSpPr>
        <p:spPr/>
        <p:txBody>
          <a:bodyPr/>
          <a:lstStyle/>
          <a:p>
            <a:r>
              <a:t>Answered: 279    Skipped: 1</a:t>
            </a:r>
          </a:p>
        </p:txBody>
      </p:sp>
      <p:pic>
        <p:nvPicPr>
          <p:cNvPr id="4" name="Picture 3" descr="chart506498742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Q8: This is the first time we have held work experience as a virtual event. Do you think this worked well?</a:t>
            </a:r>
          </a:p>
        </p:txBody>
      </p:sp>
      <p:sp>
        <p:nvSpPr>
          <p:cNvPr id="3" name="Content Placeholder 2"/>
          <p:cNvSpPr>
            <a:spLocks noGrp="1"/>
          </p:cNvSpPr>
          <p:nvPr>
            <p:ph idx="1"/>
          </p:nvPr>
        </p:nvSpPr>
        <p:spPr/>
        <p:txBody>
          <a:bodyPr/>
          <a:lstStyle/>
          <a:p>
            <a:r>
              <a:t>Answered: 279    Skipped: 1</a:t>
            </a:r>
          </a:p>
        </p:txBody>
      </p:sp>
      <p:pic>
        <p:nvPicPr>
          <p:cNvPr id="4" name="Picture 3" descr="table506498742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Q9: If we were to run this event again would you recommend it to other students?</a:t>
            </a:r>
          </a:p>
        </p:txBody>
      </p:sp>
      <p:sp>
        <p:nvSpPr>
          <p:cNvPr id="3" name="Content Placeholder 2"/>
          <p:cNvSpPr>
            <a:spLocks noGrp="1"/>
          </p:cNvSpPr>
          <p:nvPr>
            <p:ph idx="1"/>
          </p:nvPr>
        </p:nvSpPr>
        <p:spPr/>
        <p:txBody>
          <a:bodyPr/>
          <a:lstStyle/>
          <a:p>
            <a:r>
              <a:t>Answered: 279    Skipped: 1</a:t>
            </a:r>
          </a:p>
        </p:txBody>
      </p:sp>
      <p:pic>
        <p:nvPicPr>
          <p:cNvPr id="4" name="Picture 3" descr="chart506499022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Q9: If we were to run this event again would you recommend it to other students?</a:t>
            </a:r>
          </a:p>
        </p:txBody>
      </p:sp>
      <p:sp>
        <p:nvSpPr>
          <p:cNvPr id="3" name="Content Placeholder 2"/>
          <p:cNvSpPr>
            <a:spLocks noGrp="1"/>
          </p:cNvSpPr>
          <p:nvPr>
            <p:ph idx="1"/>
          </p:nvPr>
        </p:nvSpPr>
        <p:spPr/>
        <p:txBody>
          <a:bodyPr/>
          <a:lstStyle/>
          <a:p>
            <a:r>
              <a:t>Answered: 279    Skipped: 1</a:t>
            </a:r>
          </a:p>
        </p:txBody>
      </p:sp>
      <p:pic>
        <p:nvPicPr>
          <p:cNvPr id="4" name="Picture 3" descr="table506499022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Q10: Where did you hear about this event?</a:t>
            </a:r>
          </a:p>
        </p:txBody>
      </p:sp>
      <p:sp>
        <p:nvSpPr>
          <p:cNvPr id="3" name="Content Placeholder 2"/>
          <p:cNvSpPr>
            <a:spLocks noGrp="1"/>
          </p:cNvSpPr>
          <p:nvPr>
            <p:ph idx="1"/>
          </p:nvPr>
        </p:nvSpPr>
        <p:spPr/>
        <p:txBody>
          <a:bodyPr/>
          <a:lstStyle/>
          <a:p>
            <a:r>
              <a:t>Answered: 279    Skipped: 1</a:t>
            </a:r>
          </a:p>
        </p:txBody>
      </p:sp>
      <p:pic>
        <p:nvPicPr>
          <p:cNvPr id="4" name="Picture 3" descr="chart5064992730.png"/>
          <p:cNvPicPr>
            <a:picLocks noChangeAspect="1"/>
          </p:cNvPicPr>
          <p:nvPr/>
        </p:nvPicPr>
        <p:blipFill>
          <a:blip r:embed="rId2"/>
          <a:stretch>
            <a:fillRect/>
          </a:stretch>
        </p:blipFill>
        <p:spPr>
          <a:xfrm>
            <a:off x="1986641" y="1049658"/>
            <a:ext cx="5170716" cy="3569013"/>
          </a:xfrm>
          <a:prstGeom prst="rect">
            <a:avLst/>
          </a:prstGeom>
        </p:spPr>
      </p:pic>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Q10: Where did you hear about this event?</a:t>
            </a:r>
          </a:p>
        </p:txBody>
      </p:sp>
      <p:sp>
        <p:nvSpPr>
          <p:cNvPr id="3" name="Content Placeholder 2"/>
          <p:cNvSpPr>
            <a:spLocks noGrp="1"/>
          </p:cNvSpPr>
          <p:nvPr>
            <p:ph idx="1"/>
          </p:nvPr>
        </p:nvSpPr>
        <p:spPr/>
        <p:txBody>
          <a:bodyPr/>
          <a:lstStyle/>
          <a:p>
            <a:r>
              <a:t>Answered: 279    Skipped: 1</a:t>
            </a:r>
          </a:p>
        </p:txBody>
      </p:sp>
      <p:pic>
        <p:nvPicPr>
          <p:cNvPr id="4" name="Picture 3" descr="table5064992730.png"/>
          <p:cNvPicPr>
            <a:picLocks noChangeAspect="1"/>
          </p:cNvPicPr>
          <p:nvPr/>
        </p:nvPicPr>
        <p:blipFill>
          <a:blip r:embed="rId2"/>
          <a:stretch>
            <a:fillRect/>
          </a:stretch>
        </p:blipFill>
        <p:spPr>
          <a:xfrm>
            <a:off x="800100" y="1335564"/>
            <a:ext cx="7543800" cy="2997200"/>
          </a:xfrm>
          <a:prstGeom prst="rect">
            <a:avLst/>
          </a:prstGeom>
        </p:spPr>
      </p:pic>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Q11: Did you find the event well organised?</a:t>
            </a:r>
          </a:p>
        </p:txBody>
      </p:sp>
      <p:sp>
        <p:nvSpPr>
          <p:cNvPr id="3" name="Content Placeholder 2"/>
          <p:cNvSpPr>
            <a:spLocks noGrp="1"/>
          </p:cNvSpPr>
          <p:nvPr>
            <p:ph idx="1"/>
          </p:nvPr>
        </p:nvSpPr>
        <p:spPr/>
        <p:txBody>
          <a:bodyPr/>
          <a:lstStyle/>
          <a:p>
            <a:r>
              <a:t>Answered: 277    Skipped: 3</a:t>
            </a:r>
          </a:p>
        </p:txBody>
      </p:sp>
      <p:pic>
        <p:nvPicPr>
          <p:cNvPr id="4" name="Picture 3" descr="chart506499537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Q11: Did you find the event well organised?</a:t>
            </a:r>
          </a:p>
        </p:txBody>
      </p:sp>
      <p:sp>
        <p:nvSpPr>
          <p:cNvPr id="3" name="Content Placeholder 2"/>
          <p:cNvSpPr>
            <a:spLocks noGrp="1"/>
          </p:cNvSpPr>
          <p:nvPr>
            <p:ph idx="1"/>
          </p:nvPr>
        </p:nvSpPr>
        <p:spPr/>
        <p:txBody>
          <a:bodyPr/>
          <a:lstStyle/>
          <a:p>
            <a:r>
              <a:t>Answered: 277    Skipped: 3</a:t>
            </a:r>
          </a:p>
        </p:txBody>
      </p:sp>
      <p:pic>
        <p:nvPicPr>
          <p:cNvPr id="4" name="Picture 3" descr="table506499537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Q12: How many stars would you give the event overall?</a:t>
            </a:r>
          </a:p>
        </p:txBody>
      </p:sp>
      <p:sp>
        <p:nvSpPr>
          <p:cNvPr id="3" name="Content Placeholder 2"/>
          <p:cNvSpPr>
            <a:spLocks noGrp="1"/>
          </p:cNvSpPr>
          <p:nvPr>
            <p:ph idx="1"/>
          </p:nvPr>
        </p:nvSpPr>
        <p:spPr/>
        <p:txBody>
          <a:bodyPr/>
          <a:lstStyle/>
          <a:p>
            <a:r>
              <a:t>Answered: 280    Skipped: 0</a:t>
            </a:r>
          </a:p>
        </p:txBody>
      </p:sp>
      <p:pic>
        <p:nvPicPr>
          <p:cNvPr id="4" name="Picture 3" descr="chart5064998990.png"/>
          <p:cNvPicPr>
            <a:picLocks noChangeAspect="1"/>
          </p:cNvPicPr>
          <p:nvPr/>
        </p:nvPicPr>
        <p:blipFill>
          <a:blip r:embed="rId2"/>
          <a:stretch>
            <a:fillRect/>
          </a:stretch>
        </p:blipFill>
        <p:spPr>
          <a:xfrm>
            <a:off x="1888463" y="1049658"/>
            <a:ext cx="5367072" cy="3569013"/>
          </a:xfrm>
          <a:prstGeom prst="rect">
            <a:avLst/>
          </a:prstGeom>
        </p:spPr>
      </p:pic>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Date Created: Saturday, July 18, 2020</a:t>
            </a:r>
          </a:p>
        </p:txBody>
      </p:sp>
      <p:sp>
        <p:nvSpPr>
          <p:cNvPr id="3" name="Title 2"/>
          <p:cNvSpPr>
            <a:spLocks noGrp="1"/>
          </p:cNvSpPr>
          <p:nvPr>
            <p:ph type="title"/>
          </p:nvPr>
        </p:nvSpPr>
        <p:spPr/>
        <p:txBody>
          <a:bodyPr/>
          <a:lstStyle/>
          <a:p>
            <a:r>
              <a:t>280</a:t>
            </a:r>
          </a:p>
        </p:txBody>
      </p:sp>
      <p:sp>
        <p:nvSpPr>
          <p:cNvPr id="4" name="Text Placeholder 3"/>
          <p:cNvSpPr>
            <a:spLocks noGrp="1"/>
          </p:cNvSpPr>
          <p:nvPr>
            <p:ph type="body" idx="17" sz="quarter"/>
          </p:nvPr>
        </p:nvSpPr>
        <p:spPr/>
        <p:txBody>
          <a:bodyPr/>
          <a:lstStyle/>
          <a:p>
            <a:r>
              <a:t>Total Responses</a:t>
            </a:r>
          </a:p>
        </p:txBody>
      </p:sp>
      <p:sp>
        <p:nvSpPr>
          <p:cNvPr id="5" name="Text Placeholder 4"/>
          <p:cNvSpPr>
            <a:spLocks noGrp="1"/>
          </p:cNvSpPr>
          <p:nvPr>
            <p:ph type="body" idx="18" sz="quarter"/>
          </p:nvPr>
        </p:nvSpPr>
        <p:spPr/>
        <p:txBody>
          <a:bodyPr/>
          <a:lstStyle/>
          <a:p>
            <a:r>
              <a:t>Complete Responses: 280</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Q12: How many stars would you give the event overall?</a:t>
            </a:r>
          </a:p>
        </p:txBody>
      </p:sp>
      <p:sp>
        <p:nvSpPr>
          <p:cNvPr id="3" name="Content Placeholder 2"/>
          <p:cNvSpPr>
            <a:spLocks noGrp="1"/>
          </p:cNvSpPr>
          <p:nvPr>
            <p:ph idx="1"/>
          </p:nvPr>
        </p:nvSpPr>
        <p:spPr/>
        <p:txBody>
          <a:bodyPr/>
          <a:lstStyle/>
          <a:p>
            <a:r>
              <a:t>Answered: 280    Skipped: 0</a:t>
            </a:r>
          </a:p>
        </p:txBody>
      </p:sp>
      <p:pic>
        <p:nvPicPr>
          <p:cNvPr id="4" name="Picture 3" descr="table5064998990.png"/>
          <p:cNvPicPr>
            <a:picLocks noChangeAspect="1"/>
          </p:cNvPicPr>
          <p:nvPr/>
        </p:nvPicPr>
        <p:blipFill>
          <a:blip r:embed="rId2"/>
          <a:stretch>
            <a:fillRect/>
          </a:stretch>
        </p:blipFill>
        <p:spPr>
          <a:xfrm>
            <a:off x="800100" y="2389664"/>
            <a:ext cx="7543800" cy="889000"/>
          </a:xfrm>
          <a:prstGeom prst="rect">
            <a:avLst/>
          </a:prstGeom>
        </p:spPr>
      </p:pic>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Q2: Do you believe the QSBB event helped you towards achieving your goal?</a:t>
            </a:r>
          </a:p>
        </p:txBody>
      </p:sp>
      <p:sp>
        <p:nvSpPr>
          <p:cNvPr id="3" name="Content Placeholder 2"/>
          <p:cNvSpPr>
            <a:spLocks noGrp="1"/>
          </p:cNvSpPr>
          <p:nvPr>
            <p:ph idx="1"/>
          </p:nvPr>
        </p:nvSpPr>
        <p:spPr/>
        <p:txBody>
          <a:bodyPr/>
          <a:lstStyle/>
          <a:p>
            <a:r>
              <a:t>Answered: 276    Skipped: 4</a:t>
            </a:r>
          </a:p>
        </p:txBody>
      </p:sp>
      <p:pic>
        <p:nvPicPr>
          <p:cNvPr id="4" name="Picture 3" descr="chart506497981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Q2: Do you believe the QSBB event helped you towards achieving your goal?</a:t>
            </a:r>
          </a:p>
        </p:txBody>
      </p:sp>
      <p:sp>
        <p:nvSpPr>
          <p:cNvPr id="3" name="Content Placeholder 2"/>
          <p:cNvSpPr>
            <a:spLocks noGrp="1"/>
          </p:cNvSpPr>
          <p:nvPr>
            <p:ph idx="1"/>
          </p:nvPr>
        </p:nvSpPr>
        <p:spPr/>
        <p:txBody>
          <a:bodyPr/>
          <a:lstStyle/>
          <a:p>
            <a:r>
              <a:t>Answered: 276    Skipped: 4</a:t>
            </a:r>
          </a:p>
        </p:txBody>
      </p:sp>
      <p:pic>
        <p:nvPicPr>
          <p:cNvPr id="4" name="Picture 3" descr="table506497981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Q3: How satisfied were you with the event?</a:t>
            </a:r>
          </a:p>
        </p:txBody>
      </p:sp>
      <p:sp>
        <p:nvSpPr>
          <p:cNvPr id="3" name="Content Placeholder 2"/>
          <p:cNvSpPr>
            <a:spLocks noGrp="1"/>
          </p:cNvSpPr>
          <p:nvPr>
            <p:ph idx="1"/>
          </p:nvPr>
        </p:nvSpPr>
        <p:spPr/>
        <p:txBody>
          <a:bodyPr/>
          <a:lstStyle/>
          <a:p>
            <a:r>
              <a:t>Answered: 277    Skipped: 3</a:t>
            </a:r>
          </a:p>
        </p:txBody>
      </p:sp>
      <p:pic>
        <p:nvPicPr>
          <p:cNvPr id="4" name="Picture 3" descr="chart5064984150.png"/>
          <p:cNvPicPr>
            <a:picLocks noChangeAspect="1"/>
          </p:cNvPicPr>
          <p:nvPr/>
        </p:nvPicPr>
        <p:blipFill>
          <a:blip r:embed="rId2"/>
          <a:stretch>
            <a:fillRect/>
          </a:stretch>
        </p:blipFill>
        <p:spPr>
          <a:xfrm>
            <a:off x="1543437" y="1049658"/>
            <a:ext cx="6057124" cy="3569013"/>
          </a:xfrm>
          <a:prstGeom prst="rect">
            <a:avLst/>
          </a:prstGeom>
        </p:spPr>
      </p:pic>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Q3: How satisfied were you with the event?</a:t>
            </a:r>
          </a:p>
        </p:txBody>
      </p:sp>
      <p:sp>
        <p:nvSpPr>
          <p:cNvPr id="3" name="Content Placeholder 2"/>
          <p:cNvSpPr>
            <a:spLocks noGrp="1"/>
          </p:cNvSpPr>
          <p:nvPr>
            <p:ph idx="1"/>
          </p:nvPr>
        </p:nvSpPr>
        <p:spPr/>
        <p:txBody>
          <a:bodyPr/>
          <a:lstStyle/>
          <a:p>
            <a:r>
              <a:t>Answered: 277    Skipped: 3</a:t>
            </a:r>
          </a:p>
        </p:txBody>
      </p:sp>
      <p:pic>
        <p:nvPicPr>
          <p:cNvPr id="4" name="Picture 3" descr="table5064984150.png"/>
          <p:cNvPicPr>
            <a:picLocks noChangeAspect="1"/>
          </p:cNvPicPr>
          <p:nvPr/>
        </p:nvPicPr>
        <p:blipFill>
          <a:blip r:embed="rId2"/>
          <a:stretch>
            <a:fillRect/>
          </a:stretch>
        </p:blipFill>
        <p:spPr>
          <a:xfrm>
            <a:off x="800100" y="1532414"/>
            <a:ext cx="7543800" cy="2603500"/>
          </a:xfrm>
          <a:prstGeom prst="rect">
            <a:avLst/>
          </a:prstGeom>
        </p:spPr>
      </p:pic>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Q6: Did you observe or hear of something that you would have liked to be included in our programme but which was not offered to you?  (please explain why you would have liked this included).</a:t>
            </a:r>
          </a:p>
        </p:txBody>
      </p:sp>
      <p:sp>
        <p:nvSpPr>
          <p:cNvPr id="3" name="Content Placeholder 2"/>
          <p:cNvSpPr>
            <a:spLocks noGrp="1"/>
          </p:cNvSpPr>
          <p:nvPr>
            <p:ph idx="1"/>
          </p:nvPr>
        </p:nvSpPr>
        <p:spPr/>
        <p:txBody>
          <a:bodyPr/>
          <a:lstStyle/>
          <a:p>
            <a:r>
              <a:t>Answered: 279    Skipped: 1</a:t>
            </a:r>
          </a:p>
        </p:txBody>
      </p:sp>
      <p:pic>
        <p:nvPicPr>
          <p:cNvPr id="4" name="Picture 3" descr="chart506498201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Q6: Did you observe or hear of something that you would have liked to be included in our programme but which was not offered to you?  (please explain why you would have liked this included).</a:t>
            </a:r>
          </a:p>
        </p:txBody>
      </p:sp>
      <p:sp>
        <p:nvSpPr>
          <p:cNvPr id="3" name="Content Placeholder 2"/>
          <p:cNvSpPr>
            <a:spLocks noGrp="1"/>
          </p:cNvSpPr>
          <p:nvPr>
            <p:ph idx="1"/>
          </p:nvPr>
        </p:nvSpPr>
        <p:spPr/>
        <p:txBody>
          <a:bodyPr/>
          <a:lstStyle/>
          <a:p>
            <a:r>
              <a:t>Answered: 279    Skipped: 1</a:t>
            </a:r>
          </a:p>
        </p:txBody>
      </p:sp>
      <p:pic>
        <p:nvPicPr>
          <p:cNvPr id="4" name="Picture 3" descr="table5064982010.png"/>
          <p:cNvPicPr>
            <a:picLocks noChangeAspect="1"/>
          </p:cNvPicPr>
          <p:nvPr/>
        </p:nvPicPr>
        <p:blipFill>
          <a:blip r:embed="rId2"/>
          <a:stretch>
            <a:fillRect/>
          </a:stretch>
        </p:blipFill>
        <p:spPr>
          <a:xfrm>
            <a:off x="800100" y="2122964"/>
            <a:ext cx="7543800" cy="1422400"/>
          </a:xfrm>
          <a:prstGeom prst="rect">
            <a:avLst/>
          </a:prstGeom>
        </p:spPr>
      </p:pic>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Q7: Were any elements of the programme presented in a manner too complex/difficult to understand, or overly simplified?</a:t>
            </a:r>
          </a:p>
        </p:txBody>
      </p:sp>
      <p:sp>
        <p:nvSpPr>
          <p:cNvPr id="3" name="Content Placeholder 2"/>
          <p:cNvSpPr>
            <a:spLocks noGrp="1"/>
          </p:cNvSpPr>
          <p:nvPr>
            <p:ph idx="1"/>
          </p:nvPr>
        </p:nvSpPr>
        <p:spPr/>
        <p:txBody>
          <a:bodyPr/>
          <a:lstStyle/>
          <a:p>
            <a:r>
              <a:t>Answered: 277    Skipped: 3</a:t>
            </a:r>
          </a:p>
        </p:txBody>
      </p:sp>
      <p:pic>
        <p:nvPicPr>
          <p:cNvPr id="4" name="Picture 3" descr="chart5064982670.png"/>
          <p:cNvPicPr>
            <a:picLocks noChangeAspect="1"/>
          </p:cNvPicPr>
          <p:nvPr/>
        </p:nvPicPr>
        <p:blipFill>
          <a:blip r:embed="rId2"/>
          <a:stretch>
            <a:fillRect/>
          </a:stretch>
        </p:blipFill>
        <p:spPr>
          <a:xfrm>
            <a:off x="800100" y="1246664"/>
            <a:ext cx="7543800" cy="3175000"/>
          </a:xfrm>
          <a:prstGeom prst="rect">
            <a:avLst/>
          </a:prstGeom>
        </p:spPr>
      </p:pic>
    </p:spTree>
  </p:cSld>
  <p:clrMapOvr>
    <a:masterClrMapping/>
  </p:clrMapOvr>
</p:sld>
</file>

<file path=ppt/theme/theme1.xml><?xml version="1.0" encoding="utf-8"?>
<a:theme xmlns:a="http://schemas.openxmlformats.org/drawingml/2006/main" name="SM-template-20140529">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Response Summary">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SM-template-20140529.potx</Template>
  <TotalTime>289</TotalTime>
  <Words>0</Words>
  <Application>Microsoft Macintosh PowerPoint</Application>
  <PresentationFormat>On-screen Show (16:9)</PresentationFormat>
  <Paragraphs>0</Paragraphs>
  <Slides>0</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0</vt:i4>
      </vt:variant>
    </vt:vector>
  </HeadingPairs>
  <TitlesOfParts>
    <vt:vector size="6" baseType="lpstr">
      <vt:lpstr>Calibri</vt:lpstr>
      <vt:lpstr>Helvetica Neue</vt:lpstr>
      <vt:lpstr>Arial</vt:lpstr>
      <vt:lpstr>SM-template-20140529</vt:lpstr>
      <vt:lpstr>Data slides</vt:lpstr>
      <vt:lpstr>Response Summary</vt:lpstr>
    </vt:vector>
  </TitlesOfParts>
  <Company>SurveyMonkey</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Clarke</dc:creator>
  <cp:lastModifiedBy>Delia Yang</cp:lastModifiedBy>
  <cp:revision>44</cp:revision>
  <dcterms:created xsi:type="dcterms:W3CDTF">2014-01-30T23:18:11Z</dcterms:created>
  <dcterms:modified xsi:type="dcterms:W3CDTF">2017-10-03T04:20:01Z</dcterms:modified>
</cp:coreProperties>
</file>