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3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5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4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33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8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3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7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4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0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.Jayasuriya@ucl.ac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563" y="1447639"/>
            <a:ext cx="6472349" cy="88331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0"/>
              </a:spcAft>
              <a:tabLst>
                <a:tab pos="-457200" algn="l"/>
              </a:tabLst>
            </a:pPr>
            <a:endParaRPr lang="en-GB" sz="16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  <a:tabLst>
                <a:tab pos="-457200" algn="l"/>
              </a:tabLst>
            </a:pPr>
            <a:r>
              <a:rPr lang="en-GB" sz="16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University </a:t>
            </a:r>
            <a:r>
              <a:rPr lang="en-GB" sz="16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College London </a:t>
            </a:r>
            <a:endParaRPr lang="en-GB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  <a:tabLst>
                <a:tab pos="-457200" algn="l"/>
              </a:tabLst>
            </a:pPr>
            <a:r>
              <a:rPr lang="en-GB" sz="16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Queen Square Institute </a:t>
            </a:r>
            <a:r>
              <a:rPr lang="en-GB" sz="16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of Neurology</a:t>
            </a:r>
            <a:endParaRPr lang="en-GB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  <a:tabLst>
                <a:tab pos="-457200" algn="l"/>
              </a:tabLst>
            </a:pPr>
            <a:r>
              <a:rPr lang="en-GB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invites </a:t>
            </a:r>
            <a:r>
              <a:rPr lang="en-GB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you to</a:t>
            </a:r>
          </a:p>
          <a:p>
            <a:pPr algn="ctr">
              <a:spcAft>
                <a:spcPts val="0"/>
              </a:spcAft>
              <a:tabLst>
                <a:tab pos="-457200" algn="l"/>
              </a:tabLst>
            </a:pPr>
            <a:endParaRPr lang="en-GB" sz="14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  <a:tabLst>
                <a:tab pos="-457200" algn="l"/>
              </a:tabLst>
            </a:pPr>
            <a:r>
              <a:rPr lang="en-GB" sz="1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Inaugural Lectures by</a:t>
            </a:r>
          </a:p>
          <a:p>
            <a:pPr algn="ctr">
              <a:spcAft>
                <a:spcPts val="0"/>
              </a:spcAft>
              <a:tabLst>
                <a:tab pos="-457200" algn="l"/>
              </a:tabLst>
            </a:pPr>
            <a:endParaRPr lang="en-GB" sz="14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/>
            <a:r>
              <a:rPr lang="en-GB" sz="1400" b="1" dirty="0"/>
              <a:t>Professor </a:t>
            </a:r>
            <a:r>
              <a:rPr lang="en-GB" sz="1400" b="1" dirty="0" smtClean="0"/>
              <a:t>Alex Leff, PhD, FRCP</a:t>
            </a:r>
          </a:p>
          <a:p>
            <a:pPr algn="ctr"/>
            <a:r>
              <a:rPr lang="en-GB" sz="1400" b="1" i="1" dirty="0" smtClean="0"/>
              <a:t>Professor of Cognitive Neurology</a:t>
            </a:r>
            <a:endParaRPr lang="en-GB" sz="1400" b="1" i="1" dirty="0"/>
          </a:p>
          <a:p>
            <a:pPr algn="ctr"/>
            <a:r>
              <a:rPr lang="en-GB" sz="1400" dirty="0"/>
              <a:t>on</a:t>
            </a:r>
          </a:p>
          <a:p>
            <a:pPr algn="ctr"/>
            <a:r>
              <a:rPr lang="en-US" sz="2000" b="1" dirty="0" smtClean="0"/>
              <a:t>“Bad Language</a:t>
            </a:r>
            <a:r>
              <a:rPr lang="en-GB" sz="2000" b="1" i="1" dirty="0" smtClean="0"/>
              <a:t>” </a:t>
            </a:r>
            <a:endParaRPr lang="en-GB" sz="2000" b="1" dirty="0"/>
          </a:p>
          <a:p>
            <a:pPr algn="ctr"/>
            <a:r>
              <a:rPr lang="en-GB" sz="2000" dirty="0"/>
              <a:t> </a:t>
            </a:r>
            <a:r>
              <a:rPr lang="en-US" sz="1400" dirty="0"/>
              <a:t>at</a:t>
            </a:r>
            <a:endParaRPr lang="en-GB" sz="1400" dirty="0"/>
          </a:p>
          <a:p>
            <a:pPr algn="ctr"/>
            <a:r>
              <a:rPr lang="en-GB" sz="1400" b="1" dirty="0"/>
              <a:t>5 pm on </a:t>
            </a:r>
            <a:r>
              <a:rPr lang="en-GB" sz="1400" b="1" dirty="0" smtClean="0"/>
              <a:t>Tuesday 27</a:t>
            </a:r>
            <a:r>
              <a:rPr lang="en-GB" sz="1400" b="1" baseline="30000" dirty="0" smtClean="0"/>
              <a:t>th</a:t>
            </a:r>
            <a:r>
              <a:rPr lang="en-GB" sz="1400" b="1" dirty="0" smtClean="0"/>
              <a:t> November </a:t>
            </a:r>
            <a:r>
              <a:rPr lang="en-GB" sz="1400" b="1" dirty="0"/>
              <a:t>2018</a:t>
            </a:r>
            <a:endParaRPr lang="en-GB" sz="1400" dirty="0"/>
          </a:p>
          <a:p>
            <a:pPr algn="ctr"/>
            <a:r>
              <a:rPr lang="en-GB" sz="1400" dirty="0"/>
              <a:t> </a:t>
            </a:r>
          </a:p>
          <a:p>
            <a:pPr algn="ctr"/>
            <a:r>
              <a:rPr lang="en-GB" sz="1400" dirty="0"/>
              <a:t>followed by</a:t>
            </a:r>
          </a:p>
          <a:p>
            <a:pPr algn="ctr"/>
            <a:r>
              <a:rPr lang="en-GB" sz="1400" dirty="0"/>
              <a:t> </a:t>
            </a:r>
          </a:p>
          <a:p>
            <a:pPr algn="ctr"/>
            <a:r>
              <a:rPr lang="en-GB" sz="1400" b="1" dirty="0" smtClean="0"/>
              <a:t>Professor Nick Ward, BSc, MD, FRCP (UK)</a:t>
            </a:r>
          </a:p>
          <a:p>
            <a:pPr algn="ctr"/>
            <a:r>
              <a:rPr lang="en-GB" sz="1400" b="1" i="1" dirty="0" smtClean="0"/>
              <a:t>Professor of Clinical Neurology and </a:t>
            </a:r>
            <a:r>
              <a:rPr lang="en-GB" sz="1400" b="1" i="1" dirty="0" err="1" smtClean="0"/>
              <a:t>Neurorehabilitation</a:t>
            </a:r>
            <a:endParaRPr lang="en-GB" sz="1400" b="1" i="1" dirty="0"/>
          </a:p>
          <a:p>
            <a:pPr algn="ctr"/>
            <a:r>
              <a:rPr lang="en-GB" sz="1400" dirty="0"/>
              <a:t>on</a:t>
            </a:r>
          </a:p>
          <a:p>
            <a:r>
              <a:rPr lang="en-GB" sz="2000" b="1" dirty="0" smtClean="0"/>
              <a:t>“</a:t>
            </a:r>
            <a:r>
              <a:rPr lang="en-GB" sz="2000" b="1" dirty="0"/>
              <a:t>Rehabilitation, Recovery, Repair – 3 R’s of life after </a:t>
            </a:r>
            <a:r>
              <a:rPr lang="en-GB" sz="2000" b="1" dirty="0" smtClean="0"/>
              <a:t>stroke</a:t>
            </a:r>
            <a:r>
              <a:rPr lang="en-GB" dirty="0" smtClean="0"/>
              <a:t>”</a:t>
            </a:r>
            <a:endParaRPr lang="en-GB" dirty="0"/>
          </a:p>
          <a:p>
            <a:r>
              <a:rPr lang="en-GB" dirty="0"/>
              <a:t> </a:t>
            </a:r>
          </a:p>
          <a:p>
            <a:pPr algn="ctr"/>
            <a:r>
              <a:rPr lang="en-GB" sz="1400" dirty="0"/>
              <a:t>  at</a:t>
            </a:r>
          </a:p>
          <a:p>
            <a:pPr algn="ctr"/>
            <a:r>
              <a:rPr lang="en-GB" sz="1400" b="1" dirty="0"/>
              <a:t>6 pm on </a:t>
            </a:r>
            <a:r>
              <a:rPr lang="en-GB" sz="1400" b="1" smtClean="0"/>
              <a:t>Tuesday 27th </a:t>
            </a:r>
            <a:r>
              <a:rPr lang="en-GB" sz="1400" b="1" dirty="0" smtClean="0"/>
              <a:t>November </a:t>
            </a:r>
            <a:r>
              <a:rPr lang="en-GB" sz="1400" b="1" dirty="0"/>
              <a:t>2018</a:t>
            </a:r>
            <a:endParaRPr lang="en-GB" sz="1400" dirty="0"/>
          </a:p>
          <a:p>
            <a:pPr algn="ctr"/>
            <a:endParaRPr lang="en-GB" sz="1400" dirty="0"/>
          </a:p>
          <a:p>
            <a:pPr algn="ctr">
              <a:spcAft>
                <a:spcPts val="0"/>
              </a:spcAft>
              <a:tabLst>
                <a:tab pos="-457200" algn="l"/>
              </a:tabLst>
            </a:pPr>
            <a:r>
              <a:rPr lang="en-GB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pPr algn="ctr">
              <a:spcAft>
                <a:spcPts val="0"/>
              </a:spcAft>
              <a:tabLst>
                <a:tab pos="-457200" algn="l"/>
              </a:tabLst>
            </a:pPr>
            <a:r>
              <a:rPr lang="en-GB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Venue:</a:t>
            </a:r>
          </a:p>
          <a:p>
            <a:pPr algn="ctr">
              <a:spcAft>
                <a:spcPts val="0"/>
              </a:spcAft>
              <a:tabLst>
                <a:tab pos="-457200" algn="l"/>
              </a:tabLst>
            </a:pPr>
            <a:r>
              <a:rPr lang="en-GB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Clinical Neuroscience Centre</a:t>
            </a:r>
          </a:p>
          <a:p>
            <a:pPr algn="ctr">
              <a:spcAft>
                <a:spcPts val="0"/>
              </a:spcAft>
              <a:tabLst>
                <a:tab pos="-457200" algn="l"/>
              </a:tabLst>
            </a:pPr>
            <a:r>
              <a:rPr lang="en-GB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Lecture Theatre at 33, Queen Square</a:t>
            </a:r>
          </a:p>
          <a:p>
            <a:pPr algn="ctr">
              <a:spcAft>
                <a:spcPts val="0"/>
              </a:spcAft>
              <a:tabLst>
                <a:tab pos="-457200" algn="l"/>
              </a:tabLst>
            </a:pPr>
            <a:r>
              <a:rPr lang="en-GB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London WC1N 3BG</a:t>
            </a:r>
          </a:p>
          <a:p>
            <a:pPr>
              <a:spcAft>
                <a:spcPts val="0"/>
              </a:spcAft>
              <a:tabLst>
                <a:tab pos="-457200" algn="l"/>
              </a:tabLst>
            </a:pPr>
            <a:r>
              <a:rPr lang="en-GB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endParaRPr lang="en-GB" sz="12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-457200" algn="l"/>
              </a:tabLst>
            </a:pPr>
            <a:endParaRPr lang="en-GB" sz="12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-457200" algn="l"/>
              </a:tabLst>
            </a:pPr>
            <a:endParaRPr lang="en-GB" sz="12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-457200" algn="l"/>
              </a:tabLst>
            </a:pPr>
            <a:r>
              <a:rPr lang="en-GB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pPr algn="ctr">
              <a:spcAft>
                <a:spcPts val="0"/>
              </a:spcAft>
              <a:tabLst>
                <a:tab pos="-457200" algn="l"/>
              </a:tabLst>
            </a:pPr>
            <a:r>
              <a:rPr lang="en-GB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 drinks reception will be held immediately following the Lectures</a:t>
            </a:r>
          </a:p>
          <a:p>
            <a:pPr algn="ctr">
              <a:spcAft>
                <a:spcPts val="0"/>
              </a:spcAft>
              <a:tabLst>
                <a:tab pos="-457200" algn="l"/>
              </a:tabLst>
            </a:pPr>
            <a:r>
              <a:rPr lang="en-GB" sz="12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RSVP to </a:t>
            </a:r>
            <a:r>
              <a:rPr lang="en-GB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hlinkClick r:id="rId2"/>
              </a:rPr>
              <a:t>S.Jayasuriya@ucl.ac.uk</a:t>
            </a:r>
            <a:r>
              <a:rPr lang="en-GB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by 14 November</a:t>
            </a:r>
            <a:endParaRPr lang="en-GB" sz="14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  <a:tabLst>
                <a:tab pos="-457200" algn="l"/>
              </a:tabLst>
            </a:pPr>
            <a:endParaRPr lang="en-GB" sz="14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  <a:tabLst>
                <a:tab pos="-457200" algn="l"/>
              </a:tabLst>
            </a:pPr>
            <a:endParaRPr lang="en-GB" sz="14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  <a:tabLst>
                <a:tab pos="-457200" algn="l"/>
              </a:tabLst>
            </a:pPr>
            <a:endParaRPr lang="en-GB" sz="14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-457200" algn="l"/>
              </a:tabLst>
            </a:pPr>
            <a:endParaRPr lang="en-GB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-457200" algn="l"/>
              </a:tabLst>
            </a:pPr>
            <a:r>
              <a:rPr lang="en-GB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1027" name="Picture 3" descr="S:\ION\Admin-23QS\Ion Logo\IoNUCLMidBlue295CPportra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" y="6189"/>
            <a:ext cx="6858000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0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30</Words>
  <Application>Microsoft Office PowerPoint</Application>
  <PresentationFormat>A4 Paper (210x297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UCL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Sarah Lawson</cp:lastModifiedBy>
  <cp:revision>30</cp:revision>
  <dcterms:created xsi:type="dcterms:W3CDTF">2017-07-13T14:48:24Z</dcterms:created>
  <dcterms:modified xsi:type="dcterms:W3CDTF">2018-11-06T09:41:20Z</dcterms:modified>
</cp:coreProperties>
</file>