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5" r:id="rId2"/>
    <p:sldId id="276" r:id="rId3"/>
    <p:sldId id="272" r:id="rId4"/>
    <p:sldId id="273" r:id="rId5"/>
    <p:sldId id="274" r:id="rId6"/>
    <p:sldId id="277" r:id="rId7"/>
  </p:sldIdLst>
  <p:sldSz cx="9144000" cy="5143500" type="screen16x9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33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654" y="-10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B767C8-6772-4E2F-B86C-5009D0CAE0C4}" type="datetimeFigureOut">
              <a:rPr lang="en-GB" smtClean="0"/>
              <a:t>01/02/2018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2D241-E00D-488E-BF78-E35ABD1273A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507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C9199-81C8-4AAC-9C10-764BF40EED4E}" type="datetimeFigureOut">
              <a:rPr lang="en-GB" smtClean="0"/>
              <a:t>01/02/2018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A4C78-D614-469A-8058-82011C9CF10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4665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0ED43-EEEA-43F6-AAA2-1C5BF68FDA99}" type="slidenum">
              <a:rPr lang="en-US" smtClean="0">
                <a:latin typeface="Times" pitchFamily="18" charset="0"/>
              </a:rPr>
              <a:pPr/>
              <a:t>1</a:t>
            </a:fld>
            <a:endParaRPr lang="en-US" dirty="0" smtClean="0">
              <a:latin typeface="Times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0ED43-EEEA-43F6-AAA2-1C5BF68FDA99}" type="slidenum">
              <a:rPr lang="en-US" smtClean="0">
                <a:latin typeface="Times" pitchFamily="18" charset="0"/>
              </a:rPr>
              <a:pPr/>
              <a:t>2</a:t>
            </a:fld>
            <a:endParaRPr lang="en-US" dirty="0" smtClean="0">
              <a:latin typeface="Times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0ED43-EEEA-43F6-AAA2-1C5BF68FDA99}" type="slidenum">
              <a:rPr lang="en-US" smtClean="0">
                <a:latin typeface="Times" pitchFamily="18" charset="0"/>
              </a:rPr>
              <a:pPr/>
              <a:t>3</a:t>
            </a:fld>
            <a:endParaRPr lang="en-US" dirty="0" smtClean="0">
              <a:latin typeface="Times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0ED43-EEEA-43F6-AAA2-1C5BF68FDA99}" type="slidenum">
              <a:rPr lang="en-US" smtClean="0">
                <a:latin typeface="Times" pitchFamily="18" charset="0"/>
              </a:rPr>
              <a:pPr/>
              <a:t>4</a:t>
            </a:fld>
            <a:endParaRPr lang="en-US" dirty="0" smtClean="0">
              <a:latin typeface="Times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C0ED43-EEEA-43F6-AAA2-1C5BF68FDA99}" type="slidenum">
              <a:rPr lang="en-US" smtClean="0">
                <a:latin typeface="Times" pitchFamily="18" charset="0"/>
              </a:rPr>
              <a:pPr/>
              <a:t>6</a:t>
            </a:fld>
            <a:endParaRPr lang="en-US" dirty="0" smtClean="0">
              <a:latin typeface="Times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80D6-D5CD-475A-96A0-EF3EDEF97129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81F6-65D8-41C6-BF73-D82A7295086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0663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0F1AB-397E-42A6-816B-43368E98F91C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7A088-9CC1-4642-94C1-FBA14110554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500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9B607-5328-4DB4-BA91-172E727E8754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2A179-D54E-4228-9AFF-A4F80E0D342A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7633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C86CE-64E1-4823-9E8F-60730C8C8DA7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7085E-77DB-4D34-836E-C1A7771D20E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3754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7CEFC-7F0D-48AE-BB0A-C592A3FFC0E0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54CF9-3AFB-431C-A204-F38B4486395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8638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307BC-9EA1-43E3-A85F-6557D5B498D1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AA329-C3F0-4227-8979-68DB253CFE6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197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EF77E-EB62-4C1C-929B-8C8ADE699654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B096B-E437-4C11-A704-F7E4AA4CCAB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8230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A8428-D3FE-44A6-BE84-A95AC7B3811B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03F29-32B8-411A-8751-481F4AAE3EE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1597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D74B5-C8C0-4AB8-87F6-DADF2DB0A491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6D867-9E3C-4B9C-8E55-8DE57812B00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599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DA4B3-34A4-41FB-AB73-2503459DBE5B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AC52D-D1CB-42C1-B8BE-D9F4966B078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153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C5915-5F79-4B9D-9C3E-7781F2445F9A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67E2F-6111-4B32-BADB-CC8B5D5DB7C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33331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10305C6-8BA6-4AD6-A400-A5E596924283}" type="datetimeFigureOut">
              <a:rPr lang="en-US" altLang="en-US"/>
              <a:pPr>
                <a:defRPr/>
              </a:pPr>
              <a:t>2/1/2018</a:t>
            </a:fld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530CF8-1CD0-43F5-9862-23FA494412CB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-36512" y="34371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INSPIRATION</a:t>
            </a:r>
            <a:r>
              <a:rPr lang="en-US" b="1" dirty="0" smtClean="0">
                <a:solidFill>
                  <a:schemeClr val="bg2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EXCELLENCE </a:t>
            </a:r>
            <a:r>
              <a:rPr lang="en-US" b="1" dirty="0" smtClean="0">
                <a:solidFill>
                  <a:schemeClr val="bg2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INNOVATION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104" name="Rectangle 20"/>
          <p:cNvSpPr>
            <a:spLocks noChangeArrowheads="1"/>
          </p:cNvSpPr>
          <p:nvPr/>
        </p:nvSpPr>
        <p:spPr bwMode="auto">
          <a:xfrm>
            <a:off x="0" y="474345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3520890" y="3327835"/>
            <a:ext cx="0" cy="484748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5598312" y="3327835"/>
            <a:ext cx="0" cy="484748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8" descr="CityLogo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5996"/>
            <a:ext cx="1747538" cy="3240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-2053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7030A0"/>
                </a:solidFill>
                <a:latin typeface="Impact" panose="020B0806030902050204" pitchFamily="34" charset="0"/>
              </a:rPr>
              <a:t> </a:t>
            </a:r>
            <a:endParaRPr lang="en-GB" sz="3200" dirty="0">
              <a:solidFill>
                <a:srgbClr val="7030A0"/>
              </a:solidFill>
              <a:latin typeface="Impact" panose="020B0806030902050204" pitchFamily="34" charset="0"/>
            </a:endParaRPr>
          </a:p>
        </p:txBody>
      </p:sp>
      <p:pic>
        <p:nvPicPr>
          <p:cNvPr id="12" name="Picture 2" descr="logo.png                                                       00693D4CMacintosh HD                   BBA3D355: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81541"/>
            <a:ext cx="2736304" cy="50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74695" y="1902941"/>
            <a:ext cx="3921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/>
              <a:t>Paul Little</a:t>
            </a:r>
          </a:p>
          <a:p>
            <a:pPr algn="ctr"/>
            <a:r>
              <a:rPr lang="en-GB" sz="2400" b="1" dirty="0" smtClean="0"/>
              <a:t>Principal and Chief Executive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35377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ogo.png                                                       00693D4CMacintosh HD                   BBA3D355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735547"/>
            <a:ext cx="3810000" cy="70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-35496" y="3165816"/>
            <a:ext cx="914400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 Skills Presentation</a:t>
            </a:r>
          </a:p>
          <a:p>
            <a:pPr algn="ctr"/>
            <a:r>
              <a:rPr lang="en-GB" sz="28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February 2018</a:t>
            </a:r>
          </a:p>
          <a:p>
            <a:pPr algn="ctr"/>
            <a:endParaRPr lang="en-GB" sz="2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500" b="1" dirty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104" name="Rectangle 20"/>
          <p:cNvSpPr>
            <a:spLocks noChangeArrowheads="1"/>
          </p:cNvSpPr>
          <p:nvPr/>
        </p:nvSpPr>
        <p:spPr bwMode="auto">
          <a:xfrm>
            <a:off x="0" y="474345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pic>
        <p:nvPicPr>
          <p:cNvPr id="8" name="Picture 2" descr="P:\EXECUTIVE_OFFICE\Presentations\Image Bank\College Cre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218" y="1653648"/>
            <a:ext cx="1477855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ityLogo_white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5996"/>
            <a:ext cx="1747538" cy="32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6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ityLogo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5996"/>
            <a:ext cx="1747538" cy="324036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0335"/>
            <a:ext cx="9229726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15184" y="43498"/>
            <a:ext cx="8472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for Money Offered by University Degree Courses</a:t>
            </a:r>
            <a:endParaRPr lang="en-US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5184" y="4811615"/>
            <a:ext cx="87288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Source: 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Neves, J. and Hillman, N. 2017. </a:t>
            </a:r>
            <a:r>
              <a:rPr kumimoji="0" lang="en-GB" altLang="en-US" sz="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2017 Student Academic Experience Survey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Oxford, HEPI.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2017-Student-Academic-Experience-Survey-Final-Report-1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745" y="1363241"/>
            <a:ext cx="5462616" cy="316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8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_grab_poor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6" b="13735"/>
          <a:stretch/>
        </p:blipFill>
        <p:spPr>
          <a:xfrm>
            <a:off x="1482157" y="1297046"/>
            <a:ext cx="5676831" cy="2790000"/>
          </a:xfrm>
          <a:prstGeom prst="rect">
            <a:avLst/>
          </a:prstGeom>
        </p:spPr>
      </p:pic>
      <p:pic>
        <p:nvPicPr>
          <p:cNvPr id="9" name="Picture 8" descr="CityLogo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5996"/>
            <a:ext cx="1747538" cy="324036"/>
          </a:xfrm>
          <a:prstGeom prst="rect">
            <a:avLst/>
          </a:prstGeom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0335"/>
            <a:ext cx="9229726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15184" y="43498"/>
            <a:ext cx="8395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Applications by 18-Year-Olds in the UK</a:t>
            </a:r>
            <a:endParaRPr lang="en-US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18996" y="4813448"/>
            <a:ext cx="544080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Source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UCAS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03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20335"/>
            <a:ext cx="9229726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15184" y="43498"/>
            <a:ext cx="323453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Performance</a:t>
            </a:r>
            <a:endParaRPr lang="en-US" altLang="en-US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woosh_Slide_to_2015_16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48" y="670466"/>
            <a:ext cx="6637134" cy="447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63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-36512" y="34371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INSPIRATION</a:t>
            </a:r>
            <a:r>
              <a:rPr lang="en-US" b="1" dirty="0" smtClean="0">
                <a:solidFill>
                  <a:schemeClr val="bg2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EXCELLENCE </a:t>
            </a:r>
            <a:r>
              <a:rPr lang="en-US" b="1" dirty="0" smtClean="0">
                <a:solidFill>
                  <a:schemeClr val="bg2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     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INNOVATION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104" name="Rectangle 20"/>
          <p:cNvSpPr>
            <a:spLocks noChangeArrowheads="1"/>
          </p:cNvSpPr>
          <p:nvPr/>
        </p:nvSpPr>
        <p:spPr bwMode="auto">
          <a:xfrm>
            <a:off x="0" y="4743450"/>
            <a:ext cx="9144000" cy="400050"/>
          </a:xfrm>
          <a:prstGeom prst="rect">
            <a:avLst/>
          </a:prstGeom>
          <a:solidFill>
            <a:srgbClr val="000000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 dirty="0"/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3520890" y="3327835"/>
            <a:ext cx="0" cy="484748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5598312" y="3327835"/>
            <a:ext cx="0" cy="484748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7" descr="C:\Users\gsim\Documents\GroupWise\Glas_Col_Artwork_SIMPLIFI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21601"/>
            <a:ext cx="2376264" cy="2052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ityLogo_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5996"/>
            <a:ext cx="1747538" cy="3240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-2053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7030A0"/>
                </a:solidFill>
                <a:latin typeface="Impact" panose="020B0806030902050204" pitchFamily="34" charset="0"/>
              </a:rPr>
              <a:t> </a:t>
            </a:r>
            <a:endParaRPr lang="en-GB" sz="3200" dirty="0">
              <a:solidFill>
                <a:srgbClr val="7030A0"/>
              </a:solidFill>
              <a:latin typeface="Impact" panose="020B0806030902050204" pitchFamily="34" charset="0"/>
            </a:endParaRPr>
          </a:p>
        </p:txBody>
      </p:sp>
      <p:pic>
        <p:nvPicPr>
          <p:cNvPr id="12" name="Picture 2" descr="logo.png                                                       00693D4CMacintosh HD                   BBA3D355: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681541"/>
            <a:ext cx="2736304" cy="50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376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68</Words>
  <Application>Microsoft Office PowerPoint</Application>
  <PresentationFormat>On-screen Show (16:9)</PresentationFormat>
  <Paragraphs>18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ltaylor</cp:lastModifiedBy>
  <cp:revision>69</cp:revision>
  <cp:lastPrinted>2018-02-01T10:06:35Z</cp:lastPrinted>
  <dcterms:created xsi:type="dcterms:W3CDTF">2017-02-21T17:01:53Z</dcterms:created>
  <dcterms:modified xsi:type="dcterms:W3CDTF">2018-02-01T10:35:14Z</dcterms:modified>
</cp:coreProperties>
</file>