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A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/>
    <p:restoredTop sz="94664"/>
  </p:normalViewPr>
  <p:slideViewPr>
    <p:cSldViewPr snapToGrid="0" snapToObjects="1">
      <p:cViewPr>
        <p:scale>
          <a:sx n="110" d="100"/>
          <a:sy n="110" d="100"/>
        </p:scale>
        <p:origin x="576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9E65F68-E315-B44D-945A-07F340E54990}" type="datetimeFigureOut">
              <a:rPr lang="en-GB"/>
              <a:pPr>
                <a:defRPr/>
              </a:pPr>
              <a:t>19/04/2017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FFA6616-2C9C-BB4E-BA45-EF71BECCC7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798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FA6616-2C9C-BB4E-BA45-EF71BECCC74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72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3754822A-5739-1A4C-B335-C8436E7CB0CF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CA1CCD08-A349-A849-9ADD-CC2662FA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6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1113F0E2-EFED-1A49-BDC0-84F50838A13C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E73BCB28-B60D-DB41-8A28-88A6F8953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7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C9F3668F-1E48-494F-8B9E-4900F2F51BA5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E538D95B-4951-8E40-BED8-C7B3DC969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328FA903-9E45-2042-8C3B-1547380C6DE4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2F26D4EB-4AFE-C747-B04A-2F90340AD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11347745-0A65-5A4D-AC80-92C9D534A125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C854217-A868-C842-A7EB-9E75207A8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879EE468-4C24-4B42-87C4-4008F3185387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32857CBA-9CB7-BE4D-93D0-4BFFC139F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1DE5C31-D28B-2448-8A6C-E870322BE191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288018BB-D36A-5549-91BB-AC9317C33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1EA6F059-5FB5-1C4D-A707-941F06612BBF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6E4C5AE-F8EC-BA45-AE27-FD1A62FA9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1D6BEF87-BCA5-A14F-ADB7-664F15714C72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7A819D96-8452-A84E-A5D5-F2F68D4A3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6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AAD0C3E9-6FF7-4C49-9E93-8AAD154F859D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DB479F1F-18A7-754C-85AC-8FE4C996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7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BCC19524-6D8A-6149-B2A9-03DA320A7C06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AC59464D-04D3-3641-B321-4EEAF9F79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2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71488"/>
            <a:ext cx="8229600" cy="9461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2FC20F8D-88F8-A145-9255-9019C6308768}" type="datetimeFigureOut">
              <a:rPr lang="en-US"/>
              <a:pPr>
                <a:defRPr/>
              </a:pPr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13C3C037-17C2-B94A-BCD1-0B5B82DE7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cornerstone-corner-device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75" y="5768975"/>
            <a:ext cx="90646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 descr="cornerstone-logo-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04788"/>
            <a:ext cx="18748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Geometric </a:t>
            </a:r>
            <a:r>
              <a:rPr lang="en-US" dirty="0" smtClean="0">
                <a:latin typeface="Calibri" charset="0"/>
              </a:rPr>
              <a:t>similarity landmark activity</a:t>
            </a:r>
            <a:endParaRPr lang="en-US" dirty="0"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Examples of pupils’ work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1778000" y="32702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1160463" y="344488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4342" name="TextBox 4"/>
          <p:cNvSpPr txBox="1">
            <a:spLocks noChangeArrowheads="1"/>
          </p:cNvSpPr>
          <p:nvPr/>
        </p:nvSpPr>
        <p:spPr bwMode="auto">
          <a:xfrm>
            <a:off x="581025" y="3444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are from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AAE58"/>
                </a:solidFill>
              </a:rPr>
              <a:t>Investigation </a:t>
            </a:r>
            <a:r>
              <a:rPr lang="en-US" dirty="0">
                <a:solidFill>
                  <a:srgbClr val="4AAE58"/>
                </a:solidFill>
              </a:rPr>
              <a:t>5, </a:t>
            </a:r>
            <a:r>
              <a:rPr lang="en-US" dirty="0" smtClean="0">
                <a:solidFill>
                  <a:srgbClr val="4AAE58"/>
                </a:solidFill>
              </a:rPr>
              <a:t>Q. </a:t>
            </a:r>
            <a:r>
              <a:rPr lang="en-US" dirty="0">
                <a:solidFill>
                  <a:srgbClr val="4AAE58"/>
                </a:solidFill>
              </a:rPr>
              <a:t>2 </a:t>
            </a:r>
            <a:r>
              <a:rPr lang="en-US" dirty="0"/>
              <a:t>"What is the relationship between corresponding angles in mathematically similar shapes?"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2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"What is the relationship between corresponding angles in mathematically similar shapes</a:t>
            </a:r>
            <a:r>
              <a:rPr lang="en-US" sz="2800" dirty="0" smtClean="0"/>
              <a:t>?”(</a:t>
            </a:r>
            <a:r>
              <a:rPr lang="is-IS" sz="2800" dirty="0" smtClean="0"/>
              <a:t>Inv 5, Q2 3)</a:t>
            </a:r>
            <a:endParaRPr lang="en-GB" sz="28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39835" y="4682279"/>
            <a:ext cx="4151141" cy="1672222"/>
          </a:xfrm>
          <a:prstGeom prst="rect">
            <a:avLst/>
          </a:prstGeom>
          <a:noFill/>
          <a:ln>
            <a:solidFill>
              <a:srgbClr val="4AAE58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How will you use the software to enable pupils to respond to this challenging set of questions?</a:t>
            </a:r>
            <a:endParaRPr lang="en-GB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0" y="4007328"/>
            <a:ext cx="4320000" cy="2483563"/>
          </a:xfrm>
          <a:prstGeom prst="rect">
            <a:avLst/>
          </a:prstGeom>
          <a:ln>
            <a:solidFill>
              <a:srgbClr val="4AAE58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0" y="1417638"/>
            <a:ext cx="4320000" cy="2488786"/>
          </a:xfrm>
          <a:prstGeom prst="rect">
            <a:avLst/>
          </a:prstGeom>
          <a:ln>
            <a:solidFill>
              <a:srgbClr val="4AAE58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1468122"/>
            <a:ext cx="4320000" cy="2871000"/>
          </a:xfrm>
          <a:prstGeom prst="rect">
            <a:avLst/>
          </a:prstGeom>
          <a:ln>
            <a:solidFill>
              <a:srgbClr val="4AAE58"/>
            </a:solidFill>
          </a:ln>
        </p:spPr>
      </p:pic>
    </p:spTree>
    <p:extLst>
      <p:ext uri="{BB962C8B-B14F-4D97-AF65-F5344CB8AC3E}">
        <p14:creationId xmlns:p14="http://schemas.microsoft.com/office/powerpoint/2010/main" val="295830590"/>
      </p:ext>
    </p:extLst>
  </p:cSld>
  <p:clrMapOvr>
    <a:masterClrMapping/>
  </p:clrMapOvr>
</p:sld>
</file>

<file path=ppt/theme/theme1.xml><?xml version="1.0" encoding="utf-8"?>
<a:theme xmlns:a="http://schemas.openxmlformats.org/drawingml/2006/main" name="Cornerst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Cornerstone</Template>
  <TotalTime>413</TotalTime>
  <Words>69</Words>
  <Application>Microsoft Macintosh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ＭＳ Ｐゴシック</vt:lpstr>
      <vt:lpstr>Arial</vt:lpstr>
      <vt:lpstr>Cornerstone</vt:lpstr>
      <vt:lpstr>Geometric similarity landmark activity</vt:lpstr>
      <vt:lpstr>Examples are from</vt:lpstr>
      <vt:lpstr>"What is the relationship between corresponding angles in mathematically similar shapes?”(Inv 5, Q2 3)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functions </dc:title>
  <dc:creator>Alison Clark-Wilson</dc:creator>
  <cp:lastModifiedBy>Alison Clark-Wilson</cp:lastModifiedBy>
  <cp:revision>26</cp:revision>
  <dcterms:created xsi:type="dcterms:W3CDTF">2017-04-17T13:05:28Z</dcterms:created>
  <dcterms:modified xsi:type="dcterms:W3CDTF">2017-04-19T19:39:19Z</dcterms:modified>
</cp:coreProperties>
</file>