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63E3-0618-26D5-ACEF-EF58D3D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DD392-9C2E-DD99-D6C0-5F61CAF7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455B-766B-482E-845B-BBB56CFD237B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17C8-053B-31F8-F507-652F7039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28BC5-5587-BC86-5A2E-38370573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DFD-E305-4C5C-AC24-DBD1C577B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B5487-4A9B-A4FB-DE84-B94A3D6F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36DB3-C3BD-8A9D-7AAC-4ED4F15B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8710C-0D52-3BA4-C90E-543B9F1BE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455B-766B-482E-845B-BBB56CFD237B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BC38A-ACA6-4855-254A-982F9C21F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213C6-79B9-E373-3B40-831F6E0E7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4DFD-E305-4C5C-AC24-DBD1C577B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3BECD-E020-D2D9-DFA1-3C5BACC0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>
                <a:solidFill>
                  <a:schemeClr val="tx1"/>
                </a:solidFill>
                <a:latin typeface="Segoe UI Light" panose="020B0502040204020203" pitchFamily="34" charset="0"/>
              </a:rPr>
              <a:t>Maternity hepatitis B virus (HBV) surveillance data from England</a:t>
            </a:r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56B28-45E0-37CD-C661-48A5CDBED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38D813-BE49-75CF-BED7-3828C671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4A26-F956-3E1F-54FD-16C11D174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455BB-6528-8733-69F2-274C7054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43208-5B9B-1B6D-46F8-A31B28FB9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A80D1-171E-6768-24CF-3A58A092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58AB3-A4F6-F74B-2900-62068D571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2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81568-69C1-69BC-6D69-D26DBB15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4B68B-E684-C3D7-ABE3-2C9436BE6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2ECD0-B901-D184-4596-E39AB841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5DD9F-11D3-A03B-B1DA-84E7144A8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2DA32-3BA8-04F0-29F0-3118B040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B84E9-7DAA-14C9-2055-9656F9DCE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1DC213-3D97-9C80-13D5-7B315BEE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FDD1B-652B-35D9-3A81-DC744027B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9CDC65-AEA2-6018-AC6A-3D334A4E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FA46A-B0DC-EEE8-EA06-BD6688FF8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17336-477E-4EB6-62CC-19B535F2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5C5C8-A82D-DD18-1CCA-BABD3CA0D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Office Theme</vt:lpstr>
      <vt:lpstr>Maternity hepatitis B virus (HBV) surveillance data from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Maternity hepatitis B virus (HBV) surveillance data from England</dc:title>
  <dc:creator>Peters, Helen</dc:creator>
  <cp:lastModifiedBy>Peters, Helen</cp:lastModifiedBy>
  <cp:revision>1</cp:revision>
  <dcterms:created xsi:type="dcterms:W3CDTF">2024-02-12T13:17:51Z</dcterms:created>
  <dcterms:modified xsi:type="dcterms:W3CDTF">2024-02-12T13:17:51Z</dcterms:modified>
</cp:coreProperties>
</file>