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05216D-C882-4460-B3D2-25C2BEE56D1B}" v="4" dt="2021-09-03T12:25:23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78273" autoAdjust="0"/>
  </p:normalViewPr>
  <p:slideViewPr>
    <p:cSldViewPr snapToGrid="0">
      <p:cViewPr varScale="1">
        <p:scale>
          <a:sx n="30" d="100"/>
          <a:sy n="30" d="100"/>
        </p:scale>
        <p:origin x="1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AC0389-4746-495F-91C6-0789B60C51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04E8F-2E94-4EA0-8046-5EC70AB082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AFF2F-3B8A-4858-BB6A-4158033744F6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47460-6A43-4026-A418-9AA5C4CFED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BFCEC-8A54-424F-BCF9-6EC9CC34B7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73A43-F87D-47FD-BE2C-9685DC62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61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CE83D-6E86-45DE-90CA-007E3DDD1CC2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9997D-A25C-479B-897B-028FBD6FD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5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we defined a Problem statement – </a:t>
            </a:r>
            <a:br>
              <a:rPr lang="en-US" altLang="en-US" dirty="0"/>
            </a:br>
            <a:r>
              <a:rPr lang="en-US" altLang="en-US" dirty="0">
                <a:solidFill>
                  <a:srgbClr val="202124"/>
                </a:solidFill>
              </a:rPr>
              <a:t>It helps clearly identify the goals of the project and outline the scope of a project. It also helps guide the activities and decisions we make when working on the prototype.</a:t>
            </a:r>
          </a:p>
          <a:p>
            <a:pPr eaLnBrk="1" hangingPunct="1"/>
            <a:endParaRPr lang="en-US" altLang="en-US" dirty="0">
              <a:solidFill>
                <a:srgbClr val="202124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202124"/>
                </a:solidFill>
              </a:rPr>
              <a:t>this help shape focus and decisions based on a structure problem we all agreed to solve.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202124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202124"/>
                </a:solidFill>
              </a:rPr>
              <a:t>Who is affected by the problem ?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/>
              <a:t>WHO is having a problem?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/>
              <a:t>WHO will benefit from our solution?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/>
              <a:t>What do we know/assume about them?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dirty="0"/>
              <a:t>What is it about what is the problem?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Is it easy to explain?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Is it an actual/real problem?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Have we got any evidence?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Where/ when does it occur?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the context where the Persona is experiencing the problem?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 we easily explain the context?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Have we got proof of the problem happening in a certain context or space?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Finally, why?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the most important value for the user?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pain points would a solution help get rid of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Why is the problem important?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dirty="0"/>
          </a:p>
          <a:p>
            <a:pPr eaLnBrk="1" hangingPunct="1"/>
            <a:endParaRPr lang="en-US" altLang="en-US" dirty="0">
              <a:solidFill>
                <a:srgbClr val="202124"/>
              </a:solidFill>
            </a:endParaRPr>
          </a:p>
          <a:p>
            <a:pPr eaLnBrk="1" hangingPunct="1"/>
            <a:endParaRPr lang="en-US" altLang="en-US" dirty="0">
              <a:solidFill>
                <a:srgbClr val="202124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49997D-A25C-479B-897B-028FBD6FDC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334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we defined the Problem statement in a collaborate workshop with UCL and OLM coming together, looking at who, what, where and why?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agreed together ….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49997D-A25C-479B-897B-028FBD6FDC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6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steps were to have details persona of the user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Bio of Sam age 14 in long term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Creating details of his motivations, wants/needs and Pain points/Frustrations</a:t>
            </a:r>
          </a:p>
          <a:p>
            <a:endParaRPr lang="en-US" dirty="0"/>
          </a:p>
          <a:p>
            <a:r>
              <a:rPr lang="en-US" dirty="0"/>
              <a:t>Then we mapping out Sam’s digital touch points</a:t>
            </a:r>
          </a:p>
          <a:p>
            <a:endParaRPr lang="en-US" dirty="0"/>
          </a:p>
          <a:p>
            <a:r>
              <a:rPr lang="en-US" dirty="0"/>
              <a:t>Followed by product ideas aligned the overall problem statement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autonomy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control </a:t>
            </a:r>
          </a:p>
          <a:p>
            <a:r>
              <a:rPr lang="en-US" dirty="0"/>
              <a:t>Own voice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49997D-A25C-479B-897B-028FBD6FDC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91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49997D-A25C-479B-897B-028FBD6FDC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75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the app was well received and easy to use. </a:t>
            </a:r>
          </a:p>
          <a:p>
            <a:endParaRPr lang="en-US" dirty="0"/>
          </a:p>
          <a:p>
            <a:r>
              <a:rPr lang="en-US" dirty="0"/>
              <a:t>Positives</a:t>
            </a:r>
          </a:p>
          <a:p>
            <a:r>
              <a:rPr lang="en-US" dirty="0"/>
              <a:t>No gender in the profile</a:t>
            </a:r>
          </a:p>
          <a:p>
            <a:endParaRPr lang="en-US" dirty="0"/>
          </a:p>
          <a:p>
            <a:r>
              <a:rPr lang="en-US" dirty="0"/>
              <a:t>Future thoughts for the app</a:t>
            </a:r>
          </a:p>
          <a:p>
            <a:r>
              <a:rPr lang="en-US" dirty="0"/>
              <a:t>Linkage to an adult/</a:t>
            </a:r>
            <a:r>
              <a:rPr lang="en-US" dirty="0" err="1"/>
              <a:t>carer</a:t>
            </a:r>
            <a:r>
              <a:rPr lang="en-US" dirty="0"/>
              <a:t> prompts to suggest postings </a:t>
            </a:r>
          </a:p>
          <a:p>
            <a:endParaRPr lang="en-US" dirty="0"/>
          </a:p>
          <a:p>
            <a:r>
              <a:rPr lang="en-US" dirty="0"/>
              <a:t>These would need further research and development but be clear to steer away form social worker home work approach. And be more nurture.</a:t>
            </a:r>
          </a:p>
          <a:p>
            <a:endParaRPr lang="en-US" dirty="0"/>
          </a:p>
          <a:p>
            <a:r>
              <a:rPr lang="en-US" dirty="0"/>
              <a:t>Question on image use – regards to photos of minors and others.</a:t>
            </a:r>
          </a:p>
          <a:p>
            <a:endParaRPr lang="en-US" dirty="0"/>
          </a:p>
          <a:p>
            <a:r>
              <a:rPr lang="en-US" dirty="0"/>
              <a:t>Overall, more testing would be required to </a:t>
            </a:r>
            <a:r>
              <a:rPr lang="en-US" dirty="0" err="1"/>
              <a:t>analyse</a:t>
            </a:r>
            <a:r>
              <a:rPr lang="en-US" dirty="0"/>
              <a:t> the suitability for older users.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49997D-A25C-479B-897B-028FBD6FDC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1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A553B-8D23-44EC-BB11-AA8280268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4296" y="1122363"/>
            <a:ext cx="62037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B6ED9-02A5-456C-A40C-A1015035D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2640" y="3602038"/>
            <a:ext cx="478536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0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6894-7225-463F-AF9F-2CC8A12D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9F16C-3B4A-4168-A67D-F6EBFBA1C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E591F-EF03-40CC-9EDC-39AA9694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5492-6901-4A84-94D8-E974CEBA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404DE-93F3-4580-8B02-0BDDB54F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76453B-070C-40F6-B0AC-7B9A56420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09A8A0-C726-43C2-81F2-A278E8BF1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F24FD-600A-496E-8ADA-217BE72F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12466-3C6F-449B-8008-2F00B06E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0383F-44DD-4363-8BD8-4D39F5B4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85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23EBA-71AD-4F74-AD4A-BE8705EFD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4719783"/>
          </a:xfr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10515600 w 10515600"/>
                      <a:gd name="connsiteY1" fmla="*/ 0 h 4351338"/>
                      <a:gd name="connsiteX2" fmla="*/ 10515600 w 10515600"/>
                      <a:gd name="connsiteY2" fmla="*/ 4351338 h 4351338"/>
                      <a:gd name="connsiteX3" fmla="*/ 0 w 10515600"/>
                      <a:gd name="connsiteY3" fmla="*/ 4351338 h 4351338"/>
                      <a:gd name="connsiteX4" fmla="*/ 0 w 10515600"/>
                      <a:gd name="connsiteY4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2385074" y="118645"/>
                          <a:pt x="7736396" y="116012"/>
                          <a:pt x="10515600" y="0"/>
                        </a:cubicBezTo>
                        <a:cubicBezTo>
                          <a:pt x="10382718" y="807182"/>
                          <a:pt x="10600551" y="2193140"/>
                          <a:pt x="10515600" y="4351338"/>
                        </a:cubicBezTo>
                        <a:cubicBezTo>
                          <a:pt x="8570514" y="4485938"/>
                          <a:pt x="4733866" y="4194142"/>
                          <a:pt x="0" y="4351338"/>
                        </a:cubicBezTo>
                        <a:cubicBezTo>
                          <a:pt x="-20187" y="2435032"/>
                          <a:pt x="-152480" y="135264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540000">
              <a:buFont typeface="Wingdings" panose="05000000000000000000" pitchFamily="2" charset="2"/>
              <a:buChar char="Ø"/>
              <a:defRPr sz="3200">
                <a:solidFill>
                  <a:srgbClr val="1F6473"/>
                </a:solidFill>
              </a:defRPr>
            </a:lvl1pPr>
            <a:lvl2pPr>
              <a:defRPr sz="2800">
                <a:solidFill>
                  <a:srgbClr val="1F6473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D10D0-4F75-457F-9945-7BDEC38A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366"/>
            <a:ext cx="10515600" cy="94795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F647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97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9813-7E6F-4489-9955-552F6C1A5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8EF62-12D8-4F4F-B51C-39F76A3DF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30D29-BE3E-40D3-A0B5-620F00BE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DEB17-9B57-493F-AEB1-03FE4A82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DABA-24AD-4BFA-B8EB-D3A91B26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97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14D3-FC08-4CAD-941A-4D57069C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E4F5E-1867-468D-8DDB-FCB8E36F6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5D2A4-9A81-4A68-BA22-2FD9A60DB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8F1FA-9F0D-4059-A338-E1317C9B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0A4A7-8127-4C47-9468-7DFE1931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31930-5AFC-439D-8AF6-C01FCB9E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5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338A3-0BF7-4922-80F5-C94CF48F9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2E059-C6AF-46B9-A02B-2CB8405F0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A74B7-DF07-42D9-A1D0-53F1E920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6E4AD-D006-4937-8F87-B8A2C82A5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0E3F1-C46F-40D3-A804-F9A70363F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707914-1F21-4B70-B781-34808AE5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36158-EBAD-41BA-9554-F5012C2A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7E826A-4D36-4A1B-BCCE-D5287C6C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89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3E6C4-2873-4A7C-9A12-441B9C353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AD9C1-6692-49BB-AF20-691E9CA12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DFC8A-29FF-42D1-B9F0-890A0B94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E9C15-0C6A-4C2B-AB08-B32289B8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7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8DAC7-F9D4-498A-AA5B-13F618DF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0C4FB-7AFA-4260-B57E-91C5646B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FF8FD-08CF-44C1-8EF9-A3E33614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9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B456-69FA-40BE-87AF-55CC7089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14DCD-2B36-4F6C-A195-D2DC0F640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679A5-47AA-4D5E-A6A0-2FDACF282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760F7-51B9-4F1E-8230-96884493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40EE2-A95D-4EF7-AA81-81C1DDFC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8E0EA-7893-4CC1-9E67-4DB28E9A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39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4DED-EB7B-409A-B9DD-D763284F6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C552F-AEE4-4706-8369-961EA9515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AE5C6-808B-444C-AB9C-D3068B006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FB3F4-ACB7-4B62-9558-EAADE39A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3F08B-5ADA-4E1E-91A8-E569A1DBB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0AE70-D018-40C6-9DF0-33BB09412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06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E8E5E-3DD5-4801-BEAF-0C608EF0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DBA70-C17A-4A65-9E6F-D50BF29C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F2344-9E42-457B-8225-6847BE843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6C6E4-111D-4323-98EB-C9C6C6F07D3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9A6D6-7EB1-4739-BFA2-B50AD1F1F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B4FD2-79D0-413A-AD80-5020BA4F9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A7D75-D951-4435-B576-0DC1DDE7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586493-FAF8-4092-8B17-F4405B78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Who is affected ?</a:t>
            </a:r>
            <a:endParaRPr lang="en-US" dirty="0">
              <a:solidFill>
                <a:schemeClr val="tx1">
                  <a:lumMod val="40000"/>
                  <a:lumOff val="60000"/>
                </a:schemeClr>
              </a:solidFill>
              <a:cs typeface="Arial"/>
            </a:endParaRPr>
          </a:p>
          <a:p>
            <a:pPr marL="35909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What is it about ?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35909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Where/When does it occur ? </a:t>
            </a:r>
          </a:p>
          <a:p>
            <a:pPr marL="35909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Why ? </a:t>
            </a:r>
          </a:p>
          <a:p>
            <a:pPr marL="35909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0000"/>
                  <a:lumOff val="40000"/>
                </a:schemeClr>
              </a:solidFill>
              <a:cs typeface="Arial"/>
            </a:endParaRPr>
          </a:p>
          <a:p>
            <a:pPr marL="317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cs typeface="Arial"/>
              </a:rPr>
              <a:t>A problem statement is a concise description of the problem to be solved.</a:t>
            </a: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FBF28-0FB6-4BDA-8788-B53377A7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2254A-D8F9-47AC-A0F9-AD3622A3B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69" b="68095"/>
          <a:stretch>
            <a:fillRect/>
          </a:stretch>
        </p:blipFill>
        <p:spPr bwMode="auto">
          <a:xfrm>
            <a:off x="10340150" y="5831390"/>
            <a:ext cx="1661742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F95861BA-E9FF-4EE4-B761-312CC72B7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" y="5831390"/>
            <a:ext cx="3253747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ACC2130E-2704-42AE-B3BE-B9E1FDA00D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7" t="41952" r="4163"/>
          <a:stretch/>
        </p:blipFill>
        <p:spPr bwMode="auto">
          <a:xfrm>
            <a:off x="5140960" y="5835797"/>
            <a:ext cx="302768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02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586493-FAF8-4092-8B17-F4405B78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>
              <a:spcBef>
                <a:spcPts val="0"/>
              </a:spcBef>
              <a:defRPr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</a:rPr>
              <a:t>Defined our problem statement</a:t>
            </a:r>
          </a:p>
          <a:p>
            <a:pPr marL="816610" lvl="1" indent="-359410">
              <a:spcBef>
                <a:spcPts val="0"/>
              </a:spcBef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Who?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cs typeface="Arial"/>
              </a:rPr>
              <a:t> - Looked after children 13-18 years old</a:t>
            </a:r>
          </a:p>
          <a:p>
            <a:pPr marL="816610" lvl="1" indent="-359410">
              <a:spcBef>
                <a:spcPts val="0"/>
              </a:spcBef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What?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- may not have the tools, experience, or opportunity to express themselves</a:t>
            </a:r>
          </a:p>
          <a:p>
            <a:pPr marL="816610" lvl="1" indent="-359410">
              <a:spcBef>
                <a:spcPts val="0"/>
              </a:spcBef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Where/When? 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cs typeface="Arial"/>
              </a:rPr>
              <a:t>- and explain what they're feeling, what's happening to them, and what's important to them.</a:t>
            </a:r>
          </a:p>
          <a:p>
            <a:pPr marL="719455" lvl="1">
              <a:spcBef>
                <a:spcPts val="0"/>
              </a:spcBef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Why? </a:t>
            </a:r>
            <a:r>
              <a:rPr lang="en-US" dirty="0">
                <a:cs typeface="Arial"/>
              </a:rPr>
              <a:t>- 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cs typeface="Arial"/>
              </a:rPr>
              <a:t>This is important to children looked after (13-18) because it gives them autonomy and control over their life story and enables them to talk for themselves.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cs typeface="Arial"/>
            </a:endParaRPr>
          </a:p>
          <a:p>
            <a:pPr marL="457200" indent="-45720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FBF28-0FB6-4BDA-8788-B53377A7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2254A-D8F9-47AC-A0F9-AD3622A3B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69" b="68095"/>
          <a:stretch>
            <a:fillRect/>
          </a:stretch>
        </p:blipFill>
        <p:spPr bwMode="auto">
          <a:xfrm>
            <a:off x="10340150" y="5831390"/>
            <a:ext cx="1661742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F95861BA-E9FF-4EE4-B761-312CC72B7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" y="5831390"/>
            <a:ext cx="3253747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ACC2130E-2704-42AE-B3BE-B9E1FDA00D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7" t="41952" r="4163"/>
          <a:stretch/>
        </p:blipFill>
        <p:spPr bwMode="auto">
          <a:xfrm>
            <a:off x="5140960" y="5835797"/>
            <a:ext cx="302768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37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586493-FAF8-4092-8B17-F4405B78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cs typeface="Arial"/>
              </a:rPr>
              <a:t>OLM UX Team worked internal</a:t>
            </a:r>
          </a:p>
          <a:p>
            <a:pPr marL="718820" lvl="1"/>
            <a:r>
              <a:rPr lang="en-GB" altLang="en-US" dirty="0">
                <a:cs typeface="Arial"/>
              </a:rPr>
              <a:t>Personas of user </a:t>
            </a:r>
            <a:endParaRPr lang="en-GB" altLang="en-US" dirty="0"/>
          </a:p>
          <a:p>
            <a:pPr marL="718820" lvl="1"/>
            <a:r>
              <a:rPr lang="en-GB" altLang="en-US" dirty="0">
                <a:cs typeface="Arial"/>
              </a:rPr>
              <a:t>Average day mapping</a:t>
            </a:r>
          </a:p>
          <a:p>
            <a:pPr marL="718820" lvl="1"/>
            <a:r>
              <a:rPr lang="en-GB" altLang="en-US" dirty="0"/>
              <a:t>Product ideas and features</a:t>
            </a:r>
          </a:p>
          <a:p>
            <a:pPr marL="718820" lvl="1"/>
            <a:r>
              <a:rPr lang="en-GB" altLang="en-US" dirty="0">
                <a:cs typeface="Arial"/>
              </a:rPr>
              <a:t>Designed and built a prototype</a:t>
            </a:r>
          </a:p>
          <a:p>
            <a:pPr marL="457200" indent="-45720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FBF28-0FB6-4BDA-8788-B53377A7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Brainstorming and design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2254A-D8F9-47AC-A0F9-AD3622A3B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69" b="68095"/>
          <a:stretch>
            <a:fillRect/>
          </a:stretch>
        </p:blipFill>
        <p:spPr bwMode="auto">
          <a:xfrm>
            <a:off x="10340150" y="5831390"/>
            <a:ext cx="1661742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F95861BA-E9FF-4EE4-B761-312CC72B7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" y="5831390"/>
            <a:ext cx="3253747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ACC2130E-2704-42AE-B3BE-B9E1FDA00D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7" t="41952" r="4163"/>
          <a:stretch/>
        </p:blipFill>
        <p:spPr bwMode="auto">
          <a:xfrm>
            <a:off x="5140960" y="5835797"/>
            <a:ext cx="302768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95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F5A7753-BA8D-4A2B-AD3D-6DC9D3023D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911222" y="893445"/>
            <a:ext cx="2369556" cy="4719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7FBF28-0FB6-4BDA-8788-B53377A7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protype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2254A-D8F9-47AC-A0F9-AD3622A3B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69" b="68095"/>
          <a:stretch>
            <a:fillRect/>
          </a:stretch>
        </p:blipFill>
        <p:spPr bwMode="auto">
          <a:xfrm>
            <a:off x="10340150" y="5831390"/>
            <a:ext cx="1661742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F95861BA-E9FF-4EE4-B761-312CC72B7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" y="5831390"/>
            <a:ext cx="3253747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ACC2130E-2704-42AE-B3BE-B9E1FDA00D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7" t="41952" r="4163"/>
          <a:stretch/>
        </p:blipFill>
        <p:spPr bwMode="auto">
          <a:xfrm>
            <a:off x="5140960" y="5835797"/>
            <a:ext cx="302768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87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586493-FAF8-4092-8B17-F4405B78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spcBef>
                <a:spcPts val="0"/>
              </a:spcBef>
              <a:defRPr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</a:rPr>
              <a:t>Usability testing has to be with participants that match the profile of the application user criteria</a:t>
            </a:r>
          </a:p>
          <a:p>
            <a:pPr marL="360000" indent="-360000">
              <a:spcBef>
                <a:spcPts val="0"/>
              </a:spcBef>
              <a:defRPr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</a:rPr>
              <a:t>Insights were great and feedback was good</a:t>
            </a:r>
          </a:p>
          <a:p>
            <a:pPr marL="360000" indent="-360000">
              <a:spcBef>
                <a:spcPts val="0"/>
              </a:spcBef>
              <a:defRPr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</a:rPr>
              <a:t>Co-researcher reviewed and with UCL</a:t>
            </a:r>
          </a:p>
          <a:p>
            <a:pPr marL="360000" indent="-360000">
              <a:spcBef>
                <a:spcPts val="0"/>
              </a:spcBef>
              <a:defRPr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</a:rPr>
              <a:t>Feedback all included in feasibility documentation</a:t>
            </a:r>
          </a:p>
          <a:p>
            <a:pPr marL="457200" indent="-45720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FBF28-0FB6-4BDA-8788-B53377A7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and feedback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2254A-D8F9-47AC-A0F9-AD3622A3B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69" b="68095"/>
          <a:stretch>
            <a:fillRect/>
          </a:stretch>
        </p:blipFill>
        <p:spPr bwMode="auto">
          <a:xfrm>
            <a:off x="10340150" y="5831390"/>
            <a:ext cx="1661742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F95861BA-E9FF-4EE4-B761-312CC72B7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" y="5831390"/>
            <a:ext cx="3253747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ACC2130E-2704-42AE-B3BE-B9E1FDA00D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7" t="41952" r="4163"/>
          <a:stretch/>
        </p:blipFill>
        <p:spPr bwMode="auto">
          <a:xfrm>
            <a:off x="5140960" y="5835797"/>
            <a:ext cx="302768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55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5E6B1B9351CB42A243D7E3F24B93FB" ma:contentTypeVersion="11" ma:contentTypeDescription="Create a new document." ma:contentTypeScope="" ma:versionID="a3df24c20dde24afadcabc3b6956c04c">
  <xsd:schema xmlns:xsd="http://www.w3.org/2001/XMLSchema" xmlns:xs="http://www.w3.org/2001/XMLSchema" xmlns:p="http://schemas.microsoft.com/office/2006/metadata/properties" xmlns:ns2="8cc43178-5aec-4c13-bb91-e060b2eaecde" xmlns:ns3="65438563-1cb4-4d15-b434-4fbb4e5a4c58" targetNamespace="http://schemas.microsoft.com/office/2006/metadata/properties" ma:root="true" ma:fieldsID="7312b710048ffaafd46510712589b158" ns2:_="" ns3:_="">
    <xsd:import namespace="8cc43178-5aec-4c13-bb91-e060b2eaecde"/>
    <xsd:import namespace="65438563-1cb4-4d15-b434-4fbb4e5a4c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43178-5aec-4c13-bb91-e060b2eae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438563-1cb4-4d15-b434-4fbb4e5a4c5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4A88B5-4350-44E8-BF6E-F8F1499B2282}">
  <ds:schemaRefs>
    <ds:schemaRef ds:uri="8cc43178-5aec-4c13-bb91-e060b2eaecde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65438563-1cb4-4d15-b434-4fbb4e5a4c58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07B2F33-231C-4D5D-8E10-C4BF02A93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6090E3-1DC0-494E-ABE5-8374C2821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43178-5aec-4c13-bb91-e060b2eaecde"/>
    <ds:schemaRef ds:uri="65438563-1cb4-4d15-b434-4fbb4e5a4c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545</Words>
  <Application>Microsoft Office PowerPoint</Application>
  <PresentationFormat>Widescreen</PresentationFormat>
  <Paragraphs>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Problem Statement</vt:lpstr>
      <vt:lpstr>Problem Statement</vt:lpstr>
      <vt:lpstr>Brainstorming and design</vt:lpstr>
      <vt:lpstr>The protype</vt:lpstr>
      <vt:lpstr>Testing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Peter</dc:creator>
  <cp:lastModifiedBy>Williams, Peter</cp:lastModifiedBy>
  <cp:revision>5</cp:revision>
  <dcterms:created xsi:type="dcterms:W3CDTF">2021-08-03T12:32:19Z</dcterms:created>
  <dcterms:modified xsi:type="dcterms:W3CDTF">2021-09-03T12:25:34Z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0x010100CC5E6B1B9351CB42A243D7E3F24B93FB</vt:lpwstr>
  </property>
</Properties>
</file>