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4" r:id="rId6"/>
    <p:sldId id="257" r:id="rId7"/>
    <p:sldId id="258" r:id="rId8"/>
    <p:sldId id="263" r:id="rId9"/>
    <p:sldId id="260" r:id="rId10"/>
    <p:sldId id="262"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m Smith" initials="MS" lastIdx="2" clrIdx="0">
    <p:extLst>
      <p:ext uri="{19B8F6BF-5375-455C-9EA6-DF929625EA0E}">
        <p15:presenceInfo xmlns:p15="http://schemas.microsoft.com/office/powerpoint/2012/main" userId="S::MirSmith@aberdeencity.gov.uk::1cfb50e5-78b2-4674-aae2-e8090dd908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76E7ED-337D-4EC0-B476-4840B6E18AB5}" v="207" dt="2021-08-30T14:06:46.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45" autoAdjust="0"/>
  </p:normalViewPr>
  <p:slideViewPr>
    <p:cSldViewPr snapToGrid="0">
      <p:cViewPr varScale="1">
        <p:scale>
          <a:sx n="72" d="100"/>
          <a:sy n="72" d="100"/>
        </p:scale>
        <p:origin x="14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09A586-9FE6-4F94-AD2D-A02FC1C47D16}"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92F8767F-97DB-41DC-96C1-53A406066744}">
      <dgm:prSet/>
      <dgm:spPr/>
      <dgm:t>
        <a:bodyPr/>
        <a:lstStyle/>
        <a:p>
          <a:r>
            <a:rPr lang="en-GB" dirty="0"/>
            <a:t>Language of Care is the words we use to write about children supported and cared for by the care system. Much has been said in recent years about its role in stigmatising children and families who find themselves supported by these systems.</a:t>
          </a:r>
          <a:endParaRPr lang="en-US" dirty="0"/>
        </a:p>
      </dgm:t>
    </dgm:pt>
    <dgm:pt modelId="{83C5E632-8FA5-497C-92C9-21E171C32C82}" type="parTrans" cxnId="{D00C1C36-7FB6-4657-85D6-A54B3220FBE7}">
      <dgm:prSet/>
      <dgm:spPr/>
      <dgm:t>
        <a:bodyPr/>
        <a:lstStyle/>
        <a:p>
          <a:endParaRPr lang="en-US"/>
        </a:p>
      </dgm:t>
    </dgm:pt>
    <dgm:pt modelId="{5AEC2EE6-E915-410E-B0BE-9B256ABBB34F}" type="sibTrans" cxnId="{D00C1C36-7FB6-4657-85D6-A54B3220FBE7}">
      <dgm:prSet/>
      <dgm:spPr/>
      <dgm:t>
        <a:bodyPr/>
        <a:lstStyle/>
        <a:p>
          <a:endParaRPr lang="en-US"/>
        </a:p>
      </dgm:t>
    </dgm:pt>
    <dgm:pt modelId="{A6E4A418-7455-4991-9131-235A98DE51EC}">
      <dgm:prSet/>
      <dgm:spPr/>
      <dgm:t>
        <a:bodyPr/>
        <a:lstStyle/>
        <a:p>
          <a:r>
            <a:rPr lang="en-GB" dirty="0"/>
            <a:t>Voice of children is a recurring missing factor in serious case reviews that could have helped to safeguard children.</a:t>
          </a:r>
          <a:endParaRPr lang="en-US" dirty="0"/>
        </a:p>
      </dgm:t>
    </dgm:pt>
    <dgm:pt modelId="{236A368B-9A60-42CB-8325-506FB251DC11}" type="parTrans" cxnId="{B988F7C4-F7E2-421F-A1AE-49C9B5A45343}">
      <dgm:prSet/>
      <dgm:spPr/>
      <dgm:t>
        <a:bodyPr/>
        <a:lstStyle/>
        <a:p>
          <a:endParaRPr lang="en-US"/>
        </a:p>
      </dgm:t>
    </dgm:pt>
    <dgm:pt modelId="{4796E178-0D21-4793-8E3F-355C8384A970}" type="sibTrans" cxnId="{B988F7C4-F7E2-421F-A1AE-49C9B5A45343}">
      <dgm:prSet/>
      <dgm:spPr/>
      <dgm:t>
        <a:bodyPr/>
        <a:lstStyle/>
        <a:p>
          <a:endParaRPr lang="en-US"/>
        </a:p>
      </dgm:t>
    </dgm:pt>
    <dgm:pt modelId="{21620070-90F2-42C5-B80E-6186F58CD663}">
      <dgm:prSet/>
      <dgm:spPr/>
      <dgm:t>
        <a:bodyPr/>
        <a:lstStyle/>
        <a:p>
          <a:r>
            <a:rPr lang="en-GB" dirty="0"/>
            <a:t>Co-production is the active involvement of children and families in the records written for and about them, far beyond the current practice of sharing a written report moving towards collaborative recording with shared language and meaning. </a:t>
          </a:r>
          <a:endParaRPr lang="en-US" dirty="0"/>
        </a:p>
      </dgm:t>
    </dgm:pt>
    <dgm:pt modelId="{D78388B5-6342-4039-A487-FDC70EB48F6F}" type="parTrans" cxnId="{71C834F8-2454-48B4-8126-973C7E6356DB}">
      <dgm:prSet/>
      <dgm:spPr/>
      <dgm:t>
        <a:bodyPr/>
        <a:lstStyle/>
        <a:p>
          <a:endParaRPr lang="en-US"/>
        </a:p>
      </dgm:t>
    </dgm:pt>
    <dgm:pt modelId="{8DBF9789-374A-477D-9962-0BD1D6A0D46E}" type="sibTrans" cxnId="{71C834F8-2454-48B4-8126-973C7E6356DB}">
      <dgm:prSet/>
      <dgm:spPr/>
      <dgm:t>
        <a:bodyPr/>
        <a:lstStyle/>
        <a:p>
          <a:endParaRPr lang="en-US"/>
        </a:p>
      </dgm:t>
    </dgm:pt>
    <dgm:pt modelId="{C3828C4F-037F-480C-B0A7-3325B41BC3DD}" type="pres">
      <dgm:prSet presAssocID="{3009A586-9FE6-4F94-AD2D-A02FC1C47D16}" presName="Name0" presStyleCnt="0">
        <dgm:presLayoutVars>
          <dgm:dir/>
          <dgm:animLvl val="lvl"/>
          <dgm:resizeHandles val="exact"/>
        </dgm:presLayoutVars>
      </dgm:prSet>
      <dgm:spPr/>
    </dgm:pt>
    <dgm:pt modelId="{9FB5567C-E693-48E3-93AA-CE04F587B149}" type="pres">
      <dgm:prSet presAssocID="{21620070-90F2-42C5-B80E-6186F58CD663}" presName="boxAndChildren" presStyleCnt="0"/>
      <dgm:spPr/>
    </dgm:pt>
    <dgm:pt modelId="{E1C180F2-E9BD-45DD-B8D2-29173C2B0BE9}" type="pres">
      <dgm:prSet presAssocID="{21620070-90F2-42C5-B80E-6186F58CD663}" presName="parentTextBox" presStyleLbl="node1" presStyleIdx="0" presStyleCnt="3"/>
      <dgm:spPr/>
    </dgm:pt>
    <dgm:pt modelId="{F1FD7785-76F0-4FB0-B9B5-649AAD6C5168}" type="pres">
      <dgm:prSet presAssocID="{4796E178-0D21-4793-8E3F-355C8384A970}" presName="sp" presStyleCnt="0"/>
      <dgm:spPr/>
    </dgm:pt>
    <dgm:pt modelId="{07E86B97-3D81-483A-BCF4-1283484C539D}" type="pres">
      <dgm:prSet presAssocID="{A6E4A418-7455-4991-9131-235A98DE51EC}" presName="arrowAndChildren" presStyleCnt="0"/>
      <dgm:spPr/>
    </dgm:pt>
    <dgm:pt modelId="{8E8F2F94-FC52-4835-9908-FA1A6FFAAB90}" type="pres">
      <dgm:prSet presAssocID="{A6E4A418-7455-4991-9131-235A98DE51EC}" presName="parentTextArrow" presStyleLbl="node1" presStyleIdx="1" presStyleCnt="3"/>
      <dgm:spPr/>
    </dgm:pt>
    <dgm:pt modelId="{2D48AE29-73BF-487D-B35A-653A4B9801D1}" type="pres">
      <dgm:prSet presAssocID="{5AEC2EE6-E915-410E-B0BE-9B256ABBB34F}" presName="sp" presStyleCnt="0"/>
      <dgm:spPr/>
    </dgm:pt>
    <dgm:pt modelId="{7A11ACB3-6AE7-4337-A0B9-BB0E8ADFD664}" type="pres">
      <dgm:prSet presAssocID="{92F8767F-97DB-41DC-96C1-53A406066744}" presName="arrowAndChildren" presStyleCnt="0"/>
      <dgm:spPr/>
    </dgm:pt>
    <dgm:pt modelId="{99F60C58-F785-4005-9BB7-A315B338BDA7}" type="pres">
      <dgm:prSet presAssocID="{92F8767F-97DB-41DC-96C1-53A406066744}" presName="parentTextArrow" presStyleLbl="node1" presStyleIdx="2" presStyleCnt="3"/>
      <dgm:spPr/>
    </dgm:pt>
  </dgm:ptLst>
  <dgm:cxnLst>
    <dgm:cxn modelId="{D00C1C36-7FB6-4657-85D6-A54B3220FBE7}" srcId="{3009A586-9FE6-4F94-AD2D-A02FC1C47D16}" destId="{92F8767F-97DB-41DC-96C1-53A406066744}" srcOrd="0" destOrd="0" parTransId="{83C5E632-8FA5-497C-92C9-21E171C32C82}" sibTransId="{5AEC2EE6-E915-410E-B0BE-9B256ABBB34F}"/>
    <dgm:cxn modelId="{DCFFC3B0-780F-4AC5-A988-FF12D14040CC}" type="presOf" srcId="{21620070-90F2-42C5-B80E-6186F58CD663}" destId="{E1C180F2-E9BD-45DD-B8D2-29173C2B0BE9}" srcOrd="0" destOrd="0" presId="urn:microsoft.com/office/officeart/2005/8/layout/process4"/>
    <dgm:cxn modelId="{17C75FBE-9B5E-40CC-9A6B-783C7116E8D5}" type="presOf" srcId="{92F8767F-97DB-41DC-96C1-53A406066744}" destId="{99F60C58-F785-4005-9BB7-A315B338BDA7}" srcOrd="0" destOrd="0" presId="urn:microsoft.com/office/officeart/2005/8/layout/process4"/>
    <dgm:cxn modelId="{B988F7C4-F7E2-421F-A1AE-49C9B5A45343}" srcId="{3009A586-9FE6-4F94-AD2D-A02FC1C47D16}" destId="{A6E4A418-7455-4991-9131-235A98DE51EC}" srcOrd="1" destOrd="0" parTransId="{236A368B-9A60-42CB-8325-506FB251DC11}" sibTransId="{4796E178-0D21-4793-8E3F-355C8384A970}"/>
    <dgm:cxn modelId="{EB0789F4-CB91-410C-A0B1-7E443D02F1A4}" type="presOf" srcId="{A6E4A418-7455-4991-9131-235A98DE51EC}" destId="{8E8F2F94-FC52-4835-9908-FA1A6FFAAB90}" srcOrd="0" destOrd="0" presId="urn:microsoft.com/office/officeart/2005/8/layout/process4"/>
    <dgm:cxn modelId="{71C834F8-2454-48B4-8126-973C7E6356DB}" srcId="{3009A586-9FE6-4F94-AD2D-A02FC1C47D16}" destId="{21620070-90F2-42C5-B80E-6186F58CD663}" srcOrd="2" destOrd="0" parTransId="{D78388B5-6342-4039-A487-FDC70EB48F6F}" sibTransId="{8DBF9789-374A-477D-9962-0BD1D6A0D46E}"/>
    <dgm:cxn modelId="{4FF075FC-1F44-434B-99C1-7E60B0B37676}" type="presOf" srcId="{3009A586-9FE6-4F94-AD2D-A02FC1C47D16}" destId="{C3828C4F-037F-480C-B0A7-3325B41BC3DD}" srcOrd="0" destOrd="0" presId="urn:microsoft.com/office/officeart/2005/8/layout/process4"/>
    <dgm:cxn modelId="{030AF22E-B525-4D2C-9F68-A08B1D7C024A}" type="presParOf" srcId="{C3828C4F-037F-480C-B0A7-3325B41BC3DD}" destId="{9FB5567C-E693-48E3-93AA-CE04F587B149}" srcOrd="0" destOrd="0" presId="urn:microsoft.com/office/officeart/2005/8/layout/process4"/>
    <dgm:cxn modelId="{57BA69C9-E592-4429-8CE0-70013744C30E}" type="presParOf" srcId="{9FB5567C-E693-48E3-93AA-CE04F587B149}" destId="{E1C180F2-E9BD-45DD-B8D2-29173C2B0BE9}" srcOrd="0" destOrd="0" presId="urn:microsoft.com/office/officeart/2005/8/layout/process4"/>
    <dgm:cxn modelId="{A5F9ABB2-936D-4BB5-8AF3-4D067531618B}" type="presParOf" srcId="{C3828C4F-037F-480C-B0A7-3325B41BC3DD}" destId="{F1FD7785-76F0-4FB0-B9B5-649AAD6C5168}" srcOrd="1" destOrd="0" presId="urn:microsoft.com/office/officeart/2005/8/layout/process4"/>
    <dgm:cxn modelId="{14E4CC8B-1FF7-4533-9DB1-09EE30C92D7D}" type="presParOf" srcId="{C3828C4F-037F-480C-B0A7-3325B41BC3DD}" destId="{07E86B97-3D81-483A-BCF4-1283484C539D}" srcOrd="2" destOrd="0" presId="urn:microsoft.com/office/officeart/2005/8/layout/process4"/>
    <dgm:cxn modelId="{FAA57F74-E6C0-4D54-AD5E-720564CF057A}" type="presParOf" srcId="{07E86B97-3D81-483A-BCF4-1283484C539D}" destId="{8E8F2F94-FC52-4835-9908-FA1A6FFAAB90}" srcOrd="0" destOrd="0" presId="urn:microsoft.com/office/officeart/2005/8/layout/process4"/>
    <dgm:cxn modelId="{5E509851-E7AC-4ECB-878C-C44868D82F33}" type="presParOf" srcId="{C3828C4F-037F-480C-B0A7-3325B41BC3DD}" destId="{2D48AE29-73BF-487D-B35A-653A4B9801D1}" srcOrd="3" destOrd="0" presId="urn:microsoft.com/office/officeart/2005/8/layout/process4"/>
    <dgm:cxn modelId="{A94FE7E5-B047-42F4-83B9-0E042D90C82F}" type="presParOf" srcId="{C3828C4F-037F-480C-B0A7-3325B41BC3DD}" destId="{7A11ACB3-6AE7-4337-A0B9-BB0E8ADFD664}" srcOrd="4" destOrd="0" presId="urn:microsoft.com/office/officeart/2005/8/layout/process4"/>
    <dgm:cxn modelId="{BF47E64D-2E4D-45E4-8416-618BE1A35996}" type="presParOf" srcId="{7A11ACB3-6AE7-4337-A0B9-BB0E8ADFD664}" destId="{99F60C58-F785-4005-9BB7-A315B338BDA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EE2F9-7E77-4C79-8348-B8A21350B9E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E17FBE5-FC52-451F-A422-1D2F9FEE37D1}">
      <dgm:prSet/>
      <dgm:spPr/>
      <dgm:t>
        <a:bodyPr/>
        <a:lstStyle/>
        <a:p>
          <a:r>
            <a:rPr lang="en-GB"/>
            <a:t>What is child’s voice in their record? </a:t>
          </a:r>
          <a:endParaRPr lang="en-US"/>
        </a:p>
      </dgm:t>
    </dgm:pt>
    <dgm:pt modelId="{130DE23F-35F5-4AD4-89F2-F68B64E81B4E}" type="parTrans" cxnId="{EBC72849-29DC-4071-8556-B8D8C596D762}">
      <dgm:prSet/>
      <dgm:spPr/>
      <dgm:t>
        <a:bodyPr/>
        <a:lstStyle/>
        <a:p>
          <a:endParaRPr lang="en-US"/>
        </a:p>
      </dgm:t>
    </dgm:pt>
    <dgm:pt modelId="{10C3E015-528D-4066-8DD4-9A0F908390E8}" type="sibTrans" cxnId="{EBC72849-29DC-4071-8556-B8D8C596D762}">
      <dgm:prSet/>
      <dgm:spPr/>
      <dgm:t>
        <a:bodyPr/>
        <a:lstStyle/>
        <a:p>
          <a:endParaRPr lang="en-US"/>
        </a:p>
      </dgm:t>
    </dgm:pt>
    <dgm:pt modelId="{C4E21E44-F0EE-4366-B174-3D4E251E7D8B}">
      <dgm:prSet/>
      <dgm:spPr/>
      <dgm:t>
        <a:bodyPr/>
        <a:lstStyle/>
        <a:p>
          <a:r>
            <a:rPr lang="en-GB"/>
            <a:t>This is helping us formulate a clear statement about ‘Language of Child’s Voice’ and inform change ideas, the development of guidance, learning and quality assurance. </a:t>
          </a:r>
          <a:endParaRPr lang="en-US"/>
        </a:p>
      </dgm:t>
    </dgm:pt>
    <dgm:pt modelId="{A4BFDA22-18D2-4097-9CD9-2234AC46EAF2}" type="parTrans" cxnId="{364FAF96-59D8-453C-AAA0-1174D2CE2510}">
      <dgm:prSet/>
      <dgm:spPr/>
      <dgm:t>
        <a:bodyPr/>
        <a:lstStyle/>
        <a:p>
          <a:endParaRPr lang="en-US"/>
        </a:p>
      </dgm:t>
    </dgm:pt>
    <dgm:pt modelId="{792F3EE0-B70C-45D6-A322-ECD9B1308EAD}" type="sibTrans" cxnId="{364FAF96-59D8-453C-AAA0-1174D2CE2510}">
      <dgm:prSet/>
      <dgm:spPr/>
      <dgm:t>
        <a:bodyPr/>
        <a:lstStyle/>
        <a:p>
          <a:endParaRPr lang="en-US"/>
        </a:p>
      </dgm:t>
    </dgm:pt>
    <dgm:pt modelId="{1D43BCB2-8F92-4224-BD7A-2B0065FAE470}" type="pres">
      <dgm:prSet presAssocID="{CD1EE2F9-7E77-4C79-8348-B8A21350B9E9}" presName="linear" presStyleCnt="0">
        <dgm:presLayoutVars>
          <dgm:animLvl val="lvl"/>
          <dgm:resizeHandles val="exact"/>
        </dgm:presLayoutVars>
      </dgm:prSet>
      <dgm:spPr/>
    </dgm:pt>
    <dgm:pt modelId="{E379C53F-8488-49C8-BB52-83423FFBF74D}" type="pres">
      <dgm:prSet presAssocID="{1E17FBE5-FC52-451F-A422-1D2F9FEE37D1}" presName="parentText" presStyleLbl="node1" presStyleIdx="0" presStyleCnt="2">
        <dgm:presLayoutVars>
          <dgm:chMax val="0"/>
          <dgm:bulletEnabled val="1"/>
        </dgm:presLayoutVars>
      </dgm:prSet>
      <dgm:spPr/>
    </dgm:pt>
    <dgm:pt modelId="{8D6F6DD3-C13D-4AB9-8E0A-A723A6B1D4F1}" type="pres">
      <dgm:prSet presAssocID="{10C3E015-528D-4066-8DD4-9A0F908390E8}" presName="spacer" presStyleCnt="0"/>
      <dgm:spPr/>
    </dgm:pt>
    <dgm:pt modelId="{946B9BEB-6382-4AE0-8DDD-61510249F652}" type="pres">
      <dgm:prSet presAssocID="{C4E21E44-F0EE-4366-B174-3D4E251E7D8B}" presName="parentText" presStyleLbl="node1" presStyleIdx="1" presStyleCnt="2">
        <dgm:presLayoutVars>
          <dgm:chMax val="0"/>
          <dgm:bulletEnabled val="1"/>
        </dgm:presLayoutVars>
      </dgm:prSet>
      <dgm:spPr/>
    </dgm:pt>
  </dgm:ptLst>
  <dgm:cxnLst>
    <dgm:cxn modelId="{EBC72849-29DC-4071-8556-B8D8C596D762}" srcId="{CD1EE2F9-7E77-4C79-8348-B8A21350B9E9}" destId="{1E17FBE5-FC52-451F-A422-1D2F9FEE37D1}" srcOrd="0" destOrd="0" parTransId="{130DE23F-35F5-4AD4-89F2-F68B64E81B4E}" sibTransId="{10C3E015-528D-4066-8DD4-9A0F908390E8}"/>
    <dgm:cxn modelId="{43E2E749-42B4-4C15-BFF6-310661464A3C}" type="presOf" srcId="{C4E21E44-F0EE-4366-B174-3D4E251E7D8B}" destId="{946B9BEB-6382-4AE0-8DDD-61510249F652}" srcOrd="0" destOrd="0" presId="urn:microsoft.com/office/officeart/2005/8/layout/vList2"/>
    <dgm:cxn modelId="{364FAF96-59D8-453C-AAA0-1174D2CE2510}" srcId="{CD1EE2F9-7E77-4C79-8348-B8A21350B9E9}" destId="{C4E21E44-F0EE-4366-B174-3D4E251E7D8B}" srcOrd="1" destOrd="0" parTransId="{A4BFDA22-18D2-4097-9CD9-2234AC46EAF2}" sibTransId="{792F3EE0-B70C-45D6-A322-ECD9B1308EAD}"/>
    <dgm:cxn modelId="{3065B8AD-BDDD-4610-80B7-67281ECF8EC0}" type="presOf" srcId="{1E17FBE5-FC52-451F-A422-1D2F9FEE37D1}" destId="{E379C53F-8488-49C8-BB52-83423FFBF74D}" srcOrd="0" destOrd="0" presId="urn:microsoft.com/office/officeart/2005/8/layout/vList2"/>
    <dgm:cxn modelId="{89215DFA-CCC7-4BA9-AC3F-08A1C7EAF562}" type="presOf" srcId="{CD1EE2F9-7E77-4C79-8348-B8A21350B9E9}" destId="{1D43BCB2-8F92-4224-BD7A-2B0065FAE470}" srcOrd="0" destOrd="0" presId="urn:microsoft.com/office/officeart/2005/8/layout/vList2"/>
    <dgm:cxn modelId="{F64C05F7-EA37-42ED-83E8-709EC71176AC}" type="presParOf" srcId="{1D43BCB2-8F92-4224-BD7A-2B0065FAE470}" destId="{E379C53F-8488-49C8-BB52-83423FFBF74D}" srcOrd="0" destOrd="0" presId="urn:microsoft.com/office/officeart/2005/8/layout/vList2"/>
    <dgm:cxn modelId="{A9A78011-C914-4673-A1B8-32EC50D22287}" type="presParOf" srcId="{1D43BCB2-8F92-4224-BD7A-2B0065FAE470}" destId="{8D6F6DD3-C13D-4AB9-8E0A-A723A6B1D4F1}" srcOrd="1" destOrd="0" presId="urn:microsoft.com/office/officeart/2005/8/layout/vList2"/>
    <dgm:cxn modelId="{824BB042-2F25-4888-B723-2A27D3CC6CE7}" type="presParOf" srcId="{1D43BCB2-8F92-4224-BD7A-2B0065FAE470}" destId="{946B9BEB-6382-4AE0-8DDD-61510249F6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05C01A-C805-4BAA-B253-B5AAB355A77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BB645281-257A-4056-A703-1A2A6D9F655B}">
      <dgm:prSet/>
      <dgm:spPr/>
      <dgm:t>
        <a:bodyPr/>
        <a:lstStyle/>
        <a:p>
          <a:r>
            <a:rPr lang="en-GB"/>
            <a:t>We have identified factors that influence agency for a child’s voice in their record: </a:t>
          </a:r>
          <a:endParaRPr lang="en-US"/>
        </a:p>
      </dgm:t>
    </dgm:pt>
    <dgm:pt modelId="{4E292BF2-55DD-4D16-B0C4-15C1DDC5DAAE}" type="parTrans" cxnId="{A1822D43-0972-40D2-9A4F-BB7BD4CC0EBF}">
      <dgm:prSet/>
      <dgm:spPr/>
      <dgm:t>
        <a:bodyPr/>
        <a:lstStyle/>
        <a:p>
          <a:endParaRPr lang="en-US"/>
        </a:p>
      </dgm:t>
    </dgm:pt>
    <dgm:pt modelId="{5BDC3870-1B85-466C-83D3-6CA3304D9555}" type="sibTrans" cxnId="{A1822D43-0972-40D2-9A4F-BB7BD4CC0EBF}">
      <dgm:prSet/>
      <dgm:spPr/>
      <dgm:t>
        <a:bodyPr/>
        <a:lstStyle/>
        <a:p>
          <a:endParaRPr lang="en-US"/>
        </a:p>
      </dgm:t>
    </dgm:pt>
    <dgm:pt modelId="{CC40D375-2F3B-4B28-92A7-73D478CE2841}">
      <dgm:prSet/>
      <dgm:spPr/>
      <dgm:t>
        <a:bodyPr/>
        <a:lstStyle/>
        <a:p>
          <a:r>
            <a:rPr lang="en-GB"/>
            <a:t>Context</a:t>
          </a:r>
          <a:endParaRPr lang="en-US"/>
        </a:p>
      </dgm:t>
    </dgm:pt>
    <dgm:pt modelId="{5FB634E9-11C7-4CBF-BC0C-84D57CA68B69}" type="parTrans" cxnId="{C425FD64-CDDE-42ED-9B14-02A1972C16EA}">
      <dgm:prSet/>
      <dgm:spPr/>
      <dgm:t>
        <a:bodyPr/>
        <a:lstStyle/>
        <a:p>
          <a:endParaRPr lang="en-US"/>
        </a:p>
      </dgm:t>
    </dgm:pt>
    <dgm:pt modelId="{0627A8DB-87A8-49B0-8EC6-D96DB365D082}" type="sibTrans" cxnId="{C425FD64-CDDE-42ED-9B14-02A1972C16EA}">
      <dgm:prSet/>
      <dgm:spPr/>
      <dgm:t>
        <a:bodyPr/>
        <a:lstStyle/>
        <a:p>
          <a:endParaRPr lang="en-US"/>
        </a:p>
      </dgm:t>
    </dgm:pt>
    <dgm:pt modelId="{2B14ED3C-0B9E-4F01-B4CB-5C229AEBFEC2}">
      <dgm:prSet/>
      <dgm:spPr/>
      <dgm:t>
        <a:bodyPr/>
        <a:lstStyle/>
        <a:p>
          <a:r>
            <a:rPr lang="en-GB"/>
            <a:t>Child’s Voice</a:t>
          </a:r>
          <a:endParaRPr lang="en-US"/>
        </a:p>
      </dgm:t>
    </dgm:pt>
    <dgm:pt modelId="{032494C6-CA0C-4BAD-97FD-4E9D500AB7E1}" type="parTrans" cxnId="{10FBDE3A-879B-48AB-B277-6DD0D58B52B8}">
      <dgm:prSet/>
      <dgm:spPr/>
      <dgm:t>
        <a:bodyPr/>
        <a:lstStyle/>
        <a:p>
          <a:endParaRPr lang="en-US"/>
        </a:p>
      </dgm:t>
    </dgm:pt>
    <dgm:pt modelId="{3468BD55-AAEA-4715-86D1-2AA35000ABF3}" type="sibTrans" cxnId="{10FBDE3A-879B-48AB-B277-6DD0D58B52B8}">
      <dgm:prSet/>
      <dgm:spPr/>
      <dgm:t>
        <a:bodyPr/>
        <a:lstStyle/>
        <a:p>
          <a:endParaRPr lang="en-US"/>
        </a:p>
      </dgm:t>
    </dgm:pt>
    <dgm:pt modelId="{F8A3C82C-0C85-441E-BA3F-987F2D4CAD00}">
      <dgm:prSet/>
      <dgm:spPr/>
      <dgm:t>
        <a:bodyPr/>
        <a:lstStyle/>
        <a:p>
          <a:r>
            <a:rPr lang="en-GB"/>
            <a:t>Processes</a:t>
          </a:r>
          <a:endParaRPr lang="en-US"/>
        </a:p>
      </dgm:t>
    </dgm:pt>
    <dgm:pt modelId="{BFC3CC3F-9BE2-40A8-ACA6-7F544EE10641}" type="parTrans" cxnId="{AD1E9171-AC70-4515-9C9E-66A251F5AA64}">
      <dgm:prSet/>
      <dgm:spPr/>
      <dgm:t>
        <a:bodyPr/>
        <a:lstStyle/>
        <a:p>
          <a:endParaRPr lang="en-US"/>
        </a:p>
      </dgm:t>
    </dgm:pt>
    <dgm:pt modelId="{8983F524-84C1-4B03-BDE2-935E04599075}" type="sibTrans" cxnId="{AD1E9171-AC70-4515-9C9E-66A251F5AA64}">
      <dgm:prSet/>
      <dgm:spPr/>
      <dgm:t>
        <a:bodyPr/>
        <a:lstStyle/>
        <a:p>
          <a:endParaRPr lang="en-US"/>
        </a:p>
      </dgm:t>
    </dgm:pt>
    <dgm:pt modelId="{C5D14102-220B-4305-97BF-F7E42D61E6AE}">
      <dgm:prSet/>
      <dgm:spPr/>
      <dgm:t>
        <a:bodyPr/>
        <a:lstStyle/>
        <a:p>
          <a:r>
            <a:rPr lang="en-GB"/>
            <a:t>Audience</a:t>
          </a:r>
          <a:endParaRPr lang="en-US"/>
        </a:p>
      </dgm:t>
    </dgm:pt>
    <dgm:pt modelId="{00D2E270-B593-4EC3-8783-10C7D06A7878}" type="parTrans" cxnId="{2D6BCB90-82D5-40D6-B518-55F94AC1D2D2}">
      <dgm:prSet/>
      <dgm:spPr/>
      <dgm:t>
        <a:bodyPr/>
        <a:lstStyle/>
        <a:p>
          <a:endParaRPr lang="en-US"/>
        </a:p>
      </dgm:t>
    </dgm:pt>
    <dgm:pt modelId="{B5C6D6C0-C4E3-4674-97A2-B77EBE4501A5}" type="sibTrans" cxnId="{2D6BCB90-82D5-40D6-B518-55F94AC1D2D2}">
      <dgm:prSet/>
      <dgm:spPr/>
      <dgm:t>
        <a:bodyPr/>
        <a:lstStyle/>
        <a:p>
          <a:endParaRPr lang="en-US"/>
        </a:p>
      </dgm:t>
    </dgm:pt>
    <dgm:pt modelId="{DD503E0F-BD68-46F9-BB38-D32BE9958E6D}">
      <dgm:prSet/>
      <dgm:spPr/>
      <dgm:t>
        <a:bodyPr/>
        <a:lstStyle/>
        <a:p>
          <a:r>
            <a:rPr lang="en-GB"/>
            <a:t>Influence</a:t>
          </a:r>
          <a:endParaRPr lang="en-US"/>
        </a:p>
      </dgm:t>
    </dgm:pt>
    <dgm:pt modelId="{58E088AA-D6EF-47C2-A89C-38596B5F3FF1}" type="parTrans" cxnId="{0E023C6F-4C2C-4BE8-AF8C-71851101ACC0}">
      <dgm:prSet/>
      <dgm:spPr/>
      <dgm:t>
        <a:bodyPr/>
        <a:lstStyle/>
        <a:p>
          <a:endParaRPr lang="en-US"/>
        </a:p>
      </dgm:t>
    </dgm:pt>
    <dgm:pt modelId="{E4C96CC8-2696-4CC6-8841-1149EDA61D0D}" type="sibTrans" cxnId="{0E023C6F-4C2C-4BE8-AF8C-71851101ACC0}">
      <dgm:prSet/>
      <dgm:spPr/>
      <dgm:t>
        <a:bodyPr/>
        <a:lstStyle/>
        <a:p>
          <a:endParaRPr lang="en-US"/>
        </a:p>
      </dgm:t>
    </dgm:pt>
    <dgm:pt modelId="{FF5A2DBC-FCFE-4097-8B22-08DBA7ED3E04}">
      <dgm:prSet/>
      <dgm:spPr/>
      <dgm:t>
        <a:bodyPr/>
        <a:lstStyle/>
        <a:p>
          <a:r>
            <a:rPr lang="en-GB"/>
            <a:t>Professional Assessment Voice</a:t>
          </a:r>
          <a:endParaRPr lang="en-US"/>
        </a:p>
      </dgm:t>
    </dgm:pt>
    <dgm:pt modelId="{64B0CA6F-940F-41F7-B0C6-3122DED4834B}" type="parTrans" cxnId="{059328CB-82E4-49F8-B29D-E642D81911D9}">
      <dgm:prSet/>
      <dgm:spPr/>
      <dgm:t>
        <a:bodyPr/>
        <a:lstStyle/>
        <a:p>
          <a:endParaRPr lang="en-US"/>
        </a:p>
      </dgm:t>
    </dgm:pt>
    <dgm:pt modelId="{7D90A9B5-AD9F-46C1-BDDE-36418D469577}" type="sibTrans" cxnId="{059328CB-82E4-49F8-B29D-E642D81911D9}">
      <dgm:prSet/>
      <dgm:spPr/>
      <dgm:t>
        <a:bodyPr/>
        <a:lstStyle/>
        <a:p>
          <a:endParaRPr lang="en-US"/>
        </a:p>
      </dgm:t>
    </dgm:pt>
    <dgm:pt modelId="{01F311EE-2EA0-419A-A91D-82BE46592C20}" type="pres">
      <dgm:prSet presAssocID="{D405C01A-C805-4BAA-B253-B5AAB355A779}" presName="vert0" presStyleCnt="0">
        <dgm:presLayoutVars>
          <dgm:dir/>
          <dgm:animOne val="branch"/>
          <dgm:animLvl val="lvl"/>
        </dgm:presLayoutVars>
      </dgm:prSet>
      <dgm:spPr/>
    </dgm:pt>
    <dgm:pt modelId="{DE61AED2-0C2F-4388-9394-368934CDA1C0}" type="pres">
      <dgm:prSet presAssocID="{BB645281-257A-4056-A703-1A2A6D9F655B}" presName="thickLine" presStyleLbl="alignNode1" presStyleIdx="0" presStyleCnt="1"/>
      <dgm:spPr/>
    </dgm:pt>
    <dgm:pt modelId="{2EEC780B-C27A-4618-A7B1-3D1F9DB0E59E}" type="pres">
      <dgm:prSet presAssocID="{BB645281-257A-4056-A703-1A2A6D9F655B}" presName="horz1" presStyleCnt="0"/>
      <dgm:spPr/>
    </dgm:pt>
    <dgm:pt modelId="{9A22ECE2-6B58-4FD6-9C63-E8C19A1ABD97}" type="pres">
      <dgm:prSet presAssocID="{BB645281-257A-4056-A703-1A2A6D9F655B}" presName="tx1" presStyleLbl="revTx" presStyleIdx="0" presStyleCnt="7"/>
      <dgm:spPr/>
    </dgm:pt>
    <dgm:pt modelId="{D9C385F9-EB34-4667-9757-CE1F2BA1D898}" type="pres">
      <dgm:prSet presAssocID="{BB645281-257A-4056-A703-1A2A6D9F655B}" presName="vert1" presStyleCnt="0"/>
      <dgm:spPr/>
    </dgm:pt>
    <dgm:pt modelId="{1291A3DF-F197-49DF-B402-41D9FA0AC348}" type="pres">
      <dgm:prSet presAssocID="{CC40D375-2F3B-4B28-92A7-73D478CE2841}" presName="vertSpace2a" presStyleCnt="0"/>
      <dgm:spPr/>
    </dgm:pt>
    <dgm:pt modelId="{7508E40B-6B1A-4BF5-8333-A317D9A3EF89}" type="pres">
      <dgm:prSet presAssocID="{CC40D375-2F3B-4B28-92A7-73D478CE2841}" presName="horz2" presStyleCnt="0"/>
      <dgm:spPr/>
    </dgm:pt>
    <dgm:pt modelId="{F2688AAE-56CE-405D-9657-4D9FC12E3FC8}" type="pres">
      <dgm:prSet presAssocID="{CC40D375-2F3B-4B28-92A7-73D478CE2841}" presName="horzSpace2" presStyleCnt="0"/>
      <dgm:spPr/>
    </dgm:pt>
    <dgm:pt modelId="{137B857F-A7F7-4869-BEC4-C4C2AF9FD581}" type="pres">
      <dgm:prSet presAssocID="{CC40D375-2F3B-4B28-92A7-73D478CE2841}" presName="tx2" presStyleLbl="revTx" presStyleIdx="1" presStyleCnt="7"/>
      <dgm:spPr/>
    </dgm:pt>
    <dgm:pt modelId="{DEBFA066-27A5-4F34-9991-503299F4E5E5}" type="pres">
      <dgm:prSet presAssocID="{CC40D375-2F3B-4B28-92A7-73D478CE2841}" presName="vert2" presStyleCnt="0"/>
      <dgm:spPr/>
    </dgm:pt>
    <dgm:pt modelId="{4AC89C04-3D9B-4EE9-B109-5E37B5AB6325}" type="pres">
      <dgm:prSet presAssocID="{CC40D375-2F3B-4B28-92A7-73D478CE2841}" presName="thinLine2b" presStyleLbl="callout" presStyleIdx="0" presStyleCnt="6"/>
      <dgm:spPr/>
    </dgm:pt>
    <dgm:pt modelId="{F4D25983-3E5D-40AC-B065-9ABCD129295F}" type="pres">
      <dgm:prSet presAssocID="{CC40D375-2F3B-4B28-92A7-73D478CE2841}" presName="vertSpace2b" presStyleCnt="0"/>
      <dgm:spPr/>
    </dgm:pt>
    <dgm:pt modelId="{539FA845-D52A-4E97-88E4-FD1B4F2C0AF1}" type="pres">
      <dgm:prSet presAssocID="{2B14ED3C-0B9E-4F01-B4CB-5C229AEBFEC2}" presName="horz2" presStyleCnt="0"/>
      <dgm:spPr/>
    </dgm:pt>
    <dgm:pt modelId="{58100323-13DB-4400-881C-A8E4E6754734}" type="pres">
      <dgm:prSet presAssocID="{2B14ED3C-0B9E-4F01-B4CB-5C229AEBFEC2}" presName="horzSpace2" presStyleCnt="0"/>
      <dgm:spPr/>
    </dgm:pt>
    <dgm:pt modelId="{A8B4C77F-2B3A-4A02-834A-8557A388C14A}" type="pres">
      <dgm:prSet presAssocID="{2B14ED3C-0B9E-4F01-B4CB-5C229AEBFEC2}" presName="tx2" presStyleLbl="revTx" presStyleIdx="2" presStyleCnt="7"/>
      <dgm:spPr/>
    </dgm:pt>
    <dgm:pt modelId="{622AFEF3-3C8F-4BF0-8CB1-1A0B4E1D4700}" type="pres">
      <dgm:prSet presAssocID="{2B14ED3C-0B9E-4F01-B4CB-5C229AEBFEC2}" presName="vert2" presStyleCnt="0"/>
      <dgm:spPr/>
    </dgm:pt>
    <dgm:pt modelId="{74FF1A74-9165-4F6C-A0A8-659922E2AED7}" type="pres">
      <dgm:prSet presAssocID="{2B14ED3C-0B9E-4F01-B4CB-5C229AEBFEC2}" presName="thinLine2b" presStyleLbl="callout" presStyleIdx="1" presStyleCnt="6"/>
      <dgm:spPr/>
    </dgm:pt>
    <dgm:pt modelId="{15AE1572-AA18-453E-A28D-D49B2C5766FF}" type="pres">
      <dgm:prSet presAssocID="{2B14ED3C-0B9E-4F01-B4CB-5C229AEBFEC2}" presName="vertSpace2b" presStyleCnt="0"/>
      <dgm:spPr/>
    </dgm:pt>
    <dgm:pt modelId="{BFFBE09F-C0DA-4402-BD95-B6EBE92E1BA3}" type="pres">
      <dgm:prSet presAssocID="{F8A3C82C-0C85-441E-BA3F-987F2D4CAD00}" presName="horz2" presStyleCnt="0"/>
      <dgm:spPr/>
    </dgm:pt>
    <dgm:pt modelId="{02E61137-3AE3-4893-9415-16F453839864}" type="pres">
      <dgm:prSet presAssocID="{F8A3C82C-0C85-441E-BA3F-987F2D4CAD00}" presName="horzSpace2" presStyleCnt="0"/>
      <dgm:spPr/>
    </dgm:pt>
    <dgm:pt modelId="{FEEA5C6D-1EF3-4C42-9C97-0B92E8916C65}" type="pres">
      <dgm:prSet presAssocID="{F8A3C82C-0C85-441E-BA3F-987F2D4CAD00}" presName="tx2" presStyleLbl="revTx" presStyleIdx="3" presStyleCnt="7"/>
      <dgm:spPr/>
    </dgm:pt>
    <dgm:pt modelId="{85EB74C2-EE1B-4B6E-AA22-265E241EC16E}" type="pres">
      <dgm:prSet presAssocID="{F8A3C82C-0C85-441E-BA3F-987F2D4CAD00}" presName="vert2" presStyleCnt="0"/>
      <dgm:spPr/>
    </dgm:pt>
    <dgm:pt modelId="{B2788F48-F86F-47F1-A437-A0C3F82EFB64}" type="pres">
      <dgm:prSet presAssocID="{F8A3C82C-0C85-441E-BA3F-987F2D4CAD00}" presName="thinLine2b" presStyleLbl="callout" presStyleIdx="2" presStyleCnt="6"/>
      <dgm:spPr/>
    </dgm:pt>
    <dgm:pt modelId="{2046E2A1-A1C4-4AB9-AF43-1F6D4C484865}" type="pres">
      <dgm:prSet presAssocID="{F8A3C82C-0C85-441E-BA3F-987F2D4CAD00}" presName="vertSpace2b" presStyleCnt="0"/>
      <dgm:spPr/>
    </dgm:pt>
    <dgm:pt modelId="{801E72F5-969A-4EBE-BE4D-2BF40EC27FDE}" type="pres">
      <dgm:prSet presAssocID="{C5D14102-220B-4305-97BF-F7E42D61E6AE}" presName="horz2" presStyleCnt="0"/>
      <dgm:spPr/>
    </dgm:pt>
    <dgm:pt modelId="{DF63027F-DF97-451A-AEB9-306075860E5A}" type="pres">
      <dgm:prSet presAssocID="{C5D14102-220B-4305-97BF-F7E42D61E6AE}" presName="horzSpace2" presStyleCnt="0"/>
      <dgm:spPr/>
    </dgm:pt>
    <dgm:pt modelId="{AA6D080E-F976-45B5-9E59-20AA2A230F4E}" type="pres">
      <dgm:prSet presAssocID="{C5D14102-220B-4305-97BF-F7E42D61E6AE}" presName="tx2" presStyleLbl="revTx" presStyleIdx="4" presStyleCnt="7"/>
      <dgm:spPr/>
    </dgm:pt>
    <dgm:pt modelId="{68A0102B-6F99-426D-AE75-BF28E329DDC3}" type="pres">
      <dgm:prSet presAssocID="{C5D14102-220B-4305-97BF-F7E42D61E6AE}" presName="vert2" presStyleCnt="0"/>
      <dgm:spPr/>
    </dgm:pt>
    <dgm:pt modelId="{2FCCBE9C-7B13-4575-865F-2BB06661485C}" type="pres">
      <dgm:prSet presAssocID="{C5D14102-220B-4305-97BF-F7E42D61E6AE}" presName="thinLine2b" presStyleLbl="callout" presStyleIdx="3" presStyleCnt="6"/>
      <dgm:spPr/>
    </dgm:pt>
    <dgm:pt modelId="{E8602433-8DB4-4311-BE92-BF1DEE7EE143}" type="pres">
      <dgm:prSet presAssocID="{C5D14102-220B-4305-97BF-F7E42D61E6AE}" presName="vertSpace2b" presStyleCnt="0"/>
      <dgm:spPr/>
    </dgm:pt>
    <dgm:pt modelId="{A691108E-3BD6-4330-8BDD-F528B28C6ED0}" type="pres">
      <dgm:prSet presAssocID="{DD503E0F-BD68-46F9-BB38-D32BE9958E6D}" presName="horz2" presStyleCnt="0"/>
      <dgm:spPr/>
    </dgm:pt>
    <dgm:pt modelId="{0C64CA42-DE10-43EE-B237-CB7F0BD5BABC}" type="pres">
      <dgm:prSet presAssocID="{DD503E0F-BD68-46F9-BB38-D32BE9958E6D}" presName="horzSpace2" presStyleCnt="0"/>
      <dgm:spPr/>
    </dgm:pt>
    <dgm:pt modelId="{34FEBAEB-0318-4C5A-8B2E-E0EE3004F512}" type="pres">
      <dgm:prSet presAssocID="{DD503E0F-BD68-46F9-BB38-D32BE9958E6D}" presName="tx2" presStyleLbl="revTx" presStyleIdx="5" presStyleCnt="7"/>
      <dgm:spPr/>
    </dgm:pt>
    <dgm:pt modelId="{9145A41E-3128-43F4-8E41-FCE68C349301}" type="pres">
      <dgm:prSet presAssocID="{DD503E0F-BD68-46F9-BB38-D32BE9958E6D}" presName="vert2" presStyleCnt="0"/>
      <dgm:spPr/>
    </dgm:pt>
    <dgm:pt modelId="{373E3A26-EB40-4AF0-8F27-7521397FF1F5}" type="pres">
      <dgm:prSet presAssocID="{DD503E0F-BD68-46F9-BB38-D32BE9958E6D}" presName="thinLine2b" presStyleLbl="callout" presStyleIdx="4" presStyleCnt="6"/>
      <dgm:spPr/>
    </dgm:pt>
    <dgm:pt modelId="{4B5321EE-EF55-4960-B044-9FC2D51F78C4}" type="pres">
      <dgm:prSet presAssocID="{DD503E0F-BD68-46F9-BB38-D32BE9958E6D}" presName="vertSpace2b" presStyleCnt="0"/>
      <dgm:spPr/>
    </dgm:pt>
    <dgm:pt modelId="{5BAEDA4F-3C4D-42BE-97DA-D700CFFFDF21}" type="pres">
      <dgm:prSet presAssocID="{FF5A2DBC-FCFE-4097-8B22-08DBA7ED3E04}" presName="horz2" presStyleCnt="0"/>
      <dgm:spPr/>
    </dgm:pt>
    <dgm:pt modelId="{5D7859EF-676B-41AA-918C-B7359E5394CD}" type="pres">
      <dgm:prSet presAssocID="{FF5A2DBC-FCFE-4097-8B22-08DBA7ED3E04}" presName="horzSpace2" presStyleCnt="0"/>
      <dgm:spPr/>
    </dgm:pt>
    <dgm:pt modelId="{4F085E64-BDAE-4B5E-BD2A-DB3350B13F02}" type="pres">
      <dgm:prSet presAssocID="{FF5A2DBC-FCFE-4097-8B22-08DBA7ED3E04}" presName="tx2" presStyleLbl="revTx" presStyleIdx="6" presStyleCnt="7"/>
      <dgm:spPr/>
    </dgm:pt>
    <dgm:pt modelId="{C1004C0C-3C1C-4C43-8B38-52C2DC0AD5AE}" type="pres">
      <dgm:prSet presAssocID="{FF5A2DBC-FCFE-4097-8B22-08DBA7ED3E04}" presName="vert2" presStyleCnt="0"/>
      <dgm:spPr/>
    </dgm:pt>
    <dgm:pt modelId="{D527FCAA-3F30-4ED3-B1B5-C713E1284061}" type="pres">
      <dgm:prSet presAssocID="{FF5A2DBC-FCFE-4097-8B22-08DBA7ED3E04}" presName="thinLine2b" presStyleLbl="callout" presStyleIdx="5" presStyleCnt="6"/>
      <dgm:spPr/>
    </dgm:pt>
    <dgm:pt modelId="{E7E01F15-B64E-4168-BA67-C153887CFC42}" type="pres">
      <dgm:prSet presAssocID="{FF5A2DBC-FCFE-4097-8B22-08DBA7ED3E04}" presName="vertSpace2b" presStyleCnt="0"/>
      <dgm:spPr/>
    </dgm:pt>
  </dgm:ptLst>
  <dgm:cxnLst>
    <dgm:cxn modelId="{10FBDE3A-879B-48AB-B277-6DD0D58B52B8}" srcId="{BB645281-257A-4056-A703-1A2A6D9F655B}" destId="{2B14ED3C-0B9E-4F01-B4CB-5C229AEBFEC2}" srcOrd="1" destOrd="0" parTransId="{032494C6-CA0C-4BAD-97FD-4E9D500AB7E1}" sibTransId="{3468BD55-AAEA-4715-86D1-2AA35000ABF3}"/>
    <dgm:cxn modelId="{A1822D43-0972-40D2-9A4F-BB7BD4CC0EBF}" srcId="{D405C01A-C805-4BAA-B253-B5AAB355A779}" destId="{BB645281-257A-4056-A703-1A2A6D9F655B}" srcOrd="0" destOrd="0" parTransId="{4E292BF2-55DD-4D16-B0C4-15C1DDC5DAAE}" sibTransId="{5BDC3870-1B85-466C-83D3-6CA3304D9555}"/>
    <dgm:cxn modelId="{C425FD64-CDDE-42ED-9B14-02A1972C16EA}" srcId="{BB645281-257A-4056-A703-1A2A6D9F655B}" destId="{CC40D375-2F3B-4B28-92A7-73D478CE2841}" srcOrd="0" destOrd="0" parTransId="{5FB634E9-11C7-4CBF-BC0C-84D57CA68B69}" sibTransId="{0627A8DB-87A8-49B0-8EC6-D96DB365D082}"/>
    <dgm:cxn modelId="{0E023C6F-4C2C-4BE8-AF8C-71851101ACC0}" srcId="{BB645281-257A-4056-A703-1A2A6D9F655B}" destId="{DD503E0F-BD68-46F9-BB38-D32BE9958E6D}" srcOrd="4" destOrd="0" parTransId="{58E088AA-D6EF-47C2-A89C-38596B5F3FF1}" sibTransId="{E4C96CC8-2696-4CC6-8841-1149EDA61D0D}"/>
    <dgm:cxn modelId="{AD1E9171-AC70-4515-9C9E-66A251F5AA64}" srcId="{BB645281-257A-4056-A703-1A2A6D9F655B}" destId="{F8A3C82C-0C85-441E-BA3F-987F2D4CAD00}" srcOrd="2" destOrd="0" parTransId="{BFC3CC3F-9BE2-40A8-ACA6-7F544EE10641}" sibTransId="{8983F524-84C1-4B03-BDE2-935E04599075}"/>
    <dgm:cxn modelId="{11947D58-EBE1-4DA4-8A8D-51179482AB60}" type="presOf" srcId="{C5D14102-220B-4305-97BF-F7E42D61E6AE}" destId="{AA6D080E-F976-45B5-9E59-20AA2A230F4E}" srcOrd="0" destOrd="0" presId="urn:microsoft.com/office/officeart/2008/layout/LinedList"/>
    <dgm:cxn modelId="{73914C85-B112-4EAB-B39F-073375AE8808}" type="presOf" srcId="{BB645281-257A-4056-A703-1A2A6D9F655B}" destId="{9A22ECE2-6B58-4FD6-9C63-E8C19A1ABD97}" srcOrd="0" destOrd="0" presId="urn:microsoft.com/office/officeart/2008/layout/LinedList"/>
    <dgm:cxn modelId="{2D6BCB90-82D5-40D6-B518-55F94AC1D2D2}" srcId="{BB645281-257A-4056-A703-1A2A6D9F655B}" destId="{C5D14102-220B-4305-97BF-F7E42D61E6AE}" srcOrd="3" destOrd="0" parTransId="{00D2E270-B593-4EC3-8783-10C7D06A7878}" sibTransId="{B5C6D6C0-C4E3-4674-97A2-B77EBE4501A5}"/>
    <dgm:cxn modelId="{8A9BA896-B80D-4A6F-B3C5-8737044AA648}" type="presOf" srcId="{F8A3C82C-0C85-441E-BA3F-987F2D4CAD00}" destId="{FEEA5C6D-1EF3-4C42-9C97-0B92E8916C65}" srcOrd="0" destOrd="0" presId="urn:microsoft.com/office/officeart/2008/layout/LinedList"/>
    <dgm:cxn modelId="{0AE546C6-8BA9-4C33-A40A-D69851A8EEC9}" type="presOf" srcId="{D405C01A-C805-4BAA-B253-B5AAB355A779}" destId="{01F311EE-2EA0-419A-A91D-82BE46592C20}" srcOrd="0" destOrd="0" presId="urn:microsoft.com/office/officeart/2008/layout/LinedList"/>
    <dgm:cxn modelId="{059328CB-82E4-49F8-B29D-E642D81911D9}" srcId="{BB645281-257A-4056-A703-1A2A6D9F655B}" destId="{FF5A2DBC-FCFE-4097-8B22-08DBA7ED3E04}" srcOrd="5" destOrd="0" parTransId="{64B0CA6F-940F-41F7-B0C6-3122DED4834B}" sibTransId="{7D90A9B5-AD9F-46C1-BDDE-36418D469577}"/>
    <dgm:cxn modelId="{465937D1-6602-48C6-A548-1C8422739853}" type="presOf" srcId="{2B14ED3C-0B9E-4F01-B4CB-5C229AEBFEC2}" destId="{A8B4C77F-2B3A-4A02-834A-8557A388C14A}" srcOrd="0" destOrd="0" presId="urn:microsoft.com/office/officeart/2008/layout/LinedList"/>
    <dgm:cxn modelId="{BB429BDF-3BFE-40D8-BB60-A56B650FD048}" type="presOf" srcId="{DD503E0F-BD68-46F9-BB38-D32BE9958E6D}" destId="{34FEBAEB-0318-4C5A-8B2E-E0EE3004F512}" srcOrd="0" destOrd="0" presId="urn:microsoft.com/office/officeart/2008/layout/LinedList"/>
    <dgm:cxn modelId="{109D70E2-FECD-4DD3-8E28-E0C367AA17C7}" type="presOf" srcId="{CC40D375-2F3B-4B28-92A7-73D478CE2841}" destId="{137B857F-A7F7-4869-BEC4-C4C2AF9FD581}" srcOrd="0" destOrd="0" presId="urn:microsoft.com/office/officeart/2008/layout/LinedList"/>
    <dgm:cxn modelId="{EEDE8AFC-2100-4F21-A052-F02F8CF66F48}" type="presOf" srcId="{FF5A2DBC-FCFE-4097-8B22-08DBA7ED3E04}" destId="{4F085E64-BDAE-4B5E-BD2A-DB3350B13F02}" srcOrd="0" destOrd="0" presId="urn:microsoft.com/office/officeart/2008/layout/LinedList"/>
    <dgm:cxn modelId="{B3D86D3D-7D73-41DF-BF2D-8CD9F34DC0FD}" type="presParOf" srcId="{01F311EE-2EA0-419A-A91D-82BE46592C20}" destId="{DE61AED2-0C2F-4388-9394-368934CDA1C0}" srcOrd="0" destOrd="0" presId="urn:microsoft.com/office/officeart/2008/layout/LinedList"/>
    <dgm:cxn modelId="{D3F2C719-FC85-4A77-834B-7A79A0CA6D55}" type="presParOf" srcId="{01F311EE-2EA0-419A-A91D-82BE46592C20}" destId="{2EEC780B-C27A-4618-A7B1-3D1F9DB0E59E}" srcOrd="1" destOrd="0" presId="urn:microsoft.com/office/officeart/2008/layout/LinedList"/>
    <dgm:cxn modelId="{4CB869AC-101B-4C2D-BC63-CA9A94578E47}" type="presParOf" srcId="{2EEC780B-C27A-4618-A7B1-3D1F9DB0E59E}" destId="{9A22ECE2-6B58-4FD6-9C63-E8C19A1ABD97}" srcOrd="0" destOrd="0" presId="urn:microsoft.com/office/officeart/2008/layout/LinedList"/>
    <dgm:cxn modelId="{C3F75B76-A354-45B1-A995-D4F2F160E23B}" type="presParOf" srcId="{2EEC780B-C27A-4618-A7B1-3D1F9DB0E59E}" destId="{D9C385F9-EB34-4667-9757-CE1F2BA1D898}" srcOrd="1" destOrd="0" presId="urn:microsoft.com/office/officeart/2008/layout/LinedList"/>
    <dgm:cxn modelId="{5F47E690-0D05-4F70-849D-9F4FE8FA32E1}" type="presParOf" srcId="{D9C385F9-EB34-4667-9757-CE1F2BA1D898}" destId="{1291A3DF-F197-49DF-B402-41D9FA0AC348}" srcOrd="0" destOrd="0" presId="urn:microsoft.com/office/officeart/2008/layout/LinedList"/>
    <dgm:cxn modelId="{7181A18F-705F-4C36-B6FB-04589AA8E299}" type="presParOf" srcId="{D9C385F9-EB34-4667-9757-CE1F2BA1D898}" destId="{7508E40B-6B1A-4BF5-8333-A317D9A3EF89}" srcOrd="1" destOrd="0" presId="urn:microsoft.com/office/officeart/2008/layout/LinedList"/>
    <dgm:cxn modelId="{4831CB3E-DF25-4EC5-AADF-3EDB96994C81}" type="presParOf" srcId="{7508E40B-6B1A-4BF5-8333-A317D9A3EF89}" destId="{F2688AAE-56CE-405D-9657-4D9FC12E3FC8}" srcOrd="0" destOrd="0" presId="urn:microsoft.com/office/officeart/2008/layout/LinedList"/>
    <dgm:cxn modelId="{A02F8FEB-BCF6-4ECE-AE13-4AC377A8E31F}" type="presParOf" srcId="{7508E40B-6B1A-4BF5-8333-A317D9A3EF89}" destId="{137B857F-A7F7-4869-BEC4-C4C2AF9FD581}" srcOrd="1" destOrd="0" presId="urn:microsoft.com/office/officeart/2008/layout/LinedList"/>
    <dgm:cxn modelId="{AD149A49-C569-46C3-9B6D-11905BDBCE95}" type="presParOf" srcId="{7508E40B-6B1A-4BF5-8333-A317D9A3EF89}" destId="{DEBFA066-27A5-4F34-9991-503299F4E5E5}" srcOrd="2" destOrd="0" presId="urn:microsoft.com/office/officeart/2008/layout/LinedList"/>
    <dgm:cxn modelId="{28967380-FCF8-4898-995C-AA650D3A930B}" type="presParOf" srcId="{D9C385F9-EB34-4667-9757-CE1F2BA1D898}" destId="{4AC89C04-3D9B-4EE9-B109-5E37B5AB6325}" srcOrd="2" destOrd="0" presId="urn:microsoft.com/office/officeart/2008/layout/LinedList"/>
    <dgm:cxn modelId="{B629CF46-071F-4CF9-ABE6-A7BC04F346B1}" type="presParOf" srcId="{D9C385F9-EB34-4667-9757-CE1F2BA1D898}" destId="{F4D25983-3E5D-40AC-B065-9ABCD129295F}" srcOrd="3" destOrd="0" presId="urn:microsoft.com/office/officeart/2008/layout/LinedList"/>
    <dgm:cxn modelId="{587E13C0-C5F3-4C7F-BDF0-BB0B25DB4617}" type="presParOf" srcId="{D9C385F9-EB34-4667-9757-CE1F2BA1D898}" destId="{539FA845-D52A-4E97-88E4-FD1B4F2C0AF1}" srcOrd="4" destOrd="0" presId="urn:microsoft.com/office/officeart/2008/layout/LinedList"/>
    <dgm:cxn modelId="{E50C9480-140C-4D97-8F35-DB774897E427}" type="presParOf" srcId="{539FA845-D52A-4E97-88E4-FD1B4F2C0AF1}" destId="{58100323-13DB-4400-881C-A8E4E6754734}" srcOrd="0" destOrd="0" presId="urn:microsoft.com/office/officeart/2008/layout/LinedList"/>
    <dgm:cxn modelId="{61FACBD6-1E92-4A4A-95BA-91E44BEF0DEF}" type="presParOf" srcId="{539FA845-D52A-4E97-88E4-FD1B4F2C0AF1}" destId="{A8B4C77F-2B3A-4A02-834A-8557A388C14A}" srcOrd="1" destOrd="0" presId="urn:microsoft.com/office/officeart/2008/layout/LinedList"/>
    <dgm:cxn modelId="{ABAB2ED9-7406-4FC0-B830-8C2B82C20741}" type="presParOf" srcId="{539FA845-D52A-4E97-88E4-FD1B4F2C0AF1}" destId="{622AFEF3-3C8F-4BF0-8CB1-1A0B4E1D4700}" srcOrd="2" destOrd="0" presId="urn:microsoft.com/office/officeart/2008/layout/LinedList"/>
    <dgm:cxn modelId="{E73DEAFB-A03B-4603-B32B-8A4411B7D999}" type="presParOf" srcId="{D9C385F9-EB34-4667-9757-CE1F2BA1D898}" destId="{74FF1A74-9165-4F6C-A0A8-659922E2AED7}" srcOrd="5" destOrd="0" presId="urn:microsoft.com/office/officeart/2008/layout/LinedList"/>
    <dgm:cxn modelId="{9C213953-AC63-4662-9011-738F07B40149}" type="presParOf" srcId="{D9C385F9-EB34-4667-9757-CE1F2BA1D898}" destId="{15AE1572-AA18-453E-A28D-D49B2C5766FF}" srcOrd="6" destOrd="0" presId="urn:microsoft.com/office/officeart/2008/layout/LinedList"/>
    <dgm:cxn modelId="{2001A42E-E896-4B06-A217-0E556D5C3134}" type="presParOf" srcId="{D9C385F9-EB34-4667-9757-CE1F2BA1D898}" destId="{BFFBE09F-C0DA-4402-BD95-B6EBE92E1BA3}" srcOrd="7" destOrd="0" presId="urn:microsoft.com/office/officeart/2008/layout/LinedList"/>
    <dgm:cxn modelId="{89314E4D-CCD2-4038-B1B6-DE773B3D7E8E}" type="presParOf" srcId="{BFFBE09F-C0DA-4402-BD95-B6EBE92E1BA3}" destId="{02E61137-3AE3-4893-9415-16F453839864}" srcOrd="0" destOrd="0" presId="urn:microsoft.com/office/officeart/2008/layout/LinedList"/>
    <dgm:cxn modelId="{E595C424-7C71-497A-9838-68D1A3C7BF06}" type="presParOf" srcId="{BFFBE09F-C0DA-4402-BD95-B6EBE92E1BA3}" destId="{FEEA5C6D-1EF3-4C42-9C97-0B92E8916C65}" srcOrd="1" destOrd="0" presId="urn:microsoft.com/office/officeart/2008/layout/LinedList"/>
    <dgm:cxn modelId="{8DDAA295-15E8-4E0E-A0ED-FB3EF31A6A5B}" type="presParOf" srcId="{BFFBE09F-C0DA-4402-BD95-B6EBE92E1BA3}" destId="{85EB74C2-EE1B-4B6E-AA22-265E241EC16E}" srcOrd="2" destOrd="0" presId="urn:microsoft.com/office/officeart/2008/layout/LinedList"/>
    <dgm:cxn modelId="{6A792BC0-C7C5-4C45-BEEA-61C04E8FD52F}" type="presParOf" srcId="{D9C385F9-EB34-4667-9757-CE1F2BA1D898}" destId="{B2788F48-F86F-47F1-A437-A0C3F82EFB64}" srcOrd="8" destOrd="0" presId="urn:microsoft.com/office/officeart/2008/layout/LinedList"/>
    <dgm:cxn modelId="{CA800A2B-413F-43C0-A143-7674D1CBC90D}" type="presParOf" srcId="{D9C385F9-EB34-4667-9757-CE1F2BA1D898}" destId="{2046E2A1-A1C4-4AB9-AF43-1F6D4C484865}" srcOrd="9" destOrd="0" presId="urn:microsoft.com/office/officeart/2008/layout/LinedList"/>
    <dgm:cxn modelId="{D9342FEE-2704-4AF5-A65E-6F627F33E277}" type="presParOf" srcId="{D9C385F9-EB34-4667-9757-CE1F2BA1D898}" destId="{801E72F5-969A-4EBE-BE4D-2BF40EC27FDE}" srcOrd="10" destOrd="0" presId="urn:microsoft.com/office/officeart/2008/layout/LinedList"/>
    <dgm:cxn modelId="{FDC0C2D7-417E-4D49-9180-FC601C88DBEC}" type="presParOf" srcId="{801E72F5-969A-4EBE-BE4D-2BF40EC27FDE}" destId="{DF63027F-DF97-451A-AEB9-306075860E5A}" srcOrd="0" destOrd="0" presId="urn:microsoft.com/office/officeart/2008/layout/LinedList"/>
    <dgm:cxn modelId="{78898665-4464-4524-ABC1-ED77DC67AD5C}" type="presParOf" srcId="{801E72F5-969A-4EBE-BE4D-2BF40EC27FDE}" destId="{AA6D080E-F976-45B5-9E59-20AA2A230F4E}" srcOrd="1" destOrd="0" presId="urn:microsoft.com/office/officeart/2008/layout/LinedList"/>
    <dgm:cxn modelId="{E8A14795-310D-43E7-87D7-0F6A6AB53331}" type="presParOf" srcId="{801E72F5-969A-4EBE-BE4D-2BF40EC27FDE}" destId="{68A0102B-6F99-426D-AE75-BF28E329DDC3}" srcOrd="2" destOrd="0" presId="urn:microsoft.com/office/officeart/2008/layout/LinedList"/>
    <dgm:cxn modelId="{5B718FD6-E004-4F71-8603-4FBF7F5308AF}" type="presParOf" srcId="{D9C385F9-EB34-4667-9757-CE1F2BA1D898}" destId="{2FCCBE9C-7B13-4575-865F-2BB06661485C}" srcOrd="11" destOrd="0" presId="urn:microsoft.com/office/officeart/2008/layout/LinedList"/>
    <dgm:cxn modelId="{222041AD-447B-49F5-962A-DF300FEC3A6B}" type="presParOf" srcId="{D9C385F9-EB34-4667-9757-CE1F2BA1D898}" destId="{E8602433-8DB4-4311-BE92-BF1DEE7EE143}" srcOrd="12" destOrd="0" presId="urn:microsoft.com/office/officeart/2008/layout/LinedList"/>
    <dgm:cxn modelId="{A60C2C15-4309-42DE-BEA8-710F62F4E36F}" type="presParOf" srcId="{D9C385F9-EB34-4667-9757-CE1F2BA1D898}" destId="{A691108E-3BD6-4330-8BDD-F528B28C6ED0}" srcOrd="13" destOrd="0" presId="urn:microsoft.com/office/officeart/2008/layout/LinedList"/>
    <dgm:cxn modelId="{E247A0F6-40D7-4644-8E17-F6043B3FD0C1}" type="presParOf" srcId="{A691108E-3BD6-4330-8BDD-F528B28C6ED0}" destId="{0C64CA42-DE10-43EE-B237-CB7F0BD5BABC}" srcOrd="0" destOrd="0" presId="urn:microsoft.com/office/officeart/2008/layout/LinedList"/>
    <dgm:cxn modelId="{FCAC5DF8-B01B-4EB7-9795-AB271D8D14B5}" type="presParOf" srcId="{A691108E-3BD6-4330-8BDD-F528B28C6ED0}" destId="{34FEBAEB-0318-4C5A-8B2E-E0EE3004F512}" srcOrd="1" destOrd="0" presId="urn:microsoft.com/office/officeart/2008/layout/LinedList"/>
    <dgm:cxn modelId="{17FD9E9A-F001-4D0D-96F6-B2FD0F73F6E6}" type="presParOf" srcId="{A691108E-3BD6-4330-8BDD-F528B28C6ED0}" destId="{9145A41E-3128-43F4-8E41-FCE68C349301}" srcOrd="2" destOrd="0" presId="urn:microsoft.com/office/officeart/2008/layout/LinedList"/>
    <dgm:cxn modelId="{884E3816-522E-47E0-AAD8-8EC5B1CB75B7}" type="presParOf" srcId="{D9C385F9-EB34-4667-9757-CE1F2BA1D898}" destId="{373E3A26-EB40-4AF0-8F27-7521397FF1F5}" srcOrd="14" destOrd="0" presId="urn:microsoft.com/office/officeart/2008/layout/LinedList"/>
    <dgm:cxn modelId="{43A88B7F-7F6B-493B-A82B-04D6138E42A8}" type="presParOf" srcId="{D9C385F9-EB34-4667-9757-CE1F2BA1D898}" destId="{4B5321EE-EF55-4960-B044-9FC2D51F78C4}" srcOrd="15" destOrd="0" presId="urn:microsoft.com/office/officeart/2008/layout/LinedList"/>
    <dgm:cxn modelId="{891EBE40-A161-47DC-B590-265D7EA67A28}" type="presParOf" srcId="{D9C385F9-EB34-4667-9757-CE1F2BA1D898}" destId="{5BAEDA4F-3C4D-42BE-97DA-D700CFFFDF21}" srcOrd="16" destOrd="0" presId="urn:microsoft.com/office/officeart/2008/layout/LinedList"/>
    <dgm:cxn modelId="{3C0F2F6B-36A0-483A-B8CE-AD6A2B00E177}" type="presParOf" srcId="{5BAEDA4F-3C4D-42BE-97DA-D700CFFFDF21}" destId="{5D7859EF-676B-41AA-918C-B7359E5394CD}" srcOrd="0" destOrd="0" presId="urn:microsoft.com/office/officeart/2008/layout/LinedList"/>
    <dgm:cxn modelId="{599462AE-C1DD-46DE-B1DD-82B616CF260C}" type="presParOf" srcId="{5BAEDA4F-3C4D-42BE-97DA-D700CFFFDF21}" destId="{4F085E64-BDAE-4B5E-BD2A-DB3350B13F02}" srcOrd="1" destOrd="0" presId="urn:microsoft.com/office/officeart/2008/layout/LinedList"/>
    <dgm:cxn modelId="{5F401449-42F8-4DC0-8F45-058A321A2359}" type="presParOf" srcId="{5BAEDA4F-3C4D-42BE-97DA-D700CFFFDF21}" destId="{C1004C0C-3C1C-4C43-8B38-52C2DC0AD5AE}" srcOrd="2" destOrd="0" presId="urn:microsoft.com/office/officeart/2008/layout/LinedList"/>
    <dgm:cxn modelId="{4C7C1501-ABAA-4599-B309-370DA89AFFB5}" type="presParOf" srcId="{D9C385F9-EB34-4667-9757-CE1F2BA1D898}" destId="{D527FCAA-3F30-4ED3-B1B5-C713E1284061}" srcOrd="17" destOrd="0" presId="urn:microsoft.com/office/officeart/2008/layout/LinedList"/>
    <dgm:cxn modelId="{D45B6E6C-E99C-41C0-A78C-7D03E23B2DA1}" type="presParOf" srcId="{D9C385F9-EB34-4667-9757-CE1F2BA1D898}" destId="{E7E01F15-B64E-4168-BA67-C153887CFC42}"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180F2-E9BD-45DD-B8D2-29173C2B0BE9}">
      <dsp:nvSpPr>
        <dsp:cNvPr id="0" name=""/>
        <dsp:cNvSpPr/>
      </dsp:nvSpPr>
      <dsp:spPr>
        <a:xfrm>
          <a:off x="0" y="4105454"/>
          <a:ext cx="6666833" cy="134750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Co-production is the active involvement of children and families in the records written for and about them, far beyond the current practice of sharing a written report moving towards collaborative recording with shared language and meaning. </a:t>
          </a:r>
          <a:endParaRPr lang="en-US" sz="1900" kern="1200" dirty="0"/>
        </a:p>
      </dsp:txBody>
      <dsp:txXfrm>
        <a:off x="0" y="4105454"/>
        <a:ext cx="6666833" cy="1347501"/>
      </dsp:txXfrm>
    </dsp:sp>
    <dsp:sp modelId="{8E8F2F94-FC52-4835-9908-FA1A6FFAAB90}">
      <dsp:nvSpPr>
        <dsp:cNvPr id="0" name=""/>
        <dsp:cNvSpPr/>
      </dsp:nvSpPr>
      <dsp:spPr>
        <a:xfrm rot="10800000">
          <a:off x="0" y="2053209"/>
          <a:ext cx="6666833" cy="2072457"/>
        </a:xfrm>
        <a:prstGeom prst="upArrowCallou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Voice of children is a recurring missing factor in serious case reviews that could have helped to safeguard children.</a:t>
          </a:r>
          <a:endParaRPr lang="en-US" sz="1900" kern="1200" dirty="0"/>
        </a:p>
      </dsp:txBody>
      <dsp:txXfrm rot="10800000">
        <a:off x="0" y="2053209"/>
        <a:ext cx="6666833" cy="1346620"/>
      </dsp:txXfrm>
    </dsp:sp>
    <dsp:sp modelId="{99F60C58-F785-4005-9BB7-A315B338BDA7}">
      <dsp:nvSpPr>
        <dsp:cNvPr id="0" name=""/>
        <dsp:cNvSpPr/>
      </dsp:nvSpPr>
      <dsp:spPr>
        <a:xfrm rot="10800000">
          <a:off x="0" y="964"/>
          <a:ext cx="6666833" cy="2072457"/>
        </a:xfrm>
        <a:prstGeom prst="upArrowCallou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Language of Care is the words we use to write about children supported and cared for by the care system. Much has been said in recent years about its role in stigmatising children and families who find themselves supported by these systems.</a:t>
          </a:r>
          <a:endParaRPr lang="en-US" sz="1900" kern="1200" dirty="0"/>
        </a:p>
      </dsp:txBody>
      <dsp:txXfrm rot="10800000">
        <a:off x="0" y="964"/>
        <a:ext cx="6666833" cy="1346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9C53F-8488-49C8-BB52-83423FFBF74D}">
      <dsp:nvSpPr>
        <dsp:cNvPr id="0" name=""/>
        <dsp:cNvSpPr/>
      </dsp:nvSpPr>
      <dsp:spPr>
        <a:xfrm>
          <a:off x="0" y="53287"/>
          <a:ext cx="6253721" cy="24344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What is child’s voice in their record? </a:t>
          </a:r>
          <a:endParaRPr lang="en-US" sz="2800" kern="1200"/>
        </a:p>
      </dsp:txBody>
      <dsp:txXfrm>
        <a:off x="118841" y="172128"/>
        <a:ext cx="6016039" cy="2196795"/>
      </dsp:txXfrm>
    </dsp:sp>
    <dsp:sp modelId="{946B9BEB-6382-4AE0-8DDD-61510249F652}">
      <dsp:nvSpPr>
        <dsp:cNvPr id="0" name=""/>
        <dsp:cNvSpPr/>
      </dsp:nvSpPr>
      <dsp:spPr>
        <a:xfrm>
          <a:off x="0" y="2568404"/>
          <a:ext cx="6253721" cy="243447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This is helping us formulate a clear statement about ‘Language of Child’s Voice’ and inform change ideas, the development of guidance, learning and quality assurance. </a:t>
          </a:r>
          <a:endParaRPr lang="en-US" sz="2800" kern="1200"/>
        </a:p>
      </dsp:txBody>
      <dsp:txXfrm>
        <a:off x="118841" y="2687245"/>
        <a:ext cx="6016039" cy="2196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1AED2-0C2F-4388-9394-368934CDA1C0}">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A22ECE2-6B58-4FD6-9C63-E8C19A1ABD97}">
      <dsp:nvSpPr>
        <dsp:cNvPr id="0" name=""/>
        <dsp:cNvSpPr/>
      </dsp:nvSpPr>
      <dsp:spPr>
        <a:xfrm>
          <a:off x="0" y="0"/>
          <a:ext cx="1333366" cy="545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We have identified factors that influence agency for a child’s voice in their record: </a:t>
          </a:r>
          <a:endParaRPr lang="en-US" sz="2300" kern="1200"/>
        </a:p>
      </dsp:txBody>
      <dsp:txXfrm>
        <a:off x="0" y="0"/>
        <a:ext cx="1333366" cy="5453920"/>
      </dsp:txXfrm>
    </dsp:sp>
    <dsp:sp modelId="{137B857F-A7F7-4869-BEC4-C4C2AF9FD581}">
      <dsp:nvSpPr>
        <dsp:cNvPr id="0" name=""/>
        <dsp:cNvSpPr/>
      </dsp:nvSpPr>
      <dsp:spPr>
        <a:xfrm>
          <a:off x="1433369" y="42941"/>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Context</a:t>
          </a:r>
          <a:endParaRPr lang="en-US" sz="3100" kern="1200"/>
        </a:p>
      </dsp:txBody>
      <dsp:txXfrm>
        <a:off x="1433369" y="42941"/>
        <a:ext cx="5233463" cy="858832"/>
      </dsp:txXfrm>
    </dsp:sp>
    <dsp:sp modelId="{4AC89C04-3D9B-4EE9-B109-5E37B5AB6325}">
      <dsp:nvSpPr>
        <dsp:cNvPr id="0" name=""/>
        <dsp:cNvSpPr/>
      </dsp:nvSpPr>
      <dsp:spPr>
        <a:xfrm>
          <a:off x="1333366" y="901774"/>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8B4C77F-2B3A-4A02-834A-8557A388C14A}">
      <dsp:nvSpPr>
        <dsp:cNvPr id="0" name=""/>
        <dsp:cNvSpPr/>
      </dsp:nvSpPr>
      <dsp:spPr>
        <a:xfrm>
          <a:off x="1433369" y="944715"/>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Child’s Voice</a:t>
          </a:r>
          <a:endParaRPr lang="en-US" sz="3100" kern="1200"/>
        </a:p>
      </dsp:txBody>
      <dsp:txXfrm>
        <a:off x="1433369" y="944715"/>
        <a:ext cx="5233463" cy="858832"/>
      </dsp:txXfrm>
    </dsp:sp>
    <dsp:sp modelId="{74FF1A74-9165-4F6C-A0A8-659922E2AED7}">
      <dsp:nvSpPr>
        <dsp:cNvPr id="0" name=""/>
        <dsp:cNvSpPr/>
      </dsp:nvSpPr>
      <dsp:spPr>
        <a:xfrm>
          <a:off x="1333366" y="1803548"/>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EEA5C6D-1EF3-4C42-9C97-0B92E8916C65}">
      <dsp:nvSpPr>
        <dsp:cNvPr id="0" name=""/>
        <dsp:cNvSpPr/>
      </dsp:nvSpPr>
      <dsp:spPr>
        <a:xfrm>
          <a:off x="1433369" y="1846490"/>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Processes</a:t>
          </a:r>
          <a:endParaRPr lang="en-US" sz="3100" kern="1200"/>
        </a:p>
      </dsp:txBody>
      <dsp:txXfrm>
        <a:off x="1433369" y="1846490"/>
        <a:ext cx="5233463" cy="858832"/>
      </dsp:txXfrm>
    </dsp:sp>
    <dsp:sp modelId="{B2788F48-F86F-47F1-A437-A0C3F82EFB64}">
      <dsp:nvSpPr>
        <dsp:cNvPr id="0" name=""/>
        <dsp:cNvSpPr/>
      </dsp:nvSpPr>
      <dsp:spPr>
        <a:xfrm>
          <a:off x="1333366" y="2705322"/>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A6D080E-F976-45B5-9E59-20AA2A230F4E}">
      <dsp:nvSpPr>
        <dsp:cNvPr id="0" name=""/>
        <dsp:cNvSpPr/>
      </dsp:nvSpPr>
      <dsp:spPr>
        <a:xfrm>
          <a:off x="1433369" y="2748264"/>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Audience</a:t>
          </a:r>
          <a:endParaRPr lang="en-US" sz="3100" kern="1200"/>
        </a:p>
      </dsp:txBody>
      <dsp:txXfrm>
        <a:off x="1433369" y="2748264"/>
        <a:ext cx="5233463" cy="858832"/>
      </dsp:txXfrm>
    </dsp:sp>
    <dsp:sp modelId="{2FCCBE9C-7B13-4575-865F-2BB06661485C}">
      <dsp:nvSpPr>
        <dsp:cNvPr id="0" name=""/>
        <dsp:cNvSpPr/>
      </dsp:nvSpPr>
      <dsp:spPr>
        <a:xfrm>
          <a:off x="1333366" y="3607096"/>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4FEBAEB-0318-4C5A-8B2E-E0EE3004F512}">
      <dsp:nvSpPr>
        <dsp:cNvPr id="0" name=""/>
        <dsp:cNvSpPr/>
      </dsp:nvSpPr>
      <dsp:spPr>
        <a:xfrm>
          <a:off x="1433369" y="3650038"/>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Influence</a:t>
          </a:r>
          <a:endParaRPr lang="en-US" sz="3100" kern="1200"/>
        </a:p>
      </dsp:txBody>
      <dsp:txXfrm>
        <a:off x="1433369" y="3650038"/>
        <a:ext cx="5233463" cy="858832"/>
      </dsp:txXfrm>
    </dsp:sp>
    <dsp:sp modelId="{373E3A26-EB40-4AF0-8F27-7521397FF1F5}">
      <dsp:nvSpPr>
        <dsp:cNvPr id="0" name=""/>
        <dsp:cNvSpPr/>
      </dsp:nvSpPr>
      <dsp:spPr>
        <a:xfrm>
          <a:off x="1333366" y="4508871"/>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4F085E64-BDAE-4B5E-BD2A-DB3350B13F02}">
      <dsp:nvSpPr>
        <dsp:cNvPr id="0" name=""/>
        <dsp:cNvSpPr/>
      </dsp:nvSpPr>
      <dsp:spPr>
        <a:xfrm>
          <a:off x="1433369" y="4551812"/>
          <a:ext cx="5233463" cy="858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Professional Assessment Voice</a:t>
          </a:r>
          <a:endParaRPr lang="en-US" sz="3100" kern="1200"/>
        </a:p>
      </dsp:txBody>
      <dsp:txXfrm>
        <a:off x="1433369" y="4551812"/>
        <a:ext cx="5233463" cy="858832"/>
      </dsp:txXfrm>
    </dsp:sp>
    <dsp:sp modelId="{D527FCAA-3F30-4ED3-B1B5-C713E1284061}">
      <dsp:nvSpPr>
        <dsp:cNvPr id="0" name=""/>
        <dsp:cNvSpPr/>
      </dsp:nvSpPr>
      <dsp:spPr>
        <a:xfrm>
          <a:off x="1333366" y="5410645"/>
          <a:ext cx="5333466"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94FAE-0BFA-4A32-BAE7-9B670620A6D0}" type="datetimeFigureOut">
              <a:rPr lang="en-GB" smtClean="0"/>
              <a:t>31/08/2021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48CB8-F212-4D23-B89B-1EB232EB7FA4}" type="slidenum">
              <a:rPr lang="en-GB" smtClean="0"/>
              <a:t>‹#›</a:t>
            </a:fld>
            <a:endParaRPr lang="en-GB"/>
          </a:p>
        </p:txBody>
      </p:sp>
    </p:spTree>
    <p:extLst>
      <p:ext uri="{BB962C8B-B14F-4D97-AF65-F5344CB8AC3E}">
        <p14:creationId xmlns:p14="http://schemas.microsoft.com/office/powerpoint/2010/main" val="201654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itf.tech/event/webinar/1535-case-study-tech-for-good-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child’s voice is highlighted as something that can help to safeguard children.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Scottish Child Abuse Inquiry and the Independent Inquiry into Child Sexual Abuse both repeatedly highlight a culture that does not hear the voice of children. </a:t>
            </a:r>
          </a:p>
          <a:p>
            <a:endParaRPr lang="en-GB" dirty="0"/>
          </a:p>
          <a:p>
            <a:r>
              <a:rPr lang="en-GB" sz="1200" dirty="0"/>
              <a:t>Voice and Language have been a key element in the 3 year Independent Review of Care in Scotland concluding that children’s voices were overwhelming absent from their records and the language used to write about them contributed to the trauma and stigmatisation of children in care. </a:t>
            </a:r>
          </a:p>
          <a:p>
            <a:endParaRPr lang="en-GB" sz="1200" dirty="0"/>
          </a:p>
          <a:p>
            <a:r>
              <a:rPr lang="en-GB" sz="1200" dirty="0"/>
              <a:t>Changing the language of care and a commitment to listen to what children have to say and give this due weight are fundamental elements for change committed to by the Scottish Government in The Promise stemming from the Review and are set out in its Plan 2021-24.  </a:t>
            </a:r>
          </a:p>
          <a:p>
            <a:endParaRPr lang="en-GB" sz="1200" dirty="0"/>
          </a:p>
          <a:p>
            <a:r>
              <a:rPr lang="en-GB" sz="1200" dirty="0"/>
              <a:t>BUT it has not told us HOW to do this….</a:t>
            </a:r>
          </a:p>
          <a:p>
            <a:endParaRPr lang="en-GB" dirty="0"/>
          </a:p>
        </p:txBody>
      </p:sp>
      <p:sp>
        <p:nvSpPr>
          <p:cNvPr id="4" name="Slide Number Placeholder 3"/>
          <p:cNvSpPr>
            <a:spLocks noGrp="1"/>
          </p:cNvSpPr>
          <p:nvPr>
            <p:ph type="sldNum" sz="quarter" idx="5"/>
          </p:nvPr>
        </p:nvSpPr>
        <p:spPr/>
        <p:txBody>
          <a:bodyPr/>
          <a:lstStyle/>
          <a:p>
            <a:fld id="{0BD48CB8-F212-4D23-B89B-1EB232EB7FA4}" type="slidenum">
              <a:rPr lang="en-GB" smtClean="0"/>
              <a:t>2</a:t>
            </a:fld>
            <a:endParaRPr lang="en-GB"/>
          </a:p>
        </p:txBody>
      </p:sp>
    </p:spTree>
    <p:extLst>
      <p:ext uri="{BB962C8B-B14F-4D97-AF65-F5344CB8AC3E}">
        <p14:creationId xmlns:p14="http://schemas.microsoft.com/office/powerpoint/2010/main" val="40806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200"/>
              <a:t>The project is integral to our support for children’s rights, increasing access, participation</a:t>
            </a:r>
            <a:r>
              <a:rPr lang="en-GB" dirty="0"/>
              <a:t> and</a:t>
            </a:r>
            <a:r>
              <a:rPr lang="en-GB" sz="1200" dirty="0"/>
              <a:t> </a:t>
            </a:r>
            <a:r>
              <a:rPr lang="en-GB" sz="1200"/>
              <a:t>voice by ensuring we listen to what matters to them and </a:t>
            </a:r>
            <a:r>
              <a:rPr lang="en-GB" dirty="0"/>
              <a:t>reflecting</a:t>
            </a:r>
            <a:r>
              <a:rPr lang="en-GB" sz="1200" dirty="0"/>
              <a:t> </a:t>
            </a:r>
            <a:r>
              <a:rPr lang="en-GB" sz="1200"/>
              <a:t>this in the writing we do for them</a:t>
            </a:r>
            <a:r>
              <a:rPr lang="en-GB" sz="1200" dirty="0"/>
              <a:t> </a:t>
            </a:r>
            <a:r>
              <a:rPr lang="en-GB" dirty="0"/>
              <a:t>by using</a:t>
            </a:r>
            <a:r>
              <a:rPr lang="en-GB" sz="1200"/>
              <a:t> language that demonstrates our understanding of the impact of trauma and poverty.</a:t>
            </a:r>
            <a:endParaRPr lang="en-GB" sz="1200" dirty="0"/>
          </a:p>
          <a:p>
            <a:endParaRPr lang="en-GB"/>
          </a:p>
        </p:txBody>
      </p:sp>
      <p:sp>
        <p:nvSpPr>
          <p:cNvPr id="4" name="Slide Number Placeholder 3"/>
          <p:cNvSpPr>
            <a:spLocks noGrp="1"/>
          </p:cNvSpPr>
          <p:nvPr>
            <p:ph type="sldNum" sz="quarter" idx="5"/>
          </p:nvPr>
        </p:nvSpPr>
        <p:spPr/>
        <p:txBody>
          <a:bodyPr/>
          <a:lstStyle/>
          <a:p>
            <a:fld id="{0BD48CB8-F212-4D23-B89B-1EB232EB7FA4}" type="slidenum">
              <a:rPr lang="en-GB" smtClean="0"/>
              <a:t>3</a:t>
            </a:fld>
            <a:endParaRPr lang="en-GB"/>
          </a:p>
        </p:txBody>
      </p:sp>
    </p:spTree>
    <p:extLst>
      <p:ext uri="{BB962C8B-B14F-4D97-AF65-F5344CB8AC3E}">
        <p14:creationId xmlns:p14="http://schemas.microsoft.com/office/powerpoint/2010/main" val="338986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We seek through this work to make co-produced records the default for the writing done for children we support and care for.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are currently exploring how our new system can support the use of a greater variety of tools that we can use to give agency to the voice of children and families – including photos, video, voice recording and transcription, real time recording, collaborative drafting stages with children and families. We also see these as opportunities to build trust and support the development of positive relationships, to verify the accuracy of information with families where we are writing their family stories. It is an opportunity to show our empathy and compassion for families who need our help.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Work done by </a:t>
            </a:r>
            <a:r>
              <a:rPr lang="en-GB" dirty="0" err="1">
                <a:hlinkClick r:id="rId3"/>
              </a:rPr>
              <a:t>Futuregov</a:t>
            </a:r>
            <a:r>
              <a:rPr lang="en-GB" dirty="0">
                <a:hlinkClick r:id="rId3"/>
              </a:rPr>
              <a:t> </a:t>
            </a:r>
            <a:r>
              <a:rPr lang="en-GB" dirty="0"/>
              <a:t>found that collaborative writing had a positive impact on the language used. </a:t>
            </a:r>
            <a:endParaRPr lang="en-US" dirty="0"/>
          </a:p>
          <a:p>
            <a:r>
              <a:rPr lang="en-GB" dirty="0"/>
              <a:t>We see co-produced records / participation of children and young people as key to helping us to focus better on the needs of children, and to improve the language of our professional voices. </a:t>
            </a:r>
          </a:p>
          <a:p>
            <a:endParaRPr lang="en-GB" dirty="0"/>
          </a:p>
          <a:p>
            <a:endParaRPr lang="en-GB" dirty="0"/>
          </a:p>
        </p:txBody>
      </p:sp>
      <p:sp>
        <p:nvSpPr>
          <p:cNvPr id="4" name="Slide Number Placeholder 3"/>
          <p:cNvSpPr>
            <a:spLocks noGrp="1"/>
          </p:cNvSpPr>
          <p:nvPr>
            <p:ph type="sldNum" sz="quarter" idx="5"/>
          </p:nvPr>
        </p:nvSpPr>
        <p:spPr/>
        <p:txBody>
          <a:bodyPr/>
          <a:lstStyle/>
          <a:p>
            <a:fld id="{0BD48CB8-F212-4D23-B89B-1EB232EB7FA4}" type="slidenum">
              <a:rPr lang="en-GB" smtClean="0"/>
              <a:t>4</a:t>
            </a:fld>
            <a:endParaRPr lang="en-GB"/>
          </a:p>
        </p:txBody>
      </p:sp>
    </p:spTree>
    <p:extLst>
      <p:ext uri="{BB962C8B-B14F-4D97-AF65-F5344CB8AC3E}">
        <p14:creationId xmlns:p14="http://schemas.microsoft.com/office/powerpoint/2010/main" val="4121110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aware that there are many factors that may impact on the opportunities we provide for children to have a voice and we are developing tools to help our workforces to have greater awareness of these factors so we can give better agency to their voices  </a:t>
            </a:r>
          </a:p>
        </p:txBody>
      </p:sp>
      <p:sp>
        <p:nvSpPr>
          <p:cNvPr id="4" name="Slide Number Placeholder 3"/>
          <p:cNvSpPr>
            <a:spLocks noGrp="1"/>
          </p:cNvSpPr>
          <p:nvPr>
            <p:ph type="sldNum" sz="quarter" idx="5"/>
          </p:nvPr>
        </p:nvSpPr>
        <p:spPr/>
        <p:txBody>
          <a:bodyPr/>
          <a:lstStyle/>
          <a:p>
            <a:fld id="{0BD48CB8-F212-4D23-B89B-1EB232EB7FA4}" type="slidenum">
              <a:rPr lang="en-GB" smtClean="0"/>
              <a:t>5</a:t>
            </a:fld>
            <a:endParaRPr lang="en-GB"/>
          </a:p>
        </p:txBody>
      </p:sp>
    </p:spTree>
    <p:extLst>
      <p:ext uri="{BB962C8B-B14F-4D97-AF65-F5344CB8AC3E}">
        <p14:creationId xmlns:p14="http://schemas.microsoft.com/office/powerpoint/2010/main" val="243219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been looking closely at examples of our writing – child’s voice was hard to find and not straightforward to define. We knew when it wasn’t there but we are less clear about that the positive alternatives look like. We are very aware of the complex task asked of professionals in their writing so we did not want to create a set of prescriptive rules, instead we are working on principles, standards and prompts that help raise workers awareness to guide their writing and that we can use to develop reflective learning.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0BD48CB8-F212-4D23-B89B-1EB232EB7FA4}" type="slidenum">
              <a:rPr lang="en-GB" smtClean="0"/>
              <a:t>6</a:t>
            </a:fld>
            <a:endParaRPr lang="en-GB"/>
          </a:p>
        </p:txBody>
      </p:sp>
    </p:spTree>
    <p:extLst>
      <p:ext uri="{BB962C8B-B14F-4D97-AF65-F5344CB8AC3E}">
        <p14:creationId xmlns:p14="http://schemas.microsoft.com/office/powerpoint/2010/main" val="6153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Context </a:t>
            </a:r>
            <a:r>
              <a:rPr lang="en-GB" dirty="0"/>
              <a:t>– the inclusion of the context in which a child’s views are given, what they know, who’s present, rich observation of the circumstances, including body language we have found to be really important in providing clarity to a child’s voice.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Childs Voice </a:t>
            </a:r>
            <a:r>
              <a:rPr lang="en-GB" dirty="0"/>
              <a:t>– a child’s own words, observation, how free is the child to give their views – who is there with them, or other factors that influence how freely they feel able to say what they need to say. What knowledge do they have? – all these are important in seeing what a child is saying, understanding what and why they might be saying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Processes</a:t>
            </a:r>
            <a:r>
              <a:rPr lang="en-GB" dirty="0"/>
              <a:t> – having an awareness of the balance of information and priorities that impact on our writing, impact of templates and timescales on the what and how we write.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Audience</a:t>
            </a:r>
            <a:r>
              <a:rPr lang="en-GB" dirty="0"/>
              <a:t> – how do we give audience to child’s voice / giving equity to the voice of child in their record, what reasons do we accept for a child’s voice not being there – Do we ever ask - would these be acceptable if applied to ourselves?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Influence</a:t>
            </a:r>
            <a:r>
              <a:rPr lang="en-GB" dirty="0"/>
              <a:t> – how do we show children how what they communicate affects decisions made for them and how do we write this in their record?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had tried to look at ‘language of child’s voice’ separately but we can see that these things are as much about what a child communicates as they are about our own professional voice and how it gives or does not give agency to the language of a child’s voice.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Professional Assessment Voice </a:t>
            </a:r>
            <a:r>
              <a:rPr lang="en-GB" dirty="0"/>
              <a:t>– is an integral part of the how child’s voice is or is not heard.  We can see that a trauma informed professional voice is crucial if a child’s voice is to be heard. Professional curiosity, accuracy and validation of information, avoiding or clearly explaining exclusive professional language, implementing children’s rights are vital. Having an awareness of self and how we express personal values through our language choices. Do we have an awareness of the barriers for children in meaningfully participating in decisions that are made for them and what attempts do we make to overcome barriers for children in expressing their views? The importance of having trusting relationships if we are to truly to be able to give agency to children’s voices.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Much of this was reiterated very recently by one our care experienced young people who said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r>
              <a:rPr lang="en-GB" b="1" dirty="0"/>
              <a:t>“</a:t>
            </a:r>
            <a:r>
              <a:rPr lang="en-GB" sz="1200" b="1" i="0" dirty="0">
                <a:solidFill>
                  <a:srgbClr val="000000"/>
                </a:solidFill>
                <a:effectLst/>
                <a:latin typeface="Calibri" panose="020F0502020204030204" pitchFamily="34" charset="0"/>
              </a:rPr>
              <a:t>Through my time in foster care I felt I was very much listened to when verbally voicing my concerns, however I never felt brave enough to voice what I truly felt. I think looking back I gave out a lot of non-verbal cues that I was struggling. For example, looking down when not speaking the truth of how I felt, shrugged shoulders, fiddling, quite voice when speaking, looking around, looking at carers for approval of what I was saying, asking to see my social worker randomly without explaining to my carers due to fear of their reaction. I feel sometimes these were missed…”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0BD48CB8-F212-4D23-B89B-1EB232EB7FA4}" type="slidenum">
              <a:rPr lang="en-GB" smtClean="0"/>
              <a:t>7</a:t>
            </a:fld>
            <a:endParaRPr lang="en-GB"/>
          </a:p>
        </p:txBody>
      </p:sp>
    </p:spTree>
    <p:extLst>
      <p:ext uri="{BB962C8B-B14F-4D97-AF65-F5344CB8AC3E}">
        <p14:creationId xmlns:p14="http://schemas.microsoft.com/office/powerpoint/2010/main" val="42792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A7606-5E65-4E61-BA26-8C05F9EF8A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F3888C-6D3E-440D-AE4A-F781C5A94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6B2F0D-9FA5-4D6F-9371-A23425392DCE}"/>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0B7E9410-3E58-4103-9CE1-5FFC332344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6A24BB-8B47-4983-9157-8A024F11163F}"/>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111368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C11C-E9DD-44F8-8259-A717B1FA26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E69E3F-12B3-45F2-9E91-238DDD4C1C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88754-DA6A-47BA-9763-AEF2E0EA5250}"/>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B286621F-9D14-4C7C-B152-E2F68C37F9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5574B0-7A20-41E1-89C5-C49E0C0ED5EE}"/>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348832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144726-C0C9-4C07-A40E-6C27367947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972B88-D80E-44A5-A40A-AD092EC720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E36E70-92CB-48DD-9F8B-DFAB6208DF7C}"/>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6D09460E-AC57-49C8-86C6-65D51854BC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F5A56-A38A-4A72-A330-E9A1E9EC4EBE}"/>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260930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A9EB-AC1E-46E4-A39A-51C63B2CE6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91E7BF-150E-4214-8A67-E6955B8A2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60D598-51B3-41FE-B6E0-FC42405E4B4E}"/>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15201242-BDD1-4E7D-80D8-B7C64A4AAF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6C5670-1C93-4373-ADAD-DDF7A28E8C3D}"/>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54502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E526-48E4-4DA6-969D-C0CDCA459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2C5089-A03A-4EB5-8AE4-97C0F643B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6B4A25-AAB5-4537-A24D-745478219927}"/>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86863725-C836-4A0C-956C-DD2117457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CC03CD-1750-4214-8FCC-AAAA629B480D}"/>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71381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7A50-0220-49AD-ADB5-4ECBBBA310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74614A-9939-4D26-BB0E-C07C307787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D85594-AB54-4CC9-8816-55E5FB5152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6FA079-0858-422F-A04A-CE7FAD2F4B2C}"/>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6" name="Footer Placeholder 5">
            <a:extLst>
              <a:ext uri="{FF2B5EF4-FFF2-40B4-BE49-F238E27FC236}">
                <a16:creationId xmlns:a16="http://schemas.microsoft.com/office/drawing/2014/main" id="{8DCBD08B-AADD-4D64-A24E-EAE6A3ADDF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B0970E-C069-4FD9-84D2-BF3A2C18E46E}"/>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176542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6D91-1CE4-4794-ADF0-511787DB78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52D41F-3C34-4FC8-9107-71F556332D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2CF40C-9DD0-479E-A47E-A881D9D228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6E0B9B-7E88-47F7-A21E-13B21F5F71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34560E-D7FA-4075-AAE3-4B4020D3F3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A285F7-FA09-4163-AD6C-8B0E866CD00C}"/>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8" name="Footer Placeholder 7">
            <a:extLst>
              <a:ext uri="{FF2B5EF4-FFF2-40B4-BE49-F238E27FC236}">
                <a16:creationId xmlns:a16="http://schemas.microsoft.com/office/drawing/2014/main" id="{2D8C8B83-B267-4939-9DFD-EE8BAA05B1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1C616D-E006-4E1D-9344-2DD0B316C146}"/>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328837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7F36-6D4F-4398-8C76-1AEEB0DB51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710A43-9B2E-47D3-AF18-44CC30A6C7D1}"/>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4" name="Footer Placeholder 3">
            <a:extLst>
              <a:ext uri="{FF2B5EF4-FFF2-40B4-BE49-F238E27FC236}">
                <a16:creationId xmlns:a16="http://schemas.microsoft.com/office/drawing/2014/main" id="{F924D281-D2FB-498B-99A2-BA9C416D96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6EC252-B5B2-46CD-9DB2-E3B174D70D37}"/>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301426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FC50FF-1765-4E27-AD4E-AFEA02615F0F}"/>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3" name="Footer Placeholder 2">
            <a:extLst>
              <a:ext uri="{FF2B5EF4-FFF2-40B4-BE49-F238E27FC236}">
                <a16:creationId xmlns:a16="http://schemas.microsoft.com/office/drawing/2014/main" id="{C9ECC749-DAF5-4570-B00A-D4D0A034C6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6A0288-F5B1-4C56-AFFD-37775FFC8ACC}"/>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4630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F538-4469-43E3-AC8B-B5EB4515B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A3B564-C33F-4DFC-8685-53982894E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1B3B1A-88B3-4949-B8C3-3ADEE18FC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AA919-175F-4D7D-8B9D-EE141F7FA6E8}"/>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6" name="Footer Placeholder 5">
            <a:extLst>
              <a:ext uri="{FF2B5EF4-FFF2-40B4-BE49-F238E27FC236}">
                <a16:creationId xmlns:a16="http://schemas.microsoft.com/office/drawing/2014/main" id="{53BD8F31-4ED2-4C41-BBB1-B19B5325CD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D3723B-58B8-4BCB-9F01-8FF5E71D07CE}"/>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417569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4D68-6086-4277-BF25-A0179E2FD2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FD91DB-EE8D-4F78-AD81-7D3CD1D678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371B4A-488A-463F-B9AD-1D2F198A1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E92AF-217B-451B-8776-16B5A74EEE60}"/>
              </a:ext>
            </a:extLst>
          </p:cNvPr>
          <p:cNvSpPr>
            <a:spLocks noGrp="1"/>
          </p:cNvSpPr>
          <p:nvPr>
            <p:ph type="dt" sz="half" idx="10"/>
          </p:nvPr>
        </p:nvSpPr>
        <p:spPr/>
        <p:txBody>
          <a:bodyPr/>
          <a:lstStyle/>
          <a:p>
            <a:fld id="{95A62DFA-A4D6-4250-8839-2A849326271C}" type="datetimeFigureOut">
              <a:rPr lang="en-GB" smtClean="0"/>
              <a:t>31/08/2021</a:t>
            </a:fld>
            <a:endParaRPr lang="en-GB"/>
          </a:p>
        </p:txBody>
      </p:sp>
      <p:sp>
        <p:nvSpPr>
          <p:cNvPr id="6" name="Footer Placeholder 5">
            <a:extLst>
              <a:ext uri="{FF2B5EF4-FFF2-40B4-BE49-F238E27FC236}">
                <a16:creationId xmlns:a16="http://schemas.microsoft.com/office/drawing/2014/main" id="{504EA1E2-C322-4645-86B1-7664488A44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3E3F4-F820-4811-B421-C8185F7439F0}"/>
              </a:ext>
            </a:extLst>
          </p:cNvPr>
          <p:cNvSpPr>
            <a:spLocks noGrp="1"/>
          </p:cNvSpPr>
          <p:nvPr>
            <p:ph type="sldNum" sz="quarter" idx="12"/>
          </p:nvPr>
        </p:nvSpPr>
        <p:spPr/>
        <p:txBody>
          <a:bodyPr/>
          <a:lstStyle/>
          <a:p>
            <a:fld id="{3B11E36B-739E-4A3C-BE21-F9BF6A1D68A5}" type="slidenum">
              <a:rPr lang="en-GB" smtClean="0"/>
              <a:t>‹#›</a:t>
            </a:fld>
            <a:endParaRPr lang="en-GB"/>
          </a:p>
        </p:txBody>
      </p:sp>
    </p:spTree>
    <p:extLst>
      <p:ext uri="{BB962C8B-B14F-4D97-AF65-F5344CB8AC3E}">
        <p14:creationId xmlns:p14="http://schemas.microsoft.com/office/powerpoint/2010/main" val="340466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4614E-C896-4757-8DB0-5E68886D59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3D76D-3C33-492B-870F-3F77DEB3FA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7D6432-B02C-4E86-B81D-911F6300B9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62DFA-A4D6-4250-8839-2A849326271C}" type="datetimeFigureOut">
              <a:rPr lang="en-GB" smtClean="0"/>
              <a:t>31/08/2021</a:t>
            </a:fld>
            <a:endParaRPr lang="en-GB"/>
          </a:p>
        </p:txBody>
      </p:sp>
      <p:sp>
        <p:nvSpPr>
          <p:cNvPr id="5" name="Footer Placeholder 4">
            <a:extLst>
              <a:ext uri="{FF2B5EF4-FFF2-40B4-BE49-F238E27FC236}">
                <a16:creationId xmlns:a16="http://schemas.microsoft.com/office/drawing/2014/main" id="{8FF6B602-964F-46D2-BA43-369A7776B6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E3856C7-ABF2-45B6-AB1D-2B9CFAC997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E36B-739E-4A3C-BE21-F9BF6A1D68A5}" type="slidenum">
              <a:rPr lang="en-GB" smtClean="0"/>
              <a:t>‹#›</a:t>
            </a:fld>
            <a:endParaRPr lang="en-GB"/>
          </a:p>
        </p:txBody>
      </p:sp>
    </p:spTree>
    <p:extLst>
      <p:ext uri="{BB962C8B-B14F-4D97-AF65-F5344CB8AC3E}">
        <p14:creationId xmlns:p14="http://schemas.microsoft.com/office/powerpoint/2010/main" val="2397509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5">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7">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9">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CAFC9C2-3BA9-4C1C-A553-B76422C96FEB}"/>
              </a:ext>
            </a:extLst>
          </p:cNvPr>
          <p:cNvSpPr>
            <a:spLocks noGrp="1"/>
          </p:cNvSpPr>
          <p:nvPr>
            <p:ph type="ctrTitle"/>
          </p:nvPr>
        </p:nvSpPr>
        <p:spPr>
          <a:xfrm>
            <a:off x="4221803" y="1173479"/>
            <a:ext cx="6598597" cy="2336483"/>
          </a:xfrm>
        </p:spPr>
        <p:txBody>
          <a:bodyPr>
            <a:normAutofit/>
          </a:bodyPr>
          <a:lstStyle/>
          <a:p>
            <a:pPr algn="l"/>
            <a:r>
              <a:rPr lang="en-GB" sz="4800">
                <a:solidFill>
                  <a:srgbClr val="FFFFFF"/>
                </a:solidFill>
              </a:rPr>
              <a:t>The importance of language in co-produced writing</a:t>
            </a:r>
          </a:p>
        </p:txBody>
      </p:sp>
      <p:sp>
        <p:nvSpPr>
          <p:cNvPr id="3" name="Subtitle 2">
            <a:extLst>
              <a:ext uri="{FF2B5EF4-FFF2-40B4-BE49-F238E27FC236}">
                <a16:creationId xmlns:a16="http://schemas.microsoft.com/office/drawing/2014/main" id="{D68CCD99-59C7-4B54-8789-57E55DEF6935}"/>
              </a:ext>
            </a:extLst>
          </p:cNvPr>
          <p:cNvSpPr>
            <a:spLocks noGrp="1"/>
          </p:cNvSpPr>
          <p:nvPr>
            <p:ph type="subTitle" idx="1"/>
          </p:nvPr>
        </p:nvSpPr>
        <p:spPr>
          <a:xfrm>
            <a:off x="4221803" y="3758499"/>
            <a:ext cx="6598597" cy="1741549"/>
          </a:xfrm>
        </p:spPr>
        <p:txBody>
          <a:bodyPr>
            <a:normAutofit/>
          </a:bodyPr>
          <a:lstStyle/>
          <a:p>
            <a:pPr algn="l"/>
            <a:r>
              <a:rPr lang="en-GB">
                <a:solidFill>
                  <a:srgbClr val="FFFFFF"/>
                </a:solidFill>
              </a:rPr>
              <a:t>Why language is so important for the Write Right About Me Project</a:t>
            </a:r>
          </a:p>
        </p:txBody>
      </p:sp>
      <p:sp>
        <p:nvSpPr>
          <p:cNvPr id="22" name="Rectangle 21">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Working space background">
            <a:extLst>
              <a:ext uri="{FF2B5EF4-FFF2-40B4-BE49-F238E27FC236}">
                <a16:creationId xmlns:a16="http://schemas.microsoft.com/office/drawing/2014/main" id="{1A9AA047-10A3-4419-93E6-6B6F6FD4B18B}"/>
              </a:ext>
            </a:extLst>
          </p:cNvPr>
          <p:cNvPicPr>
            <a:picLocks noChangeAspect="1"/>
          </p:cNvPicPr>
          <p:nvPr/>
        </p:nvPicPr>
        <p:blipFill rotWithShape="1">
          <a:blip r:embed="rId2"/>
          <a:srcRect l="63995" r="2051" b="2"/>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105432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3EE365-B023-43DB-9345-31EBBB1E5255}"/>
              </a:ext>
            </a:extLst>
          </p:cNvPr>
          <p:cNvSpPr>
            <a:spLocks noGrp="1"/>
          </p:cNvSpPr>
          <p:nvPr>
            <p:ph type="title"/>
          </p:nvPr>
        </p:nvSpPr>
        <p:spPr>
          <a:xfrm>
            <a:off x="586478" y="1683756"/>
            <a:ext cx="3115265" cy="2396359"/>
          </a:xfrm>
        </p:spPr>
        <p:txBody>
          <a:bodyPr anchor="b">
            <a:normAutofit/>
          </a:bodyPr>
          <a:lstStyle/>
          <a:p>
            <a:pPr algn="r"/>
            <a:r>
              <a:rPr lang="en-GB" sz="4000" dirty="0">
                <a:solidFill>
                  <a:srgbClr val="FFFFFF"/>
                </a:solidFill>
              </a:rPr>
              <a:t>Language of Care, Voice &amp; Co-production</a:t>
            </a:r>
          </a:p>
        </p:txBody>
      </p:sp>
      <p:graphicFrame>
        <p:nvGraphicFramePr>
          <p:cNvPr id="22" name="Content Placeholder 2">
            <a:extLst>
              <a:ext uri="{FF2B5EF4-FFF2-40B4-BE49-F238E27FC236}">
                <a16:creationId xmlns:a16="http://schemas.microsoft.com/office/drawing/2014/main" id="{9B18EF40-69A0-4F39-97CD-F8AB1290262F}"/>
              </a:ext>
            </a:extLst>
          </p:cNvPr>
          <p:cNvGraphicFramePr>
            <a:graphicFrameLocks noGrp="1"/>
          </p:cNvGraphicFramePr>
          <p:nvPr>
            <p:ph idx="1"/>
            <p:extLst>
              <p:ext uri="{D42A27DB-BD31-4B8C-83A1-F6EECF244321}">
                <p14:modId xmlns:p14="http://schemas.microsoft.com/office/powerpoint/2010/main" val="290850424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201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638106-B2F2-46C8-A300-883216EC0BA6}"/>
              </a:ext>
            </a:extLst>
          </p:cNvPr>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Write Right About Me</a:t>
            </a:r>
          </a:p>
        </p:txBody>
      </p:sp>
      <p:sp>
        <p:nvSpPr>
          <p:cNvPr id="3" name="Content Placeholder 2">
            <a:extLst>
              <a:ext uri="{FF2B5EF4-FFF2-40B4-BE49-F238E27FC236}">
                <a16:creationId xmlns:a16="http://schemas.microsoft.com/office/drawing/2014/main" id="{DF1D5431-51B1-44FE-A52F-E0CD2CF67786}"/>
              </a:ext>
            </a:extLst>
          </p:cNvPr>
          <p:cNvSpPr>
            <a:spLocks noGrp="1"/>
          </p:cNvSpPr>
          <p:nvPr>
            <p:ph idx="1"/>
          </p:nvPr>
        </p:nvSpPr>
        <p:spPr>
          <a:xfrm>
            <a:off x="6503158" y="649480"/>
            <a:ext cx="4862447" cy="5546047"/>
          </a:xfrm>
        </p:spPr>
        <p:txBody>
          <a:bodyPr anchor="ctr">
            <a:normAutofit/>
          </a:bodyPr>
          <a:lstStyle/>
          <a:p>
            <a:pPr marL="0" indent="0">
              <a:buNone/>
            </a:pPr>
            <a:r>
              <a:rPr lang="en-GB" sz="2000"/>
              <a:t>Write Right About Me is a multi-agency records project improving the way current and new workforces write about those they support and have parenting responsibilities for. </a:t>
            </a:r>
          </a:p>
          <a:p>
            <a:endParaRPr lang="en-GB" sz="2000"/>
          </a:p>
        </p:txBody>
      </p:sp>
    </p:spTree>
    <p:extLst>
      <p:ext uri="{BB962C8B-B14F-4D97-AF65-F5344CB8AC3E}">
        <p14:creationId xmlns:p14="http://schemas.microsoft.com/office/powerpoint/2010/main" val="374666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23758F-D0B1-409E-AF2F-775DDE1AD620}"/>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Co-produced writing with children</a:t>
            </a:r>
          </a:p>
        </p:txBody>
      </p:sp>
      <p:sp>
        <p:nvSpPr>
          <p:cNvPr id="3" name="Content Placeholder 2">
            <a:extLst>
              <a:ext uri="{FF2B5EF4-FFF2-40B4-BE49-F238E27FC236}">
                <a16:creationId xmlns:a16="http://schemas.microsoft.com/office/drawing/2014/main" id="{84067ECF-2292-4411-BCFF-76A38DD66AAA}"/>
              </a:ext>
            </a:extLst>
          </p:cNvPr>
          <p:cNvSpPr>
            <a:spLocks noGrp="1"/>
          </p:cNvSpPr>
          <p:nvPr>
            <p:ph idx="1"/>
          </p:nvPr>
        </p:nvSpPr>
        <p:spPr>
          <a:xfrm>
            <a:off x="4810259" y="649480"/>
            <a:ext cx="6555347" cy="5546047"/>
          </a:xfrm>
        </p:spPr>
        <p:txBody>
          <a:bodyPr anchor="ctr">
            <a:normAutofit/>
          </a:bodyPr>
          <a:lstStyle/>
          <a:p>
            <a:r>
              <a:rPr lang="en-GB" sz="2000" dirty="0"/>
              <a:t>The involvement of children in the writing of records is an important aspect of the improvement work supporting children’s rights, in their records under UNCRC, particularly for Article 12 </a:t>
            </a:r>
          </a:p>
          <a:p>
            <a:r>
              <a:rPr lang="en-GB" sz="2000" dirty="0"/>
              <a:t>Aberdeen City Council are building a new recording system for their social work records, access, collaboration and voice are a key factors informing this development.</a:t>
            </a:r>
          </a:p>
          <a:p>
            <a:pPr marL="0" indent="0">
              <a:buNone/>
            </a:pPr>
            <a:endParaRPr lang="en-GB" sz="2000" dirty="0"/>
          </a:p>
        </p:txBody>
      </p:sp>
    </p:spTree>
    <p:extLst>
      <p:ext uri="{BB962C8B-B14F-4D97-AF65-F5344CB8AC3E}">
        <p14:creationId xmlns:p14="http://schemas.microsoft.com/office/powerpoint/2010/main" val="312911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Rectangle 4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798FAE-718F-486F-9BF6-A86A98C02859}"/>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The language of child’s voice</a:t>
            </a:r>
          </a:p>
        </p:txBody>
      </p:sp>
      <p:sp>
        <p:nvSpPr>
          <p:cNvPr id="3" name="Content Placeholder 2">
            <a:extLst>
              <a:ext uri="{FF2B5EF4-FFF2-40B4-BE49-F238E27FC236}">
                <a16:creationId xmlns:a16="http://schemas.microsoft.com/office/drawing/2014/main" id="{A4E5506E-DC38-44CF-A97D-0156DB8451AE}"/>
              </a:ext>
            </a:extLst>
          </p:cNvPr>
          <p:cNvSpPr>
            <a:spLocks noGrp="1"/>
          </p:cNvSpPr>
          <p:nvPr>
            <p:ph idx="1"/>
          </p:nvPr>
        </p:nvSpPr>
        <p:spPr>
          <a:xfrm>
            <a:off x="4581727" y="649480"/>
            <a:ext cx="3025303" cy="5546047"/>
          </a:xfrm>
        </p:spPr>
        <p:txBody>
          <a:bodyPr anchor="ctr">
            <a:normAutofit/>
          </a:bodyPr>
          <a:lstStyle/>
          <a:p>
            <a:pPr marL="0" indent="0">
              <a:buNone/>
            </a:pPr>
            <a:r>
              <a:rPr lang="en-GB" sz="2000"/>
              <a:t>We have a focus on language from the perspective of the child’s voice,</a:t>
            </a:r>
          </a:p>
          <a:p>
            <a:r>
              <a:rPr lang="en-GB" sz="2000"/>
              <a:t>What it looks like.</a:t>
            </a:r>
          </a:p>
          <a:p>
            <a:r>
              <a:rPr lang="en-GB" sz="2000"/>
              <a:t>How our own professional voice impacts on it.</a:t>
            </a:r>
          </a:p>
          <a:p>
            <a:r>
              <a:rPr lang="en-GB" sz="2000"/>
              <a:t>The impact of the circumstances and context in which it is given.</a:t>
            </a:r>
          </a:p>
          <a:p>
            <a:r>
              <a:rPr lang="en-GB" sz="2000"/>
              <a:t>The conditions we create to give agency to it.</a:t>
            </a:r>
          </a:p>
          <a:p>
            <a:pPr marL="0" indent="0">
              <a:buNone/>
            </a:pPr>
            <a:endParaRPr lang="en-GB" sz="2000"/>
          </a:p>
          <a:p>
            <a:pPr marL="0" indent="0">
              <a:buNone/>
            </a:pPr>
            <a:endParaRPr lang="en-GB" sz="2000"/>
          </a:p>
        </p:txBody>
      </p:sp>
      <p:pic>
        <p:nvPicPr>
          <p:cNvPr id="7" name="Graphic 6" descr="Parent and Child">
            <a:extLst>
              <a:ext uri="{FF2B5EF4-FFF2-40B4-BE49-F238E27FC236}">
                <a16:creationId xmlns:a16="http://schemas.microsoft.com/office/drawing/2014/main" id="{B9948EF7-E080-4B2E-A81D-A0DCCE28AC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09502" y="1627051"/>
            <a:ext cx="3615776" cy="3615776"/>
          </a:xfrm>
          <a:prstGeom prst="rect">
            <a:avLst/>
          </a:prstGeom>
        </p:spPr>
      </p:pic>
    </p:spTree>
    <p:extLst>
      <p:ext uri="{BB962C8B-B14F-4D97-AF65-F5344CB8AC3E}">
        <p14:creationId xmlns:p14="http://schemas.microsoft.com/office/powerpoint/2010/main" val="124832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15">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7">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9">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1" name="Straight Connector 20">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21">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7" name="Oval 26">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7" name="Straight Connector 36">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5" name="Straight Connector 44">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9A21E763-E0E0-4AE5-91A4-3A1A5ADBD2A6}"/>
              </a:ext>
            </a:extLst>
          </p:cNvPr>
          <p:cNvSpPr>
            <a:spLocks noGrp="1"/>
          </p:cNvSpPr>
          <p:nvPr>
            <p:ph type="title"/>
          </p:nvPr>
        </p:nvSpPr>
        <p:spPr>
          <a:xfrm>
            <a:off x="630936" y="495992"/>
            <a:ext cx="4195140" cy="5638831"/>
          </a:xfrm>
          <a:noFill/>
        </p:spPr>
        <p:txBody>
          <a:bodyPr anchor="ctr">
            <a:normAutofit/>
          </a:bodyPr>
          <a:lstStyle/>
          <a:p>
            <a:r>
              <a:rPr lang="en-GB" sz="4800"/>
              <a:t>Language of Childs Voice</a:t>
            </a:r>
          </a:p>
        </p:txBody>
      </p:sp>
      <p:graphicFrame>
        <p:nvGraphicFramePr>
          <p:cNvPr id="43" name="Content Placeholder 2">
            <a:extLst>
              <a:ext uri="{FF2B5EF4-FFF2-40B4-BE49-F238E27FC236}">
                <a16:creationId xmlns:a16="http://schemas.microsoft.com/office/drawing/2014/main" id="{7AA9DF72-CDFF-487D-B982-6048BA903B54}"/>
              </a:ext>
            </a:extLst>
          </p:cNvPr>
          <p:cNvGraphicFramePr>
            <a:graphicFrameLocks noGrp="1"/>
          </p:cNvGraphicFramePr>
          <p:nvPr>
            <p:ph idx="1"/>
            <p:extLst>
              <p:ext uri="{D42A27DB-BD31-4B8C-83A1-F6EECF244321}">
                <p14:modId xmlns:p14="http://schemas.microsoft.com/office/powerpoint/2010/main" val="830180080"/>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091578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124940-6106-4004-BB83-158A089BDD54}"/>
              </a:ext>
            </a:extLst>
          </p:cNvPr>
          <p:cNvSpPr>
            <a:spLocks noGrp="1"/>
          </p:cNvSpPr>
          <p:nvPr>
            <p:ph type="title"/>
          </p:nvPr>
        </p:nvSpPr>
        <p:spPr>
          <a:xfrm>
            <a:off x="586478" y="1683756"/>
            <a:ext cx="3115265" cy="2396359"/>
          </a:xfrm>
        </p:spPr>
        <p:txBody>
          <a:bodyPr anchor="b">
            <a:normAutofit/>
          </a:bodyPr>
          <a:lstStyle/>
          <a:p>
            <a:pPr algn="r"/>
            <a:r>
              <a:rPr lang="en-GB" sz="3400">
                <a:solidFill>
                  <a:srgbClr val="FFFFFF"/>
                </a:solidFill>
              </a:rPr>
              <a:t>How do we include children’s voices in their records</a:t>
            </a:r>
          </a:p>
        </p:txBody>
      </p:sp>
      <p:graphicFrame>
        <p:nvGraphicFramePr>
          <p:cNvPr id="12" name="Content Placeholder 2">
            <a:extLst>
              <a:ext uri="{FF2B5EF4-FFF2-40B4-BE49-F238E27FC236}">
                <a16:creationId xmlns:a16="http://schemas.microsoft.com/office/drawing/2014/main" id="{B8C1EE89-5758-4964-B62C-984E50AFC715}"/>
              </a:ext>
            </a:extLst>
          </p:cNvPr>
          <p:cNvGraphicFramePr>
            <a:graphicFrameLocks noGrp="1"/>
          </p:cNvGraphicFramePr>
          <p:nvPr>
            <p:ph idx="1"/>
            <p:extLst>
              <p:ext uri="{D42A27DB-BD31-4B8C-83A1-F6EECF244321}">
                <p14:modId xmlns:p14="http://schemas.microsoft.com/office/powerpoint/2010/main" val="165183139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108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29FA2F-5328-4130-8F5A-5CD1F2AC3121}"/>
              </a:ext>
            </a:extLst>
          </p:cNvPr>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Question</a:t>
            </a:r>
          </a:p>
        </p:txBody>
      </p:sp>
      <p:sp>
        <p:nvSpPr>
          <p:cNvPr id="3" name="Content Placeholder 2">
            <a:extLst>
              <a:ext uri="{FF2B5EF4-FFF2-40B4-BE49-F238E27FC236}">
                <a16:creationId xmlns:a16="http://schemas.microsoft.com/office/drawing/2014/main" id="{E43B9F47-41F0-4410-B448-671B9FFE590F}"/>
              </a:ext>
            </a:extLst>
          </p:cNvPr>
          <p:cNvSpPr>
            <a:spLocks noGrp="1"/>
          </p:cNvSpPr>
          <p:nvPr>
            <p:ph idx="1"/>
          </p:nvPr>
        </p:nvSpPr>
        <p:spPr>
          <a:xfrm>
            <a:off x="6503158" y="649480"/>
            <a:ext cx="4862447" cy="5546047"/>
          </a:xfrm>
        </p:spPr>
        <p:txBody>
          <a:bodyPr anchor="ctr">
            <a:normAutofit/>
          </a:bodyPr>
          <a:lstStyle/>
          <a:p>
            <a:pPr marL="0" indent="0">
              <a:buNone/>
            </a:pPr>
            <a:r>
              <a:rPr lang="en-GB" dirty="0"/>
              <a:t>If you were to change one thing about the writing you do for children, that would have a positive impact on their voice in their records and opportunities for them to participate what would it be and what do you need to make it happen?</a:t>
            </a:r>
          </a:p>
          <a:p>
            <a:pPr marL="0" indent="0">
              <a:buNone/>
            </a:pPr>
            <a:endParaRPr lang="en-GB" sz="2000" dirty="0"/>
          </a:p>
          <a:p>
            <a:pPr marL="0" indent="0">
              <a:buNone/>
            </a:pPr>
            <a:endParaRPr lang="en-GB" sz="2000" dirty="0"/>
          </a:p>
          <a:p>
            <a:endParaRPr lang="en-GB" sz="2000" dirty="0"/>
          </a:p>
        </p:txBody>
      </p:sp>
    </p:spTree>
    <p:extLst>
      <p:ext uri="{BB962C8B-B14F-4D97-AF65-F5344CB8AC3E}">
        <p14:creationId xmlns:p14="http://schemas.microsoft.com/office/powerpoint/2010/main" val="3549355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1562BB9F789B442A6C9B3E47E267EB1" ma:contentTypeVersion="12" ma:contentTypeDescription="Create a new document." ma:contentTypeScope="" ma:versionID="5e626847224f0302fded73e695517cae">
  <xsd:schema xmlns:xsd="http://www.w3.org/2001/XMLSchema" xmlns:xs="http://www.w3.org/2001/XMLSchema" xmlns:p="http://schemas.microsoft.com/office/2006/metadata/properties" xmlns:ns2="43088565-b15e-450c-81b2-fd4fb2ba6f7c" xmlns:ns3="63a44a7c-bb09-4391-af59-f9f9504324f9" targetNamespace="http://schemas.microsoft.com/office/2006/metadata/properties" ma:root="true" ma:fieldsID="cda8cd16c967e8b86d8370e2d8151dc8" ns2:_="" ns3:_="">
    <xsd:import namespace="43088565-b15e-450c-81b2-fd4fb2ba6f7c"/>
    <xsd:import namespace="63a44a7c-bb09-4391-af59-f9f9504324f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88565-b15e-450c-81b2-fd4fb2ba6f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a44a7c-bb09-4391-af59-f9f9504324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F4234B-1EBA-4E34-AF6A-5358073DB53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BF9C270-D2A4-4F71-A7AD-BAD55D4EF5D2}">
  <ds:schemaRefs>
    <ds:schemaRef ds:uri="43088565-b15e-450c-81b2-fd4fb2ba6f7c"/>
    <ds:schemaRef ds:uri="63a44a7c-bb09-4391-af59-f9f9504324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D73EE5-A8F2-4AEE-9D51-C3B3F23EE6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259</TotalTime>
  <Words>1477</Words>
  <Application>Microsoft Office PowerPoint</Application>
  <PresentationFormat>Widescreen</PresentationFormat>
  <Paragraphs>68</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importance of language in co-produced writing</vt:lpstr>
      <vt:lpstr>Language of Care, Voice &amp; Co-production</vt:lpstr>
      <vt:lpstr>Write Right About Me</vt:lpstr>
      <vt:lpstr>Co-produced writing with children</vt:lpstr>
      <vt:lpstr>The language of child’s voice</vt:lpstr>
      <vt:lpstr>Language of Childs Voice</vt:lpstr>
      <vt:lpstr>How do we include children’s voices in their records</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language in co-produced writing</dc:title>
  <dc:creator>Mim Smith</dc:creator>
  <cp:lastModifiedBy>Mim Smith</cp:lastModifiedBy>
  <cp:revision>2</cp:revision>
  <dcterms:created xsi:type="dcterms:W3CDTF">2021-07-20T08:36:16Z</dcterms:created>
  <dcterms:modified xsi:type="dcterms:W3CDTF">2021-08-31T07:43:10Z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0x01010011562BB9F789B442A6C9B3E47E267EB1</vt:lpwstr>
  </property>
</Properties>
</file>