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1CB"/>
    <a:srgbClr val="8CD0D8"/>
    <a:srgbClr val="F1A659"/>
    <a:srgbClr val="809EA6"/>
    <a:srgbClr val="26A7B6"/>
    <a:srgbClr val="EE9433"/>
    <a:srgbClr val="4D7782"/>
    <a:srgbClr val="7DCAD4"/>
    <a:srgbClr val="F9D6B3"/>
    <a:srgbClr val="99B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7ACA8-BF88-443E-B7E3-0574DEB93C25}" v="3" dt="2022-06-23T12:00:48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9"/>
    <p:restoredTop sz="94694"/>
  </p:normalViewPr>
  <p:slideViewPr>
    <p:cSldViewPr snapToGrid="0" snapToObjects="1" showGuides="1">
      <p:cViewPr>
        <p:scale>
          <a:sx n="125" d="100"/>
          <a:sy n="125" d="100"/>
        </p:scale>
        <p:origin x="-1800" y="-1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dy, Felicity" userId="7dc1a700-d61d-4da3-b014-23d1429ccc90" providerId="ADAL" clId="{61E7ACA8-BF88-443E-B7E3-0574DEB93C25}"/>
    <pc:docChg chg="modSld">
      <pc:chgData name="Candy, Felicity" userId="7dc1a700-d61d-4da3-b014-23d1429ccc90" providerId="ADAL" clId="{61E7ACA8-BF88-443E-B7E3-0574DEB93C25}" dt="2022-06-23T12:00:51.058" v="115" actId="1076"/>
      <pc:docMkLst>
        <pc:docMk/>
      </pc:docMkLst>
      <pc:sldChg chg="addSp modSp mod">
        <pc:chgData name="Candy, Felicity" userId="7dc1a700-d61d-4da3-b014-23d1429ccc90" providerId="ADAL" clId="{61E7ACA8-BF88-443E-B7E3-0574DEB93C25}" dt="2022-06-23T12:00:51.058" v="115" actId="1076"/>
        <pc:sldMkLst>
          <pc:docMk/>
          <pc:sldMk cId="1469131053" sldId="270"/>
        </pc:sldMkLst>
        <pc:spChg chg="mod">
          <ac:chgData name="Candy, Felicity" userId="7dc1a700-d61d-4da3-b014-23d1429ccc90" providerId="ADAL" clId="{61E7ACA8-BF88-443E-B7E3-0574DEB93C25}" dt="2022-06-23T12:00:19.037" v="112"/>
          <ac:spMkLst>
            <pc:docMk/>
            <pc:sldMk cId="1469131053" sldId="270"/>
            <ac:spMk id="82" creationId="{C30F4F72-4E20-5846-BC59-F69F18711770}"/>
          </ac:spMkLst>
        </pc:spChg>
        <pc:spChg chg="mod">
          <ac:chgData name="Candy, Felicity" userId="7dc1a700-d61d-4da3-b014-23d1429ccc90" providerId="ADAL" clId="{61E7ACA8-BF88-443E-B7E3-0574DEB93C25}" dt="2022-06-23T12:00:19.037" v="112"/>
          <ac:spMkLst>
            <pc:docMk/>
            <pc:sldMk cId="1469131053" sldId="270"/>
            <ac:spMk id="83" creationId="{42204F23-A006-1048-9278-DB48F7D65B84}"/>
          </ac:spMkLst>
        </pc:spChg>
        <pc:spChg chg="add mod">
          <ac:chgData name="Candy, Felicity" userId="7dc1a700-d61d-4da3-b014-23d1429ccc90" providerId="ADAL" clId="{61E7ACA8-BF88-443E-B7E3-0574DEB93C25}" dt="2022-06-23T12:00:19.037" v="112"/>
          <ac:spMkLst>
            <pc:docMk/>
            <pc:sldMk cId="1469131053" sldId="270"/>
            <ac:spMk id="104" creationId="{07CA7E51-EBC2-69D0-1E33-588719451640}"/>
          </ac:spMkLst>
        </pc:spChg>
        <pc:spChg chg="add mod">
          <ac:chgData name="Candy, Felicity" userId="7dc1a700-d61d-4da3-b014-23d1429ccc90" providerId="ADAL" clId="{61E7ACA8-BF88-443E-B7E3-0574DEB93C25}" dt="2022-06-23T12:00:22.666" v="113" actId="1076"/>
          <ac:spMkLst>
            <pc:docMk/>
            <pc:sldMk cId="1469131053" sldId="270"/>
            <ac:spMk id="105" creationId="{478EDDF0-B729-9AA6-73B2-95AEF1545509}"/>
          </ac:spMkLst>
        </pc:spChg>
        <pc:grpChg chg="mod">
          <ac:chgData name="Candy, Felicity" userId="7dc1a700-d61d-4da3-b014-23d1429ccc90" providerId="ADAL" clId="{61E7ACA8-BF88-443E-B7E3-0574DEB93C25}" dt="2022-06-23T12:00:19.037" v="112"/>
          <ac:grpSpMkLst>
            <pc:docMk/>
            <pc:sldMk cId="1469131053" sldId="270"/>
            <ac:grpSpMk id="81" creationId="{C70666A1-DD23-9D42-A770-16A26F0BDA58}"/>
          </ac:grpSpMkLst>
        </pc:grpChg>
        <pc:cxnChg chg="add mod">
          <ac:chgData name="Candy, Felicity" userId="7dc1a700-d61d-4da3-b014-23d1429ccc90" providerId="ADAL" clId="{61E7ACA8-BF88-443E-B7E3-0574DEB93C25}" dt="2022-06-23T12:00:51.058" v="115" actId="1076"/>
          <ac:cxnSpMkLst>
            <pc:docMk/>
            <pc:sldMk cId="1469131053" sldId="270"/>
            <ac:cxnSpMk id="106" creationId="{5D0B1340-6001-FC83-05BD-A0B36FFE6BC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9A0E-FB08-BA48-8E8C-05AC62276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94946"/>
            <a:ext cx="9144000" cy="2387600"/>
          </a:xfrm>
        </p:spPr>
        <p:txBody>
          <a:bodyPr anchor="t" anchorCtr="0"/>
          <a:lstStyle>
            <a:lvl1pPr algn="l">
              <a:defRPr sz="5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6B003-7961-AF4B-BF77-C686F36A5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381" y="2615383"/>
            <a:ext cx="9144000" cy="1655762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7553F4-E992-2942-8589-A1E7717980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963" y="5734287"/>
            <a:ext cx="1400175" cy="8046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6B4543E-A8CF-CE48-BED7-A5A0348B5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414" b="1617"/>
          <a:stretch/>
        </p:blipFill>
        <p:spPr>
          <a:xfrm>
            <a:off x="5427183" y="1619794"/>
            <a:ext cx="6764817" cy="52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9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99EDAC67-675D-6649-8443-DF65930AD687}"/>
              </a:ext>
            </a:extLst>
          </p:cNvPr>
          <p:cNvSpPr/>
          <p:nvPr userDrawn="1"/>
        </p:nvSpPr>
        <p:spPr>
          <a:xfrm>
            <a:off x="879435" y="1439067"/>
            <a:ext cx="4679976" cy="4679976"/>
          </a:xfrm>
          <a:prstGeom prst="ellipse">
            <a:avLst/>
          </a:prstGeom>
          <a:solidFill>
            <a:srgbClr val="E6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6245AF-DECD-544D-9FD1-9359F45D5316}"/>
              </a:ext>
            </a:extLst>
          </p:cNvPr>
          <p:cNvSpPr/>
          <p:nvPr userDrawn="1"/>
        </p:nvSpPr>
        <p:spPr>
          <a:xfrm>
            <a:off x="6803157" y="1439067"/>
            <a:ext cx="4679976" cy="4679976"/>
          </a:xfrm>
          <a:prstGeom prst="ellipse">
            <a:avLst/>
          </a:prstGeom>
          <a:solidFill>
            <a:srgbClr val="FDF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C4B839-37FB-0C4A-AA5F-2C446254557E}"/>
              </a:ext>
            </a:extLst>
          </p:cNvPr>
          <p:cNvSpPr/>
          <p:nvPr userDrawn="1"/>
        </p:nvSpPr>
        <p:spPr>
          <a:xfrm>
            <a:off x="6434571" y="885738"/>
            <a:ext cx="1692000" cy="16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4944C5-7F6A-6442-A829-48672F6913A2}"/>
              </a:ext>
            </a:extLst>
          </p:cNvPr>
          <p:cNvSpPr/>
          <p:nvPr userDrawn="1"/>
        </p:nvSpPr>
        <p:spPr>
          <a:xfrm>
            <a:off x="537353" y="885738"/>
            <a:ext cx="1692000" cy="16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5D73B-B0F4-AE49-8D5A-1E44D2CB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35D2F7-26E9-B64E-A0E6-15158DE04AEF}"/>
              </a:ext>
            </a:extLst>
          </p:cNvPr>
          <p:cNvCxnSpPr/>
          <p:nvPr userDrawn="1"/>
        </p:nvCxnSpPr>
        <p:spPr>
          <a:xfrm>
            <a:off x="0" y="550841"/>
            <a:ext cx="12192000" cy="0"/>
          </a:xfrm>
          <a:prstGeom prst="line">
            <a:avLst/>
          </a:prstGeom>
          <a:ln w="3175">
            <a:solidFill>
              <a:srgbClr val="99B1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082703-66FB-B94A-830B-7C0F8DD07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3353" y="2754052"/>
            <a:ext cx="3600450" cy="241141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360000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15BA0AA-DB80-DB4D-970B-A07C5B5AA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7745" y="1331198"/>
            <a:ext cx="1219838" cy="109395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 marL="360000"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E1E738E-C0EC-AD47-8A77-F4EC7C0E9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54066" y="2754052"/>
            <a:ext cx="3600450" cy="241141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360000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FAEFDDA-0A4B-3842-A6B4-3B3C8D649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8458" y="1331198"/>
            <a:ext cx="1219838" cy="109395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 marL="360000"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46FE28-A207-C740-A11F-1F83EE19C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1998" y="5168823"/>
            <a:ext cx="2335371" cy="168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9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 column_blue">
    <p:bg>
      <p:bgPr>
        <a:solidFill>
          <a:srgbClr val="E6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FFEAB1-96BD-D74F-8408-B30E286A3F1D}"/>
              </a:ext>
            </a:extLst>
          </p:cNvPr>
          <p:cNvSpPr/>
          <p:nvPr userDrawn="1"/>
        </p:nvSpPr>
        <p:spPr>
          <a:xfrm>
            <a:off x="0" y="0"/>
            <a:ext cx="12192000" cy="54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5D73B-B0F4-AE49-8D5A-1E44D2CB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E1B37-2ABB-A24F-908C-50528AF42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89025"/>
            <a:ext cx="4853981" cy="5087938"/>
          </a:xfrm>
        </p:spPr>
        <p:txBody>
          <a:bodyPr/>
          <a:lstStyle>
            <a:lvl2pPr>
              <a:defRPr sz="1500"/>
            </a:lvl2pPr>
            <a:lvl3pPr>
              <a:defRPr sz="1500"/>
            </a:lvl3pPr>
            <a:lvl4pPr marL="0" indent="-180000"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0DE05FB-1A4B-5446-ADA4-8C22C976E5F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51869" y="1089024"/>
            <a:ext cx="4853981" cy="5087937"/>
          </a:xfrm>
        </p:spPr>
        <p:txBody>
          <a:bodyPr/>
          <a:lstStyle>
            <a:lvl2pPr>
              <a:defRPr sz="1500"/>
            </a:lvl2pPr>
            <a:lvl3pPr>
              <a:defRPr sz="1500"/>
            </a:lvl3pPr>
            <a:lvl4pPr marL="0" indent="-180000"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4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2 column_Orange">
    <p:bg>
      <p:bgPr>
        <a:solidFill>
          <a:srgbClr val="FD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FFEAB1-96BD-D74F-8408-B30E286A3F1D}"/>
              </a:ext>
            </a:extLst>
          </p:cNvPr>
          <p:cNvSpPr/>
          <p:nvPr userDrawn="1"/>
        </p:nvSpPr>
        <p:spPr>
          <a:xfrm>
            <a:off x="0" y="0"/>
            <a:ext cx="12192000" cy="549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5D73B-B0F4-AE49-8D5A-1E44D2CB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E1B37-2ABB-A24F-908C-50528AF42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89025"/>
            <a:ext cx="4853981" cy="5087938"/>
          </a:xfrm>
        </p:spPr>
        <p:txBody>
          <a:bodyPr/>
          <a:lstStyle>
            <a:lvl2pPr>
              <a:defRPr sz="1500"/>
            </a:lvl2pPr>
            <a:lvl3pPr>
              <a:defRPr sz="1500"/>
            </a:lvl3pPr>
            <a:lvl4pPr marL="0" indent="-180000"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0DE05FB-1A4B-5446-ADA4-8C22C976E5F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51869" y="1089024"/>
            <a:ext cx="4853981" cy="5087937"/>
          </a:xfrm>
        </p:spPr>
        <p:txBody>
          <a:bodyPr/>
          <a:lstStyle>
            <a:lvl2pPr>
              <a:defRPr sz="1500"/>
            </a:lvl2pPr>
            <a:lvl3pPr>
              <a:defRPr sz="1500"/>
            </a:lvl3pPr>
            <a:lvl4pPr marL="0" indent="-180000"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_chart_blue">
    <p:bg>
      <p:bgPr>
        <a:solidFill>
          <a:srgbClr val="F1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FFEAB1-96BD-D74F-8408-B30E286A3F1D}"/>
              </a:ext>
            </a:extLst>
          </p:cNvPr>
          <p:cNvSpPr/>
          <p:nvPr userDrawn="1"/>
        </p:nvSpPr>
        <p:spPr>
          <a:xfrm>
            <a:off x="0" y="0"/>
            <a:ext cx="12192000" cy="549276"/>
          </a:xfrm>
          <a:prstGeom prst="rect">
            <a:avLst/>
          </a:prstGeom>
          <a:solidFill>
            <a:srgbClr val="4D7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5D73B-B0F4-AE49-8D5A-1E44D2CB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21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_1">
    <p:bg>
      <p:bgPr>
        <a:solidFill>
          <a:srgbClr val="DCD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F9431B-DF70-6543-9E90-729128F8C9CD}"/>
              </a:ext>
            </a:extLst>
          </p:cNvPr>
          <p:cNvSpPr/>
          <p:nvPr userDrawn="1"/>
        </p:nvSpPr>
        <p:spPr>
          <a:xfrm>
            <a:off x="0" y="5138442"/>
            <a:ext cx="12192000" cy="1719558"/>
          </a:xfrm>
          <a:prstGeom prst="rect">
            <a:avLst/>
          </a:prstGeom>
          <a:solidFill>
            <a:srgbClr val="7DC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3D4CE-E8F4-1E40-9A75-EBF316A7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43" y="236987"/>
            <a:ext cx="5765857" cy="2852737"/>
          </a:xfrm>
        </p:spPr>
        <p:txBody>
          <a:bodyPr anchor="t" anchorCtr="0"/>
          <a:lstStyle>
            <a:lvl1pPr>
              <a:defRPr sz="4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28C53-FAD4-E74A-B77C-E387FD775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143" y="5721681"/>
            <a:ext cx="3708457" cy="1136319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22889B-FF89-D542-B4E0-0424386E0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1634" y="1851996"/>
            <a:ext cx="6872273" cy="46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7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_2">
    <p:bg>
      <p:bgPr>
        <a:solidFill>
          <a:srgbClr val="DCD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D4CE-E8F4-1E40-9A75-EBF316A7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43" y="236987"/>
            <a:ext cx="5765857" cy="2852737"/>
          </a:xfrm>
        </p:spPr>
        <p:txBody>
          <a:bodyPr anchor="t" anchorCtr="0"/>
          <a:lstStyle>
            <a:lvl1pPr>
              <a:defRPr sz="4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28C53-FAD4-E74A-B77C-E387FD775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143" y="5721681"/>
            <a:ext cx="3708457" cy="1136319"/>
          </a:xfr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262AFDA-2E45-3D4E-AFA4-776973093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203" y="560148"/>
            <a:ext cx="5870713" cy="58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1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_of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D4CE-E8F4-1E40-9A75-EBF316A7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43" y="236987"/>
            <a:ext cx="5765857" cy="2852737"/>
          </a:xfrm>
        </p:spPr>
        <p:txBody>
          <a:bodyPr anchor="t" anchorCtr="0"/>
          <a:lstStyle>
            <a:lvl1pPr>
              <a:defRPr sz="3800">
                <a:solidFill>
                  <a:srgbClr val="99B1B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CE4230-8F4E-9E46-85A1-D53902393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6569" y="302798"/>
            <a:ext cx="3140075" cy="1168400"/>
          </a:xfrm>
        </p:spPr>
        <p:txBody>
          <a:bodyPr/>
          <a:lstStyle>
            <a:lvl1pPr>
              <a:defRPr sz="1400" b="0">
                <a:solidFill>
                  <a:srgbClr val="99B1B7"/>
                </a:solidFill>
                <a:latin typeface="+mn-lt"/>
              </a:defRPr>
            </a:lvl1pPr>
            <a:lvl2pPr>
              <a:defRPr sz="1400">
                <a:solidFill>
                  <a:srgbClr val="99B1B7"/>
                </a:solidFill>
                <a:latin typeface="+mn-lt"/>
              </a:defRPr>
            </a:lvl2pPr>
            <a:lvl3pPr>
              <a:defRPr sz="1400">
                <a:solidFill>
                  <a:srgbClr val="99B1B7"/>
                </a:solidFill>
              </a:defRPr>
            </a:lvl3pPr>
            <a:lvl4pPr>
              <a:defRPr sz="1400">
                <a:solidFill>
                  <a:srgbClr val="99B1B7"/>
                </a:solidFill>
              </a:defRPr>
            </a:lvl4pPr>
            <a:lvl5pPr>
              <a:defRPr sz="1400">
                <a:solidFill>
                  <a:srgbClr val="99B1B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99F2B6-51C3-584A-BDAE-860B76457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963" y="5734287"/>
            <a:ext cx="1400175" cy="8046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452286C-6DA6-E042-8B35-6D8303CAC9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3913" y="4484855"/>
            <a:ext cx="3498503" cy="234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10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A830-328D-0647-B37A-25385731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00A1-4B35-1B42-8BBF-0756AF6C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B836B-2EC0-A149-8D99-B3A7EC093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5F182-169B-D045-A49D-0ABB76A7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F75B-CFF1-DF41-9AA8-051F23A8F28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4079F-55C3-2C48-B86D-4FE05644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B8A8B-B4B9-B94A-AF03-2BE85F17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044D-2C26-6744-9E3C-A7761EF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6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6497-90E6-5844-BC6B-B614C6E2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4BD98-126C-E342-8A96-DEAFF85E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7A090-8829-6F48-BBD2-78692690A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F7585-D423-B146-B716-0CAD8D5D7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DC8E35-3429-FD4E-B18B-B2C15DC68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98A97-2671-044B-B6E9-6521754D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F75B-CFF1-DF41-9AA8-051F23A8F28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CA162-C55A-EE45-A044-69F80251E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57B55-9661-FF48-9B12-CF09FCFD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044D-2C26-6744-9E3C-A7761EF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8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F81F-0CC8-9D46-ABD9-9367C75B0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B1CDD-8316-574C-875E-28BEE216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F75B-CFF1-DF41-9AA8-051F23A8F28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C0EAC-83DE-F147-A6A5-0C8AE9A5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DC7E7-6DFF-C54B-8EBE-E7CE7399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044D-2C26-6744-9E3C-A7761EF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1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9A0E-FB08-BA48-8E8C-05AC62276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913" y="238491"/>
            <a:ext cx="4084321" cy="2387600"/>
          </a:xfrm>
        </p:spPr>
        <p:txBody>
          <a:bodyPr anchor="t" anchorCtr="0"/>
          <a:lstStyle>
            <a:lvl1pPr algn="l"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6B003-7961-AF4B-BF77-C686F36A5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381" y="278562"/>
            <a:ext cx="6205173" cy="1262855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7553F4-E992-2942-8589-A1E7717980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4328" y="5803959"/>
            <a:ext cx="1400175" cy="8046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009C4F1-4AA9-C740-BE0F-66D1FB58B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84" b="10114"/>
          <a:stretch/>
        </p:blipFill>
        <p:spPr>
          <a:xfrm>
            <a:off x="0" y="1642495"/>
            <a:ext cx="7811594" cy="521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91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1981EE-8B67-FF48-A88A-0F3A459C2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F75B-CFF1-DF41-9AA8-051F23A8F28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4069E-E2DF-4E4F-8626-16A89C07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42083-85FF-6A4F-84F1-347A85D4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044D-2C26-6744-9E3C-A7761EF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34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C4CAF-05D4-2042-B33E-DD0CBA96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F8C91-1115-204B-AC96-3038272B7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6EA98-322D-6143-B824-36A2C28B1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949F4-02E6-F542-98A7-0292643B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F75B-CFF1-DF41-9AA8-051F23A8F28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13F39-F477-FC42-BFAF-728BD0778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D178A-65B6-B64A-A6BB-A2029A3D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044D-2C26-6744-9E3C-A7761EF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53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7D9A-3E9E-1F45-BFC0-7062223B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F20209-3DAB-884C-B10F-C9282A6CA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D8738-AE35-734E-9167-5CD58D76E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8BF51-A72E-4445-8D72-F2E1FC20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F75B-CFF1-DF41-9AA8-051F23A8F28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2543A-6DD7-4840-9F69-AA99C1B7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9C5D7-2C27-454A-B1D5-B2383CED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044D-2C26-6744-9E3C-A7761EF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57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276C-0E48-9D4A-B097-AF295944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0DF87-F804-B941-9214-B22B956DB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6F703-FF41-F74B-A471-8DDA6DE9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F75B-CFF1-DF41-9AA8-051F23A8F28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EA283-040C-F64D-94ED-4B5B435B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83925-243B-0140-A2CD-E4DD2B7C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044D-2C26-6744-9E3C-A7761EF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0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1D2969-A012-7847-B8E9-D29FF50FA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E9DFE-6761-394A-B035-E8C00785C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67B33-6C18-F444-86A2-26380DD1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F75B-CFF1-DF41-9AA8-051F23A8F28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FEC8D-3CAF-1D4C-87D9-DEB54BDC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55C62-7A96-F641-A6F8-8E29B80E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044D-2C26-6744-9E3C-A7761EF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9A0E-FB08-BA48-8E8C-05AC62276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94946"/>
            <a:ext cx="9144000" cy="2387600"/>
          </a:xfrm>
        </p:spPr>
        <p:txBody>
          <a:bodyPr anchor="t" anchorCtr="0"/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6B003-7961-AF4B-BF77-C686F36A5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381" y="2615383"/>
            <a:ext cx="9144000" cy="1655762"/>
          </a:xfrm>
        </p:spPr>
        <p:txBody>
          <a:bodyPr/>
          <a:lstStyle>
            <a:lvl1pPr marL="0" indent="0" algn="l">
              <a:buNone/>
              <a:defRPr sz="2500">
                <a:solidFill>
                  <a:srgbClr val="99B1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7553F4-E992-2942-8589-A1E7717980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963" y="5734287"/>
            <a:ext cx="1400175" cy="8046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4262C19-34A7-D546-AA1B-7473A28D9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134" b="11739"/>
          <a:stretch/>
        </p:blipFill>
        <p:spPr>
          <a:xfrm>
            <a:off x="4689374" y="766354"/>
            <a:ext cx="7506091" cy="609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3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9A0E-FB08-BA48-8E8C-05AC62276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94946"/>
            <a:ext cx="9144000" cy="2387600"/>
          </a:xfrm>
        </p:spPr>
        <p:txBody>
          <a:bodyPr anchor="t" anchorCtr="0"/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6B003-7961-AF4B-BF77-C686F36A5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381" y="2615383"/>
            <a:ext cx="9144000" cy="1655762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7553F4-E992-2942-8589-A1E7717980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963" y="5734287"/>
            <a:ext cx="1400175" cy="804625"/>
          </a:xfrm>
          <a:prstGeom prst="rect">
            <a:avLst/>
          </a:prstGeom>
        </p:spPr>
      </p:pic>
      <p:grpSp>
        <p:nvGrpSpPr>
          <p:cNvPr id="9" name="Graphic 7">
            <a:extLst>
              <a:ext uri="{FF2B5EF4-FFF2-40B4-BE49-F238E27FC236}">
                <a16:creationId xmlns:a16="http://schemas.microsoft.com/office/drawing/2014/main" id="{70090F5B-BCA5-9F4B-9C8F-A502F6BB3D59}"/>
              </a:ext>
            </a:extLst>
          </p:cNvPr>
          <p:cNvGrpSpPr/>
          <p:nvPr/>
        </p:nvGrpSpPr>
        <p:grpSpPr>
          <a:xfrm>
            <a:off x="5458642" y="3359168"/>
            <a:ext cx="6727482" cy="3568038"/>
            <a:chOff x="5458642" y="3370185"/>
            <a:chExt cx="6727482" cy="3568038"/>
          </a:xfrm>
          <a:solidFill>
            <a:schemeClr val="accent1"/>
          </a:solidFill>
        </p:grpSpPr>
        <p:grpSp>
          <p:nvGrpSpPr>
            <p:cNvPr id="11" name="Graphic 7">
              <a:extLst>
                <a:ext uri="{FF2B5EF4-FFF2-40B4-BE49-F238E27FC236}">
                  <a16:creationId xmlns:a16="http://schemas.microsoft.com/office/drawing/2014/main" id="{70090F5B-BCA5-9F4B-9C8F-A502F6BB3D59}"/>
                </a:ext>
              </a:extLst>
            </p:cNvPr>
            <p:cNvGrpSpPr/>
            <p:nvPr/>
          </p:nvGrpSpPr>
          <p:grpSpPr>
            <a:xfrm>
              <a:off x="8830782" y="3851969"/>
              <a:ext cx="3355342" cy="3066885"/>
              <a:chOff x="8830782" y="3851969"/>
              <a:chExt cx="3355342" cy="3066885"/>
            </a:xfrm>
            <a:solidFill>
              <a:schemeClr val="accent1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FC883676-A8C0-FF4B-AA7B-40901B4E7B47}"/>
                  </a:ext>
                </a:extLst>
              </p:cNvPr>
              <p:cNvSpPr/>
              <p:nvPr/>
            </p:nvSpPr>
            <p:spPr>
              <a:xfrm>
                <a:off x="11192579" y="3851969"/>
                <a:ext cx="801416" cy="1161411"/>
              </a:xfrm>
              <a:custGeom>
                <a:avLst/>
                <a:gdLst>
                  <a:gd name="connsiteX0" fmla="*/ 792486 w 801416"/>
                  <a:gd name="connsiteY0" fmla="*/ 921431 h 1161411"/>
                  <a:gd name="connsiteX1" fmla="*/ 581909 w 801416"/>
                  <a:gd name="connsiteY1" fmla="*/ 1148133 h 1161411"/>
                  <a:gd name="connsiteX2" fmla="*/ 232435 w 801416"/>
                  <a:gd name="connsiteY2" fmla="*/ 980459 h 1161411"/>
                  <a:gd name="connsiteX3" fmla="*/ 206582 w 801416"/>
                  <a:gd name="connsiteY3" fmla="*/ 977166 h 1161411"/>
                  <a:gd name="connsiteX4" fmla="*/ 205172 w 801416"/>
                  <a:gd name="connsiteY4" fmla="*/ 905558 h 1161411"/>
                  <a:gd name="connsiteX5" fmla="*/ 0 w 801416"/>
                  <a:gd name="connsiteY5" fmla="*/ 635115 h 1161411"/>
                  <a:gd name="connsiteX6" fmla="*/ 26440 w 801416"/>
                  <a:gd name="connsiteY6" fmla="*/ 510124 h 1161411"/>
                  <a:gd name="connsiteX7" fmla="*/ 224209 w 801416"/>
                  <a:gd name="connsiteY7" fmla="*/ 49195 h 1161411"/>
                  <a:gd name="connsiteX8" fmla="*/ 484258 w 801416"/>
                  <a:gd name="connsiteY8" fmla="*/ 1339 h 1161411"/>
                  <a:gd name="connsiteX9" fmla="*/ 719278 w 801416"/>
                  <a:gd name="connsiteY9" fmla="*/ 330573 h 1161411"/>
                  <a:gd name="connsiteX10" fmla="*/ 725388 w 801416"/>
                  <a:gd name="connsiteY10" fmla="*/ 330573 h 1161411"/>
                  <a:gd name="connsiteX11" fmla="*/ 737139 w 801416"/>
                  <a:gd name="connsiteY11" fmla="*/ 345859 h 1161411"/>
                  <a:gd name="connsiteX12" fmla="*/ 705294 w 801416"/>
                  <a:gd name="connsiteY12" fmla="*/ 522823 h 1161411"/>
                  <a:gd name="connsiteX13" fmla="*/ 642191 w 801416"/>
                  <a:gd name="connsiteY13" fmla="*/ 561978 h 1161411"/>
                  <a:gd name="connsiteX14" fmla="*/ 740782 w 801416"/>
                  <a:gd name="connsiteY14" fmla="*/ 894858 h 1161411"/>
                  <a:gd name="connsiteX15" fmla="*/ 759583 w 801416"/>
                  <a:gd name="connsiteY15" fmla="*/ 913201 h 1161411"/>
                  <a:gd name="connsiteX16" fmla="*/ 801417 w 801416"/>
                  <a:gd name="connsiteY16" fmla="*/ 922960 h 1161411"/>
                  <a:gd name="connsiteX17" fmla="*/ 801417 w 801416"/>
                  <a:gd name="connsiteY17" fmla="*/ 922960 h 116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1416" h="1161411">
                    <a:moveTo>
                      <a:pt x="792486" y="921431"/>
                    </a:moveTo>
                    <a:cubicBezTo>
                      <a:pt x="792486" y="921431"/>
                      <a:pt x="800476" y="1079699"/>
                      <a:pt x="581909" y="1148133"/>
                    </a:cubicBezTo>
                    <a:cubicBezTo>
                      <a:pt x="581909" y="1148133"/>
                      <a:pt x="270743" y="1231500"/>
                      <a:pt x="232435" y="980459"/>
                    </a:cubicBezTo>
                    <a:lnTo>
                      <a:pt x="206582" y="977166"/>
                    </a:lnTo>
                    <a:lnTo>
                      <a:pt x="205172" y="905558"/>
                    </a:lnTo>
                    <a:cubicBezTo>
                      <a:pt x="59578" y="900149"/>
                      <a:pt x="1645" y="821250"/>
                      <a:pt x="0" y="635115"/>
                    </a:cubicBezTo>
                    <a:cubicBezTo>
                      <a:pt x="0" y="591492"/>
                      <a:pt x="25617" y="563977"/>
                      <a:pt x="26440" y="510124"/>
                    </a:cubicBezTo>
                    <a:cubicBezTo>
                      <a:pt x="29377" y="282717"/>
                      <a:pt x="60400" y="133856"/>
                      <a:pt x="224209" y="49195"/>
                    </a:cubicBezTo>
                    <a:cubicBezTo>
                      <a:pt x="285784" y="17448"/>
                      <a:pt x="368628" y="-5951"/>
                      <a:pt x="484258" y="1339"/>
                    </a:cubicBezTo>
                    <a:cubicBezTo>
                      <a:pt x="692250" y="14391"/>
                      <a:pt x="740429" y="145379"/>
                      <a:pt x="719278" y="330573"/>
                    </a:cubicBezTo>
                    <a:lnTo>
                      <a:pt x="725388" y="330573"/>
                    </a:lnTo>
                    <a:cubicBezTo>
                      <a:pt x="732169" y="332631"/>
                      <a:pt x="736891" y="338774"/>
                      <a:pt x="737139" y="345859"/>
                    </a:cubicBezTo>
                    <a:cubicBezTo>
                      <a:pt x="736284" y="406194"/>
                      <a:pt x="725525" y="465979"/>
                      <a:pt x="705294" y="522823"/>
                    </a:cubicBezTo>
                    <a:cubicBezTo>
                      <a:pt x="696562" y="549483"/>
                      <a:pt x="669939" y="566002"/>
                      <a:pt x="642191" y="561978"/>
                    </a:cubicBezTo>
                    <a:lnTo>
                      <a:pt x="740782" y="894858"/>
                    </a:lnTo>
                    <a:cubicBezTo>
                      <a:pt x="743460" y="903812"/>
                      <a:pt x="750570" y="910748"/>
                      <a:pt x="759583" y="913201"/>
                    </a:cubicBezTo>
                    <a:lnTo>
                      <a:pt x="801417" y="922960"/>
                    </a:lnTo>
                    <a:lnTo>
                      <a:pt x="801417" y="922960"/>
                    </a:lnTo>
                    <a:close/>
                  </a:path>
                </a:pathLst>
              </a:custGeom>
              <a:solidFill>
                <a:srgbClr val="FAD1A6"/>
              </a:solidFill>
              <a:ln w="11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8C6C1765-5846-0B4E-93FB-A6F76001A4BE}"/>
                  </a:ext>
                </a:extLst>
              </p:cNvPr>
              <p:cNvSpPr/>
              <p:nvPr/>
            </p:nvSpPr>
            <p:spPr>
              <a:xfrm>
                <a:off x="11172804" y="4176927"/>
                <a:ext cx="680884" cy="675291"/>
              </a:xfrm>
              <a:custGeom>
                <a:avLst/>
                <a:gdLst>
                  <a:gd name="connsiteX0" fmla="*/ 655150 w 680884"/>
                  <a:gd name="connsiteY0" fmla="*/ 230671 h 675291"/>
                  <a:gd name="connsiteX1" fmla="*/ 575243 w 680884"/>
                  <a:gd name="connsiteY1" fmla="*/ 389291 h 675291"/>
                  <a:gd name="connsiteX2" fmla="*/ 412727 w 680884"/>
                  <a:gd name="connsiteY2" fmla="*/ 564843 h 675291"/>
                  <a:gd name="connsiteX3" fmla="*/ 224712 w 680884"/>
                  <a:gd name="connsiteY3" fmla="*/ 665730 h 675291"/>
                  <a:gd name="connsiteX4" fmla="*/ 163606 w 680884"/>
                  <a:gd name="connsiteY4" fmla="*/ 646799 h 675291"/>
                  <a:gd name="connsiteX5" fmla="*/ 122008 w 680884"/>
                  <a:gd name="connsiteY5" fmla="*/ 667024 h 675291"/>
                  <a:gd name="connsiteX6" fmla="*/ 59023 w 680884"/>
                  <a:gd name="connsiteY6" fmla="*/ 532390 h 675291"/>
                  <a:gd name="connsiteX7" fmla="*/ 27765 w 680884"/>
                  <a:gd name="connsiteY7" fmla="*/ 441381 h 675291"/>
                  <a:gd name="connsiteX8" fmla="*/ 16014 w 680884"/>
                  <a:gd name="connsiteY8" fmla="*/ 397169 h 675291"/>
                  <a:gd name="connsiteX9" fmla="*/ 24240 w 680884"/>
                  <a:gd name="connsiteY9" fmla="*/ 277116 h 675291"/>
                  <a:gd name="connsiteX10" fmla="*/ 42807 w 680884"/>
                  <a:gd name="connsiteY10" fmla="*/ 324150 h 675291"/>
                  <a:gd name="connsiteX11" fmla="*/ 194629 w 680884"/>
                  <a:gd name="connsiteY11" fmla="*/ 307100 h 675291"/>
                  <a:gd name="connsiteX12" fmla="*/ 344572 w 680884"/>
                  <a:gd name="connsiteY12" fmla="*/ 352723 h 675291"/>
                  <a:gd name="connsiteX13" fmla="*/ 370776 w 680884"/>
                  <a:gd name="connsiteY13" fmla="*/ 359542 h 675291"/>
                  <a:gd name="connsiteX14" fmla="*/ 449272 w 680884"/>
                  <a:gd name="connsiteY14" fmla="*/ 269591 h 675291"/>
                  <a:gd name="connsiteX15" fmla="*/ 520954 w 680884"/>
                  <a:gd name="connsiteY15" fmla="*/ 218912 h 675291"/>
                  <a:gd name="connsiteX16" fmla="*/ 612024 w 680884"/>
                  <a:gd name="connsiteY16" fmla="*/ 103327 h 675291"/>
                  <a:gd name="connsiteX17" fmla="*/ 672894 w 680884"/>
                  <a:gd name="connsiteY17" fmla="*/ 206 h 675291"/>
                  <a:gd name="connsiteX18" fmla="*/ 680884 w 680884"/>
                  <a:gd name="connsiteY18" fmla="*/ 8202 h 675291"/>
                  <a:gd name="connsiteX19" fmla="*/ 638111 w 680884"/>
                  <a:gd name="connsiteY19" fmla="*/ 136368 h 675291"/>
                  <a:gd name="connsiteX20" fmla="*/ 655150 w 680884"/>
                  <a:gd name="connsiteY20" fmla="*/ 230671 h 67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80884" h="675291">
                    <a:moveTo>
                      <a:pt x="655150" y="230671"/>
                    </a:moveTo>
                    <a:cubicBezTo>
                      <a:pt x="669916" y="295870"/>
                      <a:pt x="636406" y="362390"/>
                      <a:pt x="575243" y="389291"/>
                    </a:cubicBezTo>
                    <a:cubicBezTo>
                      <a:pt x="575243" y="389291"/>
                      <a:pt x="534938" y="538858"/>
                      <a:pt x="412727" y="564843"/>
                    </a:cubicBezTo>
                    <a:cubicBezTo>
                      <a:pt x="412727" y="564843"/>
                      <a:pt x="425771" y="713822"/>
                      <a:pt x="224712" y="665730"/>
                    </a:cubicBezTo>
                    <a:lnTo>
                      <a:pt x="163606" y="646799"/>
                    </a:lnTo>
                    <a:cubicBezTo>
                      <a:pt x="163606" y="646799"/>
                      <a:pt x="149975" y="676078"/>
                      <a:pt x="122008" y="667024"/>
                    </a:cubicBezTo>
                    <a:cubicBezTo>
                      <a:pt x="94041" y="657970"/>
                      <a:pt x="49857" y="591535"/>
                      <a:pt x="59023" y="532390"/>
                    </a:cubicBezTo>
                    <a:cubicBezTo>
                      <a:pt x="59023" y="532390"/>
                      <a:pt x="-8545" y="510285"/>
                      <a:pt x="27765" y="441381"/>
                    </a:cubicBezTo>
                    <a:cubicBezTo>
                      <a:pt x="27765" y="441381"/>
                      <a:pt x="973" y="412573"/>
                      <a:pt x="16014" y="397169"/>
                    </a:cubicBezTo>
                    <a:cubicBezTo>
                      <a:pt x="16014" y="397169"/>
                      <a:pt x="-24997" y="371183"/>
                      <a:pt x="24240" y="277116"/>
                    </a:cubicBezTo>
                    <a:cubicBezTo>
                      <a:pt x="24240" y="277116"/>
                      <a:pt x="43512" y="281584"/>
                      <a:pt x="42807" y="324150"/>
                    </a:cubicBezTo>
                    <a:cubicBezTo>
                      <a:pt x="42807" y="324150"/>
                      <a:pt x="161609" y="246779"/>
                      <a:pt x="194629" y="307100"/>
                    </a:cubicBezTo>
                    <a:cubicBezTo>
                      <a:pt x="194629" y="307100"/>
                      <a:pt x="300388" y="222322"/>
                      <a:pt x="344572" y="352723"/>
                    </a:cubicBezTo>
                    <a:cubicBezTo>
                      <a:pt x="353873" y="351291"/>
                      <a:pt x="363351" y="353758"/>
                      <a:pt x="370776" y="359542"/>
                    </a:cubicBezTo>
                    <a:cubicBezTo>
                      <a:pt x="370776" y="359542"/>
                      <a:pt x="353032" y="253717"/>
                      <a:pt x="449272" y="269591"/>
                    </a:cubicBezTo>
                    <a:cubicBezTo>
                      <a:pt x="449272" y="269591"/>
                      <a:pt x="456676" y="213739"/>
                      <a:pt x="520954" y="218912"/>
                    </a:cubicBezTo>
                    <a:cubicBezTo>
                      <a:pt x="520954" y="218912"/>
                      <a:pt x="512963" y="112381"/>
                      <a:pt x="612024" y="103327"/>
                    </a:cubicBezTo>
                    <a:lnTo>
                      <a:pt x="672894" y="206"/>
                    </a:lnTo>
                    <a:cubicBezTo>
                      <a:pt x="672894" y="206"/>
                      <a:pt x="680884" y="-2028"/>
                      <a:pt x="680884" y="8202"/>
                    </a:cubicBezTo>
                    <a:cubicBezTo>
                      <a:pt x="680884" y="8202"/>
                      <a:pt x="642694" y="96978"/>
                      <a:pt x="638111" y="136368"/>
                    </a:cubicBezTo>
                    <a:cubicBezTo>
                      <a:pt x="633528" y="175759"/>
                      <a:pt x="628240" y="198688"/>
                      <a:pt x="655150" y="230671"/>
                    </a:cubicBezTo>
                    <a:close/>
                  </a:path>
                </a:pathLst>
              </a:custGeom>
              <a:solidFill>
                <a:srgbClr val="9EB5BB"/>
              </a:solidFill>
              <a:ln w="11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A68FEE46-5241-DA4E-BCFE-4A18F2BF7E4B}"/>
                  </a:ext>
                </a:extLst>
              </p:cNvPr>
              <p:cNvSpPr/>
              <p:nvPr/>
            </p:nvSpPr>
            <p:spPr>
              <a:xfrm>
                <a:off x="9488100" y="4773165"/>
                <a:ext cx="2698023" cy="2098398"/>
              </a:xfrm>
              <a:custGeom>
                <a:avLst/>
                <a:gdLst>
                  <a:gd name="connsiteX0" fmla="*/ 145360 w 2698023"/>
                  <a:gd name="connsiteY0" fmla="*/ 347695 h 2098398"/>
                  <a:gd name="connsiteX1" fmla="*/ 891899 w 2698023"/>
                  <a:gd name="connsiteY1" fmla="*/ 673872 h 2098398"/>
                  <a:gd name="connsiteX2" fmla="*/ 1643961 w 2698023"/>
                  <a:gd name="connsiteY2" fmla="*/ 77135 h 2098398"/>
                  <a:gd name="connsiteX3" fmla="*/ 1688968 w 2698023"/>
                  <a:gd name="connsiteY3" fmla="*/ 64436 h 2098398"/>
                  <a:gd name="connsiteX4" fmla="*/ 1777688 w 2698023"/>
                  <a:gd name="connsiteY4" fmla="*/ 46798 h 2098398"/>
                  <a:gd name="connsiteX5" fmla="*/ 1806830 w 2698023"/>
                  <a:gd name="connsiteY5" fmla="*/ 70315 h 2098398"/>
                  <a:gd name="connsiteX6" fmla="*/ 1848428 w 2698023"/>
                  <a:gd name="connsiteY6" fmla="*/ 50091 h 2098398"/>
                  <a:gd name="connsiteX7" fmla="*/ 1909534 w 2698023"/>
                  <a:gd name="connsiteY7" fmla="*/ 69022 h 2098398"/>
                  <a:gd name="connsiteX8" fmla="*/ 1939851 w 2698023"/>
                  <a:gd name="connsiteY8" fmla="*/ 75018 h 2098398"/>
                  <a:gd name="connsiteX9" fmla="*/ 2286270 w 2698023"/>
                  <a:gd name="connsiteY9" fmla="*/ 226701 h 2098398"/>
                  <a:gd name="connsiteX10" fmla="*/ 2496847 w 2698023"/>
                  <a:gd name="connsiteY10" fmla="*/ 0 h 2098398"/>
                  <a:gd name="connsiteX11" fmla="*/ 2698024 w 2698023"/>
                  <a:gd name="connsiteY11" fmla="*/ 48680 h 2098398"/>
                  <a:gd name="connsiteX12" fmla="*/ 2696026 w 2698023"/>
                  <a:gd name="connsiteY12" fmla="*/ 2098399 h 2098398"/>
                  <a:gd name="connsiteX13" fmla="*/ 1410940 w 2698023"/>
                  <a:gd name="connsiteY13" fmla="*/ 2098399 h 2098398"/>
                  <a:gd name="connsiteX14" fmla="*/ 1491316 w 2698023"/>
                  <a:gd name="connsiteY14" fmla="*/ 1137505 h 2098398"/>
                  <a:gd name="connsiteX15" fmla="*/ 811758 w 2698023"/>
                  <a:gd name="connsiteY15" fmla="*/ 1159728 h 2098398"/>
                  <a:gd name="connsiteX16" fmla="*/ 645129 w 2698023"/>
                  <a:gd name="connsiteY16" fmla="*/ 1119514 h 2098398"/>
                  <a:gd name="connsiteX17" fmla="*/ 0 w 2698023"/>
                  <a:gd name="connsiteY17" fmla="*/ 649180 h 209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98023" h="2098398">
                    <a:moveTo>
                      <a:pt x="145360" y="347695"/>
                    </a:moveTo>
                    <a:lnTo>
                      <a:pt x="891899" y="673872"/>
                    </a:lnTo>
                    <a:cubicBezTo>
                      <a:pt x="1068164" y="592269"/>
                      <a:pt x="1643961" y="77135"/>
                      <a:pt x="1643961" y="77135"/>
                    </a:cubicBezTo>
                    <a:lnTo>
                      <a:pt x="1688968" y="64436"/>
                    </a:lnTo>
                    <a:lnTo>
                      <a:pt x="1777688" y="46798"/>
                    </a:lnTo>
                    <a:cubicBezTo>
                      <a:pt x="1785165" y="57067"/>
                      <a:pt x="1795218" y="65179"/>
                      <a:pt x="1806830" y="70315"/>
                    </a:cubicBezTo>
                    <a:cubicBezTo>
                      <a:pt x="1834798" y="79369"/>
                      <a:pt x="1848428" y="50091"/>
                      <a:pt x="1848428" y="50091"/>
                    </a:cubicBezTo>
                    <a:lnTo>
                      <a:pt x="1909534" y="69022"/>
                    </a:lnTo>
                    <a:cubicBezTo>
                      <a:pt x="1920227" y="71608"/>
                      <a:pt x="1930333" y="73490"/>
                      <a:pt x="1939851" y="75018"/>
                    </a:cubicBezTo>
                    <a:cubicBezTo>
                      <a:pt x="1988853" y="306188"/>
                      <a:pt x="2286270" y="226701"/>
                      <a:pt x="2286270" y="226701"/>
                    </a:cubicBezTo>
                    <a:cubicBezTo>
                      <a:pt x="2504838" y="158268"/>
                      <a:pt x="2496847" y="0"/>
                      <a:pt x="2496847" y="0"/>
                    </a:cubicBezTo>
                    <a:lnTo>
                      <a:pt x="2698024" y="48680"/>
                    </a:lnTo>
                    <a:lnTo>
                      <a:pt x="2696026" y="2098399"/>
                    </a:lnTo>
                    <a:lnTo>
                      <a:pt x="1410940" y="2098399"/>
                    </a:lnTo>
                    <a:lnTo>
                      <a:pt x="1491316" y="1137505"/>
                    </a:lnTo>
                    <a:lnTo>
                      <a:pt x="811758" y="1159728"/>
                    </a:lnTo>
                    <a:cubicBezTo>
                      <a:pt x="721745" y="1175484"/>
                      <a:pt x="645129" y="1119514"/>
                      <a:pt x="645129" y="1119514"/>
                    </a:cubicBezTo>
                    <a:lnTo>
                      <a:pt x="0" y="649180"/>
                    </a:lnTo>
                    <a:close/>
                  </a:path>
                </a:pathLst>
              </a:custGeom>
              <a:solidFill>
                <a:srgbClr val="DDDBD7"/>
              </a:solidFill>
              <a:ln w="11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" name="Graphic 7">
                <a:extLst>
                  <a:ext uri="{FF2B5EF4-FFF2-40B4-BE49-F238E27FC236}">
                    <a16:creationId xmlns:a16="http://schemas.microsoft.com/office/drawing/2014/main" id="{70090F5B-BCA5-9F4B-9C8F-A502F6BB3D59}"/>
                  </a:ext>
                </a:extLst>
              </p:cNvPr>
              <p:cNvGrpSpPr/>
              <p:nvPr/>
            </p:nvGrpSpPr>
            <p:grpSpPr>
              <a:xfrm>
                <a:off x="10370246" y="4236396"/>
                <a:ext cx="1668638" cy="1723066"/>
                <a:chOff x="10370246" y="4236396"/>
                <a:chExt cx="1668638" cy="1723066"/>
              </a:xfrm>
              <a:solidFill>
                <a:schemeClr val="accent1"/>
              </a:solidFill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69198AFA-1D0B-0F4C-8B34-D72FA2601433}"/>
                    </a:ext>
                  </a:extLst>
                </p:cNvPr>
                <p:cNvSpPr/>
                <p:nvPr/>
              </p:nvSpPr>
              <p:spPr>
                <a:xfrm>
                  <a:off x="11845228" y="4236396"/>
                  <a:ext cx="42303" cy="114644"/>
                </a:xfrm>
                <a:custGeom>
                  <a:avLst/>
                  <a:gdLst>
                    <a:gd name="connsiteX0" fmla="*/ 0 w 42303"/>
                    <a:gd name="connsiteY0" fmla="*/ 112410 h 114644"/>
                    <a:gd name="connsiteX1" fmla="*/ 20682 w 42303"/>
                    <a:gd name="connsiteY1" fmla="*/ 79251 h 114644"/>
                    <a:gd name="connsiteX2" fmla="*/ 20681 w 42303"/>
                    <a:gd name="connsiteY2" fmla="*/ 79251 h 114644"/>
                    <a:gd name="connsiteX3" fmla="*/ 10810 w 42303"/>
                    <a:gd name="connsiteY3" fmla="*/ 16579 h 114644"/>
                    <a:gd name="connsiteX4" fmla="*/ 13396 w 42303"/>
                    <a:gd name="connsiteY4" fmla="*/ 15168 h 114644"/>
                    <a:gd name="connsiteX5" fmla="*/ 24442 w 42303"/>
                    <a:gd name="connsiteY5" fmla="*/ 70550 h 114644"/>
                    <a:gd name="connsiteX6" fmla="*/ 24442 w 42303"/>
                    <a:gd name="connsiteY6" fmla="*/ 70550 h 114644"/>
                    <a:gd name="connsiteX7" fmla="*/ 39835 w 42303"/>
                    <a:gd name="connsiteY7" fmla="*/ 0 h 114644"/>
                    <a:gd name="connsiteX8" fmla="*/ 42303 w 42303"/>
                    <a:gd name="connsiteY8" fmla="*/ 0 h 114644"/>
                    <a:gd name="connsiteX9" fmla="*/ 22797 w 42303"/>
                    <a:gd name="connsiteY9" fmla="*/ 81015 h 114644"/>
                    <a:gd name="connsiteX10" fmla="*/ 22797 w 42303"/>
                    <a:gd name="connsiteY10" fmla="*/ 82073 h 114644"/>
                    <a:gd name="connsiteX11" fmla="*/ 22797 w 42303"/>
                    <a:gd name="connsiteY11" fmla="*/ 82073 h 114644"/>
                    <a:gd name="connsiteX12" fmla="*/ 2233 w 42303"/>
                    <a:gd name="connsiteY12" fmla="*/ 114644 h 114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303" h="114644">
                      <a:moveTo>
                        <a:pt x="0" y="112410"/>
                      </a:moveTo>
                      <a:cubicBezTo>
                        <a:pt x="8328" y="102320"/>
                        <a:pt x="15283" y="91170"/>
                        <a:pt x="20682" y="79251"/>
                      </a:cubicBezTo>
                      <a:lnTo>
                        <a:pt x="20681" y="79251"/>
                      </a:lnTo>
                      <a:cubicBezTo>
                        <a:pt x="23473" y="57846"/>
                        <a:pt x="20046" y="36088"/>
                        <a:pt x="10810" y="16579"/>
                      </a:cubicBezTo>
                      <a:lnTo>
                        <a:pt x="13396" y="15168"/>
                      </a:lnTo>
                      <a:cubicBezTo>
                        <a:pt x="22023" y="32287"/>
                        <a:pt x="25841" y="51429"/>
                        <a:pt x="24442" y="70550"/>
                      </a:cubicBezTo>
                      <a:lnTo>
                        <a:pt x="24442" y="70550"/>
                      </a:lnTo>
                      <a:cubicBezTo>
                        <a:pt x="33448" y="48051"/>
                        <a:pt x="38650" y="24208"/>
                        <a:pt x="39835" y="0"/>
                      </a:cubicBezTo>
                      <a:lnTo>
                        <a:pt x="42303" y="0"/>
                      </a:lnTo>
                      <a:cubicBezTo>
                        <a:pt x="40999" y="27999"/>
                        <a:pt x="34379" y="55494"/>
                        <a:pt x="22797" y="81015"/>
                      </a:cubicBezTo>
                      <a:lnTo>
                        <a:pt x="22797" y="82073"/>
                      </a:lnTo>
                      <a:lnTo>
                        <a:pt x="22797" y="82073"/>
                      </a:lnTo>
                      <a:cubicBezTo>
                        <a:pt x="17359" y="93764"/>
                        <a:pt x="10448" y="104710"/>
                        <a:pt x="2233" y="114644"/>
                      </a:cubicBezTo>
                      <a:close/>
                    </a:path>
                  </a:pathLst>
                </a:custGeom>
                <a:solidFill>
                  <a:srgbClr val="9EB5BB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B1BB9696-AFD4-CF4E-8105-A02E98AB270C}"/>
                    </a:ext>
                  </a:extLst>
                </p:cNvPr>
                <p:cNvSpPr/>
                <p:nvPr/>
              </p:nvSpPr>
              <p:spPr>
                <a:xfrm>
                  <a:off x="10970251" y="5311463"/>
                  <a:ext cx="64747" cy="621429"/>
                </a:xfrm>
                <a:custGeom>
                  <a:avLst/>
                  <a:gdLst>
                    <a:gd name="connsiteX0" fmla="*/ 62163 w 64747"/>
                    <a:gd name="connsiteY0" fmla="*/ 0 h 621429"/>
                    <a:gd name="connsiteX1" fmla="*/ 64748 w 64747"/>
                    <a:gd name="connsiteY1" fmla="*/ 1411 h 621429"/>
                    <a:gd name="connsiteX2" fmla="*/ 37603 w 64747"/>
                    <a:gd name="connsiteY2" fmla="*/ 123933 h 621429"/>
                    <a:gd name="connsiteX3" fmla="*/ 2938 w 64747"/>
                    <a:gd name="connsiteY3" fmla="*/ 621430 h 621429"/>
                    <a:gd name="connsiteX4" fmla="*/ 0 w 64747"/>
                    <a:gd name="connsiteY4" fmla="*/ 621430 h 621429"/>
                    <a:gd name="connsiteX5" fmla="*/ 34666 w 64747"/>
                    <a:gd name="connsiteY5" fmla="*/ 123933 h 621429"/>
                    <a:gd name="connsiteX6" fmla="*/ 62163 w 64747"/>
                    <a:gd name="connsiteY6" fmla="*/ 0 h 62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747" h="621429">
                      <a:moveTo>
                        <a:pt x="62163" y="0"/>
                      </a:moveTo>
                      <a:lnTo>
                        <a:pt x="64748" y="1411"/>
                      </a:lnTo>
                      <a:cubicBezTo>
                        <a:pt x="64748" y="1411"/>
                        <a:pt x="41246" y="45152"/>
                        <a:pt x="37603" y="123933"/>
                      </a:cubicBezTo>
                      <a:lnTo>
                        <a:pt x="2938" y="621430"/>
                      </a:lnTo>
                      <a:lnTo>
                        <a:pt x="0" y="621430"/>
                      </a:lnTo>
                      <a:lnTo>
                        <a:pt x="34666" y="123933"/>
                      </a:lnTo>
                      <a:cubicBezTo>
                        <a:pt x="38543" y="44212"/>
                        <a:pt x="61928" y="470"/>
                        <a:pt x="62163" y="0"/>
                      </a:cubicBezTo>
                      <a:close/>
                    </a:path>
                  </a:pathLst>
                </a:custGeom>
                <a:solidFill>
                  <a:srgbClr val="8C8279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1B65C259-1608-824A-84CC-A72EA869DE14}"/>
                    </a:ext>
                  </a:extLst>
                </p:cNvPr>
                <p:cNvSpPr/>
                <p:nvPr/>
              </p:nvSpPr>
              <p:spPr>
                <a:xfrm>
                  <a:off x="10386580" y="5442334"/>
                  <a:ext cx="77438" cy="74312"/>
                </a:xfrm>
                <a:custGeom>
                  <a:avLst/>
                  <a:gdLst>
                    <a:gd name="connsiteX0" fmla="*/ 2937 w 77438"/>
                    <a:gd name="connsiteY0" fmla="*/ 0 h 74312"/>
                    <a:gd name="connsiteX1" fmla="*/ 2937 w 77438"/>
                    <a:gd name="connsiteY1" fmla="*/ 0 h 74312"/>
                    <a:gd name="connsiteX2" fmla="*/ 77439 w 77438"/>
                    <a:gd name="connsiteY2" fmla="*/ 72432 h 74312"/>
                    <a:gd name="connsiteX3" fmla="*/ 75206 w 77438"/>
                    <a:gd name="connsiteY3" fmla="*/ 74313 h 74312"/>
                    <a:gd name="connsiteX4" fmla="*/ 0 w 77438"/>
                    <a:gd name="connsiteY4" fmla="*/ 1529 h 7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438" h="74312">
                      <a:moveTo>
                        <a:pt x="2937" y="0"/>
                      </a:moveTo>
                      <a:lnTo>
                        <a:pt x="2937" y="0"/>
                      </a:lnTo>
                      <a:cubicBezTo>
                        <a:pt x="29318" y="22498"/>
                        <a:pt x="54205" y="46693"/>
                        <a:pt x="77439" y="72432"/>
                      </a:cubicBezTo>
                      <a:lnTo>
                        <a:pt x="75206" y="74313"/>
                      </a:lnTo>
                      <a:cubicBezTo>
                        <a:pt x="51768" y="48419"/>
                        <a:pt x="26645" y="24105"/>
                        <a:pt x="0" y="1529"/>
                      </a:cubicBezTo>
                      <a:close/>
                    </a:path>
                  </a:pathLst>
                </a:custGeom>
                <a:solidFill>
                  <a:srgbClr val="8C8279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A9D29D0F-3CAB-3A45-9E70-83E6BD7E79D7}"/>
                    </a:ext>
                  </a:extLst>
                </p:cNvPr>
                <p:cNvSpPr/>
                <p:nvPr/>
              </p:nvSpPr>
              <p:spPr>
                <a:xfrm>
                  <a:off x="10370246" y="5442687"/>
                  <a:ext cx="33725" cy="84425"/>
                </a:xfrm>
                <a:custGeom>
                  <a:avLst/>
                  <a:gdLst>
                    <a:gd name="connsiteX0" fmla="*/ 4818 w 33725"/>
                    <a:gd name="connsiteY0" fmla="*/ 2116 h 84425"/>
                    <a:gd name="connsiteX1" fmla="*/ 33725 w 33725"/>
                    <a:gd name="connsiteY1" fmla="*/ 84425 h 84425"/>
                    <a:gd name="connsiteX2" fmla="*/ 30787 w 33725"/>
                    <a:gd name="connsiteY2" fmla="*/ 84425 h 84425"/>
                    <a:gd name="connsiteX3" fmla="*/ 0 w 33725"/>
                    <a:gd name="connsiteY3" fmla="*/ 0 h 8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725" h="84425">
                      <a:moveTo>
                        <a:pt x="4818" y="2116"/>
                      </a:moveTo>
                      <a:cubicBezTo>
                        <a:pt x="18659" y="27887"/>
                        <a:pt x="28412" y="55655"/>
                        <a:pt x="33725" y="84425"/>
                      </a:cubicBezTo>
                      <a:lnTo>
                        <a:pt x="30787" y="84425"/>
                      </a:lnTo>
                      <a:cubicBezTo>
                        <a:pt x="25279" y="54769"/>
                        <a:pt x="14874" y="26237"/>
                        <a:pt x="0" y="0"/>
                      </a:cubicBezTo>
                      <a:close/>
                    </a:path>
                  </a:pathLst>
                </a:custGeom>
                <a:solidFill>
                  <a:srgbClr val="8C8279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B6BEFF-F328-F24B-A7B3-2E88379AF390}"/>
                    </a:ext>
                  </a:extLst>
                </p:cNvPr>
                <p:cNvSpPr/>
                <p:nvPr/>
              </p:nvSpPr>
              <p:spPr>
                <a:xfrm>
                  <a:off x="11384003" y="4785747"/>
                  <a:ext cx="654881" cy="267032"/>
                </a:xfrm>
                <a:custGeom>
                  <a:avLst/>
                  <a:gdLst>
                    <a:gd name="connsiteX0" fmla="*/ 252528 w 654881"/>
                    <a:gd name="connsiteY0" fmla="*/ 262682 h 267032"/>
                    <a:gd name="connsiteX1" fmla="*/ 584493 w 654881"/>
                    <a:gd name="connsiteY1" fmla="*/ 126050 h 267032"/>
                    <a:gd name="connsiteX2" fmla="*/ 652179 w 654881"/>
                    <a:gd name="connsiteY2" fmla="*/ 0 h 267032"/>
                    <a:gd name="connsiteX3" fmla="*/ 654882 w 654881"/>
                    <a:gd name="connsiteY3" fmla="*/ 705 h 267032"/>
                    <a:gd name="connsiteX4" fmla="*/ 586844 w 654881"/>
                    <a:gd name="connsiteY4" fmla="*/ 127696 h 267032"/>
                    <a:gd name="connsiteX5" fmla="*/ 290837 w 654881"/>
                    <a:gd name="connsiteY5" fmla="*/ 267033 h 267032"/>
                    <a:gd name="connsiteX6" fmla="*/ 252293 w 654881"/>
                    <a:gd name="connsiteY6" fmla="*/ 265622 h 267032"/>
                    <a:gd name="connsiteX7" fmla="*/ 0 w 654881"/>
                    <a:gd name="connsiteY7" fmla="*/ 52442 h 267032"/>
                    <a:gd name="connsiteX8" fmla="*/ 3055 w 654881"/>
                    <a:gd name="connsiteY8" fmla="*/ 53383 h 267032"/>
                    <a:gd name="connsiteX9" fmla="*/ 252528 w 654881"/>
                    <a:gd name="connsiteY9" fmla="*/ 262682 h 26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54881" h="267032">
                      <a:moveTo>
                        <a:pt x="252528" y="262682"/>
                      </a:moveTo>
                      <a:cubicBezTo>
                        <a:pt x="428793" y="276087"/>
                        <a:pt x="530204" y="195777"/>
                        <a:pt x="584493" y="126050"/>
                      </a:cubicBezTo>
                      <a:cubicBezTo>
                        <a:pt x="613709" y="87966"/>
                        <a:pt x="636567" y="45398"/>
                        <a:pt x="652179" y="0"/>
                      </a:cubicBezTo>
                      <a:lnTo>
                        <a:pt x="654882" y="705"/>
                      </a:lnTo>
                      <a:cubicBezTo>
                        <a:pt x="639262" y="46459"/>
                        <a:pt x="616280" y="89354"/>
                        <a:pt x="586844" y="127696"/>
                      </a:cubicBezTo>
                      <a:cubicBezTo>
                        <a:pt x="536197" y="192837"/>
                        <a:pt x="444774" y="267033"/>
                        <a:pt x="290837" y="267033"/>
                      </a:cubicBezTo>
                      <a:cubicBezTo>
                        <a:pt x="278381" y="267033"/>
                        <a:pt x="265572" y="267033"/>
                        <a:pt x="252293" y="265622"/>
                      </a:cubicBezTo>
                      <a:cubicBezTo>
                        <a:pt x="40776" y="249395"/>
                        <a:pt x="5523" y="134045"/>
                        <a:pt x="0" y="52442"/>
                      </a:cubicBezTo>
                      <a:lnTo>
                        <a:pt x="3055" y="53383"/>
                      </a:lnTo>
                      <a:cubicBezTo>
                        <a:pt x="8108" y="133928"/>
                        <a:pt x="45241" y="246808"/>
                        <a:pt x="252528" y="262682"/>
                      </a:cubicBezTo>
                      <a:close/>
                    </a:path>
                  </a:pathLst>
                </a:custGeom>
                <a:solidFill>
                  <a:srgbClr val="8C8279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aphic 7">
                <a:extLst>
                  <a:ext uri="{FF2B5EF4-FFF2-40B4-BE49-F238E27FC236}">
                    <a16:creationId xmlns:a16="http://schemas.microsoft.com/office/drawing/2014/main" id="{70090F5B-BCA5-9F4B-9C8F-A502F6BB3D59}"/>
                  </a:ext>
                </a:extLst>
              </p:cNvPr>
              <p:cNvGrpSpPr/>
              <p:nvPr/>
            </p:nvGrpSpPr>
            <p:grpSpPr>
              <a:xfrm>
                <a:off x="8830782" y="4832898"/>
                <a:ext cx="793747" cy="588765"/>
                <a:chOff x="8830782" y="4832898"/>
                <a:chExt cx="793747" cy="588765"/>
              </a:xfrm>
              <a:solidFill>
                <a:schemeClr val="accent1"/>
              </a:solidFill>
            </p:grpSpPr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B820BA4-65DB-1547-8D8D-82178CA0559E}"/>
                    </a:ext>
                  </a:extLst>
                </p:cNvPr>
                <p:cNvSpPr/>
                <p:nvPr/>
              </p:nvSpPr>
              <p:spPr>
                <a:xfrm>
                  <a:off x="8830782" y="4832898"/>
                  <a:ext cx="793747" cy="579687"/>
                </a:xfrm>
                <a:custGeom>
                  <a:avLst/>
                  <a:gdLst>
                    <a:gd name="connsiteX0" fmla="*/ 5844 w 793747"/>
                    <a:gd name="connsiteY0" fmla="*/ 338994 h 579687"/>
                    <a:gd name="connsiteX1" fmla="*/ 63776 w 793747"/>
                    <a:gd name="connsiteY1" fmla="*/ 386027 h 579687"/>
                    <a:gd name="connsiteX2" fmla="*/ 63776 w 793747"/>
                    <a:gd name="connsiteY2" fmla="*/ 386027 h 579687"/>
                    <a:gd name="connsiteX3" fmla="*/ 52848 w 793747"/>
                    <a:gd name="connsiteY3" fmla="*/ 492911 h 579687"/>
                    <a:gd name="connsiteX4" fmla="*/ 59781 w 793747"/>
                    <a:gd name="connsiteY4" fmla="*/ 492911 h 579687"/>
                    <a:gd name="connsiteX5" fmla="*/ 61897 w 793747"/>
                    <a:gd name="connsiteY5" fmla="*/ 492911 h 579687"/>
                    <a:gd name="connsiteX6" fmla="*/ 559433 w 793747"/>
                    <a:gd name="connsiteY6" fmla="*/ 513488 h 579687"/>
                    <a:gd name="connsiteX7" fmla="*/ 566601 w 793747"/>
                    <a:gd name="connsiteY7" fmla="*/ 513488 h 579687"/>
                    <a:gd name="connsiteX8" fmla="*/ 570244 w 793747"/>
                    <a:gd name="connsiteY8" fmla="*/ 513488 h 579687"/>
                    <a:gd name="connsiteX9" fmla="*/ 661901 w 793747"/>
                    <a:gd name="connsiteY9" fmla="*/ 579688 h 579687"/>
                    <a:gd name="connsiteX10" fmla="*/ 793747 w 793747"/>
                    <a:gd name="connsiteY10" fmla="*/ 305953 h 579687"/>
                    <a:gd name="connsiteX11" fmla="*/ 633229 w 793747"/>
                    <a:gd name="connsiteY11" fmla="*/ 249042 h 579687"/>
                    <a:gd name="connsiteX12" fmla="*/ 426412 w 793747"/>
                    <a:gd name="connsiteY12" fmla="*/ 24457 h 579687"/>
                    <a:gd name="connsiteX13" fmla="*/ 369419 w 793747"/>
                    <a:gd name="connsiteY13" fmla="*/ 0 h 579687"/>
                    <a:gd name="connsiteX14" fmla="*/ 197855 w 793747"/>
                    <a:gd name="connsiteY14" fmla="*/ 941 h 579687"/>
                    <a:gd name="connsiteX15" fmla="*/ 177761 w 793747"/>
                    <a:gd name="connsiteY15" fmla="*/ 941 h 579687"/>
                    <a:gd name="connsiteX16" fmla="*/ 104552 w 793747"/>
                    <a:gd name="connsiteY16" fmla="*/ 941 h 579687"/>
                    <a:gd name="connsiteX17" fmla="*/ 87044 w 793747"/>
                    <a:gd name="connsiteY17" fmla="*/ 941 h 579687"/>
                    <a:gd name="connsiteX18" fmla="*/ 77055 w 793747"/>
                    <a:gd name="connsiteY18" fmla="*/ 77958 h 579687"/>
                    <a:gd name="connsiteX19" fmla="*/ 52731 w 793747"/>
                    <a:gd name="connsiteY19" fmla="*/ 150272 h 579687"/>
                    <a:gd name="connsiteX20" fmla="*/ 52731 w 793747"/>
                    <a:gd name="connsiteY20" fmla="*/ 150272 h 579687"/>
                    <a:gd name="connsiteX21" fmla="*/ 52731 w 793747"/>
                    <a:gd name="connsiteY21" fmla="*/ 150272 h 579687"/>
                    <a:gd name="connsiteX22" fmla="*/ 34517 w 793747"/>
                    <a:gd name="connsiteY22" fmla="*/ 269972 h 579687"/>
                    <a:gd name="connsiteX23" fmla="*/ 5844 w 793747"/>
                    <a:gd name="connsiteY23" fmla="*/ 338994 h 579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93747" h="579687">
                      <a:moveTo>
                        <a:pt x="5844" y="338994"/>
                      </a:moveTo>
                      <a:cubicBezTo>
                        <a:pt x="19676" y="360428"/>
                        <a:pt x="39966" y="376901"/>
                        <a:pt x="63776" y="386027"/>
                      </a:cubicBezTo>
                      <a:lnTo>
                        <a:pt x="63776" y="386027"/>
                      </a:lnTo>
                      <a:cubicBezTo>
                        <a:pt x="57901" y="387438"/>
                        <a:pt x="-8492" y="405664"/>
                        <a:pt x="52848" y="492911"/>
                      </a:cubicBezTo>
                      <a:lnTo>
                        <a:pt x="59781" y="492911"/>
                      </a:lnTo>
                      <a:lnTo>
                        <a:pt x="61897" y="492911"/>
                      </a:lnTo>
                      <a:lnTo>
                        <a:pt x="559433" y="513488"/>
                      </a:lnTo>
                      <a:lnTo>
                        <a:pt x="566601" y="513488"/>
                      </a:lnTo>
                      <a:lnTo>
                        <a:pt x="570244" y="513488"/>
                      </a:lnTo>
                      <a:lnTo>
                        <a:pt x="661901" y="579688"/>
                      </a:lnTo>
                      <a:lnTo>
                        <a:pt x="793747" y="305953"/>
                      </a:lnTo>
                      <a:lnTo>
                        <a:pt x="633229" y="249042"/>
                      </a:lnTo>
                      <a:lnTo>
                        <a:pt x="426412" y="24457"/>
                      </a:lnTo>
                      <a:cubicBezTo>
                        <a:pt x="426412" y="24457"/>
                        <a:pt x="393862" y="941"/>
                        <a:pt x="369419" y="0"/>
                      </a:cubicBezTo>
                      <a:lnTo>
                        <a:pt x="197855" y="941"/>
                      </a:lnTo>
                      <a:lnTo>
                        <a:pt x="177761" y="941"/>
                      </a:lnTo>
                      <a:lnTo>
                        <a:pt x="104552" y="941"/>
                      </a:lnTo>
                      <a:lnTo>
                        <a:pt x="87044" y="941"/>
                      </a:lnTo>
                      <a:cubicBezTo>
                        <a:pt x="70465" y="23092"/>
                        <a:pt x="66677" y="52307"/>
                        <a:pt x="77055" y="77958"/>
                      </a:cubicBezTo>
                      <a:cubicBezTo>
                        <a:pt x="77055" y="77958"/>
                        <a:pt x="27466" y="89716"/>
                        <a:pt x="52731" y="150272"/>
                      </a:cubicBezTo>
                      <a:lnTo>
                        <a:pt x="52731" y="150272"/>
                      </a:lnTo>
                      <a:lnTo>
                        <a:pt x="52731" y="150272"/>
                      </a:lnTo>
                      <a:cubicBezTo>
                        <a:pt x="47913" y="152506"/>
                        <a:pt x="-2146" y="177551"/>
                        <a:pt x="34517" y="269972"/>
                      </a:cubicBezTo>
                      <a:cubicBezTo>
                        <a:pt x="34282" y="271501"/>
                        <a:pt x="-16953" y="302896"/>
                        <a:pt x="5844" y="338994"/>
                      </a:cubicBezTo>
                      <a:close/>
                    </a:path>
                  </a:pathLst>
                </a:custGeom>
                <a:solidFill>
                  <a:srgbClr val="FAD1A6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3" name="Graphic 7">
                  <a:extLst>
                    <a:ext uri="{FF2B5EF4-FFF2-40B4-BE49-F238E27FC236}">
                      <a16:creationId xmlns:a16="http://schemas.microsoft.com/office/drawing/2014/main" id="{70090F5B-BCA5-9F4B-9C8F-A502F6BB3D59}"/>
                    </a:ext>
                  </a:extLst>
                </p:cNvPr>
                <p:cNvGrpSpPr/>
                <p:nvPr/>
              </p:nvGrpSpPr>
              <p:grpSpPr>
                <a:xfrm>
                  <a:off x="8865416" y="4834309"/>
                  <a:ext cx="568394" cy="520096"/>
                  <a:chOff x="8865416" y="4834309"/>
                  <a:chExt cx="568394" cy="520096"/>
                </a:xfrm>
                <a:solidFill>
                  <a:srgbClr val="9EB5BB"/>
                </a:solidFill>
              </p:grpSpPr>
              <p:sp>
                <p:nvSpPr>
                  <p:cNvPr id="24" name="Freeform 23">
                    <a:extLst>
                      <a:ext uri="{FF2B5EF4-FFF2-40B4-BE49-F238E27FC236}">
                        <a16:creationId xmlns:a16="http://schemas.microsoft.com/office/drawing/2014/main" id="{4C39C5FA-91C4-6048-8EC4-972D3D0F839B}"/>
                      </a:ext>
                    </a:extLst>
                  </p:cNvPr>
                  <p:cNvSpPr/>
                  <p:nvPr/>
                </p:nvSpPr>
                <p:spPr>
                  <a:xfrm>
                    <a:off x="9390215" y="5285713"/>
                    <a:ext cx="43596" cy="60673"/>
                  </a:xfrm>
                  <a:custGeom>
                    <a:avLst/>
                    <a:gdLst>
                      <a:gd name="connsiteX0" fmla="*/ 0 w 43596"/>
                      <a:gd name="connsiteY0" fmla="*/ 60673 h 60673"/>
                      <a:gd name="connsiteX1" fmla="*/ 7168 w 43596"/>
                      <a:gd name="connsiteY1" fmla="*/ 60673 h 60673"/>
                      <a:gd name="connsiteX2" fmla="*/ 43596 w 43596"/>
                      <a:gd name="connsiteY2" fmla="*/ 5879 h 60673"/>
                      <a:gd name="connsiteX3" fmla="*/ 41011 w 43596"/>
                      <a:gd name="connsiteY3" fmla="*/ 4351 h 60673"/>
                      <a:gd name="connsiteX4" fmla="*/ 5758 w 43596"/>
                      <a:gd name="connsiteY4" fmla="*/ 56910 h 60673"/>
                      <a:gd name="connsiteX5" fmla="*/ 29847 w 43596"/>
                      <a:gd name="connsiteY5" fmla="*/ 705 h 60673"/>
                      <a:gd name="connsiteX6" fmla="*/ 27027 w 43596"/>
                      <a:gd name="connsiteY6" fmla="*/ 0 h 60673"/>
                      <a:gd name="connsiteX7" fmla="*/ 0 w 43596"/>
                      <a:gd name="connsiteY7" fmla="*/ 60673 h 60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596" h="60673">
                        <a:moveTo>
                          <a:pt x="0" y="60673"/>
                        </a:moveTo>
                        <a:lnTo>
                          <a:pt x="7168" y="60673"/>
                        </a:lnTo>
                        <a:cubicBezTo>
                          <a:pt x="20234" y="43040"/>
                          <a:pt x="32392" y="24752"/>
                          <a:pt x="43596" y="5879"/>
                        </a:cubicBezTo>
                        <a:lnTo>
                          <a:pt x="41011" y="4351"/>
                        </a:lnTo>
                        <a:cubicBezTo>
                          <a:pt x="41011" y="4351"/>
                          <a:pt x="21974" y="36569"/>
                          <a:pt x="5758" y="56910"/>
                        </a:cubicBezTo>
                        <a:cubicBezTo>
                          <a:pt x="16314" y="39364"/>
                          <a:pt x="24419" y="20453"/>
                          <a:pt x="29847" y="705"/>
                        </a:cubicBezTo>
                        <a:lnTo>
                          <a:pt x="27027" y="0"/>
                        </a:lnTo>
                        <a:cubicBezTo>
                          <a:pt x="21436" y="21582"/>
                          <a:pt x="12303" y="42085"/>
                          <a:pt x="0" y="60673"/>
                        </a:cubicBezTo>
                        <a:close/>
                      </a:path>
                    </a:pathLst>
                  </a:custGeom>
                  <a:solidFill>
                    <a:srgbClr val="9EB5BB"/>
                  </a:solidFill>
                  <a:ln w="117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4">
                    <a:extLst>
                      <a:ext uri="{FF2B5EF4-FFF2-40B4-BE49-F238E27FC236}">
                        <a16:creationId xmlns:a16="http://schemas.microsoft.com/office/drawing/2014/main" id="{A049A462-FCAC-EA44-AA27-3D629A2B196A}"/>
                      </a:ext>
                    </a:extLst>
                  </p:cNvPr>
                  <p:cNvSpPr/>
                  <p:nvPr/>
                </p:nvSpPr>
                <p:spPr>
                  <a:xfrm>
                    <a:off x="8925559" y="4834309"/>
                    <a:ext cx="102031" cy="53735"/>
                  </a:xfrm>
                  <a:custGeom>
                    <a:avLst/>
                    <a:gdLst>
                      <a:gd name="connsiteX0" fmla="*/ 6485 w 102031"/>
                      <a:gd name="connsiteY0" fmla="*/ 50914 h 53735"/>
                      <a:gd name="connsiteX1" fmla="*/ 6485 w 102031"/>
                      <a:gd name="connsiteY1" fmla="*/ 51619 h 53735"/>
                      <a:gd name="connsiteX2" fmla="*/ 7190 w 102031"/>
                      <a:gd name="connsiteY2" fmla="*/ 51619 h 53735"/>
                      <a:gd name="connsiteX3" fmla="*/ 90270 w 102031"/>
                      <a:gd name="connsiteY3" fmla="*/ 53736 h 53735"/>
                      <a:gd name="connsiteX4" fmla="*/ 90270 w 102031"/>
                      <a:gd name="connsiteY4" fmla="*/ 52913 h 53735"/>
                      <a:gd name="connsiteX5" fmla="*/ 102021 w 102031"/>
                      <a:gd name="connsiteY5" fmla="*/ 0 h 53735"/>
                      <a:gd name="connsiteX6" fmla="*/ 98965 w 102031"/>
                      <a:gd name="connsiteY6" fmla="*/ 0 h 53735"/>
                      <a:gd name="connsiteX7" fmla="*/ 88507 w 102031"/>
                      <a:gd name="connsiteY7" fmla="*/ 49150 h 53735"/>
                      <a:gd name="connsiteX8" fmla="*/ 84982 w 102031"/>
                      <a:gd name="connsiteY8" fmla="*/ 118 h 53735"/>
                      <a:gd name="connsiteX9" fmla="*/ 82984 w 102031"/>
                      <a:gd name="connsiteY9" fmla="*/ 118 h 53735"/>
                      <a:gd name="connsiteX10" fmla="*/ 87097 w 102031"/>
                      <a:gd name="connsiteY10" fmla="*/ 50679 h 53735"/>
                      <a:gd name="connsiteX11" fmla="*/ 8601 w 102031"/>
                      <a:gd name="connsiteY11" fmla="*/ 48680 h 53735"/>
                      <a:gd name="connsiteX12" fmla="*/ 9776 w 102031"/>
                      <a:gd name="connsiteY12" fmla="*/ 470 h 53735"/>
                      <a:gd name="connsiteX13" fmla="*/ 6368 w 102031"/>
                      <a:gd name="connsiteY13" fmla="*/ 470 h 53735"/>
                      <a:gd name="connsiteX14" fmla="*/ 6485 w 102031"/>
                      <a:gd name="connsiteY14" fmla="*/ 50914 h 53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2031" h="53735">
                        <a:moveTo>
                          <a:pt x="6485" y="50914"/>
                        </a:moveTo>
                        <a:lnTo>
                          <a:pt x="6485" y="51619"/>
                        </a:lnTo>
                        <a:lnTo>
                          <a:pt x="7190" y="51619"/>
                        </a:lnTo>
                        <a:lnTo>
                          <a:pt x="90270" y="53736"/>
                        </a:lnTo>
                        <a:lnTo>
                          <a:pt x="90270" y="52913"/>
                        </a:lnTo>
                        <a:cubicBezTo>
                          <a:pt x="98251" y="36431"/>
                          <a:pt x="102275" y="18313"/>
                          <a:pt x="102021" y="0"/>
                        </a:cubicBezTo>
                        <a:lnTo>
                          <a:pt x="98965" y="0"/>
                        </a:lnTo>
                        <a:cubicBezTo>
                          <a:pt x="99206" y="16961"/>
                          <a:pt x="95632" y="33758"/>
                          <a:pt x="88507" y="49150"/>
                        </a:cubicBezTo>
                        <a:cubicBezTo>
                          <a:pt x="79820" y="34230"/>
                          <a:pt x="78519" y="16128"/>
                          <a:pt x="84982" y="118"/>
                        </a:cubicBezTo>
                        <a:lnTo>
                          <a:pt x="82984" y="118"/>
                        </a:lnTo>
                        <a:cubicBezTo>
                          <a:pt x="76644" y="16727"/>
                          <a:pt x="78156" y="35314"/>
                          <a:pt x="87097" y="50679"/>
                        </a:cubicBezTo>
                        <a:lnTo>
                          <a:pt x="8601" y="48680"/>
                        </a:lnTo>
                        <a:cubicBezTo>
                          <a:pt x="727" y="33466"/>
                          <a:pt x="1170" y="15282"/>
                          <a:pt x="9776" y="470"/>
                        </a:cubicBezTo>
                        <a:lnTo>
                          <a:pt x="6368" y="470"/>
                        </a:lnTo>
                        <a:cubicBezTo>
                          <a:pt x="-2164" y="16212"/>
                          <a:pt x="-2120" y="35212"/>
                          <a:pt x="6485" y="50914"/>
                        </a:cubicBezTo>
                        <a:close/>
                      </a:path>
                    </a:pathLst>
                  </a:custGeom>
                  <a:solidFill>
                    <a:srgbClr val="9EB5BB"/>
                  </a:solidFill>
                  <a:ln w="117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31A9F939-1563-EA45-A744-DC89B180117F}"/>
                      </a:ext>
                    </a:extLst>
                  </p:cNvPr>
                  <p:cNvSpPr/>
                  <p:nvPr/>
                </p:nvSpPr>
                <p:spPr>
                  <a:xfrm>
                    <a:off x="8967474" y="5033731"/>
                    <a:ext cx="107273" cy="97241"/>
                  </a:xfrm>
                  <a:custGeom>
                    <a:avLst/>
                    <a:gdLst>
                      <a:gd name="connsiteX0" fmla="*/ 4054 w 107273"/>
                      <a:gd name="connsiteY0" fmla="*/ 74901 h 97241"/>
                      <a:gd name="connsiteX1" fmla="*/ 4054 w 107273"/>
                      <a:gd name="connsiteY1" fmla="*/ 75724 h 97241"/>
                      <a:gd name="connsiteX2" fmla="*/ 82903 w 107273"/>
                      <a:gd name="connsiteY2" fmla="*/ 97242 h 97241"/>
                      <a:gd name="connsiteX3" fmla="*/ 83490 w 107273"/>
                      <a:gd name="connsiteY3" fmla="*/ 97242 h 97241"/>
                      <a:gd name="connsiteX4" fmla="*/ 101587 w 107273"/>
                      <a:gd name="connsiteY4" fmla="*/ 21753 h 97241"/>
                      <a:gd name="connsiteX5" fmla="*/ 101587 w 107273"/>
                      <a:gd name="connsiteY5" fmla="*/ 21165 h 97241"/>
                      <a:gd name="connsiteX6" fmla="*/ 32256 w 107273"/>
                      <a:gd name="connsiteY6" fmla="*/ 0 h 97241"/>
                      <a:gd name="connsiteX7" fmla="*/ 31668 w 107273"/>
                      <a:gd name="connsiteY7" fmla="*/ 0 h 97241"/>
                      <a:gd name="connsiteX8" fmla="*/ 4054 w 107273"/>
                      <a:gd name="connsiteY8" fmla="*/ 74901 h 97241"/>
                      <a:gd name="connsiteX9" fmla="*/ 9577 w 107273"/>
                      <a:gd name="connsiteY9" fmla="*/ 74078 h 97241"/>
                      <a:gd name="connsiteX10" fmla="*/ 35429 w 107273"/>
                      <a:gd name="connsiteY10" fmla="*/ 31395 h 97241"/>
                      <a:gd name="connsiteX11" fmla="*/ 34254 w 107273"/>
                      <a:gd name="connsiteY11" fmla="*/ 3175 h 97241"/>
                      <a:gd name="connsiteX12" fmla="*/ 99354 w 107273"/>
                      <a:gd name="connsiteY12" fmla="*/ 23046 h 97241"/>
                      <a:gd name="connsiteX13" fmla="*/ 82550 w 107273"/>
                      <a:gd name="connsiteY13" fmla="*/ 93597 h 97241"/>
                      <a:gd name="connsiteX14" fmla="*/ 31316 w 107273"/>
                      <a:gd name="connsiteY14" fmla="*/ 3527 h 97241"/>
                      <a:gd name="connsiteX15" fmla="*/ 6404 w 107273"/>
                      <a:gd name="connsiteY15" fmla="*/ 72549 h 97241"/>
                      <a:gd name="connsiteX16" fmla="*/ 31316 w 107273"/>
                      <a:gd name="connsiteY16" fmla="*/ 3292 h 97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7273" h="97241">
                        <a:moveTo>
                          <a:pt x="4054" y="74901"/>
                        </a:moveTo>
                        <a:lnTo>
                          <a:pt x="4054" y="75724"/>
                        </a:lnTo>
                        <a:lnTo>
                          <a:pt x="82903" y="97242"/>
                        </a:lnTo>
                        <a:lnTo>
                          <a:pt x="83490" y="97242"/>
                        </a:lnTo>
                        <a:cubicBezTo>
                          <a:pt x="106132" y="79223"/>
                          <a:pt x="113595" y="48088"/>
                          <a:pt x="101587" y="21753"/>
                        </a:cubicBezTo>
                        <a:lnTo>
                          <a:pt x="101587" y="21165"/>
                        </a:lnTo>
                        <a:lnTo>
                          <a:pt x="32256" y="0"/>
                        </a:lnTo>
                        <a:lnTo>
                          <a:pt x="31668" y="0"/>
                        </a:lnTo>
                        <a:cubicBezTo>
                          <a:pt x="4949" y="14465"/>
                          <a:pt x="-6876" y="46538"/>
                          <a:pt x="4054" y="74901"/>
                        </a:cubicBezTo>
                        <a:close/>
                        <a:moveTo>
                          <a:pt x="9577" y="74078"/>
                        </a:moveTo>
                        <a:cubicBezTo>
                          <a:pt x="25050" y="65342"/>
                          <a:pt x="34849" y="49163"/>
                          <a:pt x="35429" y="31395"/>
                        </a:cubicBezTo>
                        <a:cubicBezTo>
                          <a:pt x="36369" y="21979"/>
                          <a:pt x="35974" y="12479"/>
                          <a:pt x="34254" y="3175"/>
                        </a:cubicBezTo>
                        <a:lnTo>
                          <a:pt x="99354" y="23046"/>
                        </a:lnTo>
                        <a:cubicBezTo>
                          <a:pt x="110643" y="47631"/>
                          <a:pt x="103707" y="76750"/>
                          <a:pt x="82550" y="93597"/>
                        </a:cubicBezTo>
                        <a:close/>
                        <a:moveTo>
                          <a:pt x="31316" y="3527"/>
                        </a:moveTo>
                        <a:cubicBezTo>
                          <a:pt x="33078" y="13052"/>
                          <a:pt x="39306" y="56910"/>
                          <a:pt x="6404" y="72549"/>
                        </a:cubicBezTo>
                        <a:cubicBezTo>
                          <a:pt x="-2982" y="46473"/>
                          <a:pt x="7474" y="17402"/>
                          <a:pt x="31316" y="3292"/>
                        </a:cubicBezTo>
                        <a:close/>
                      </a:path>
                    </a:pathLst>
                  </a:custGeom>
                  <a:solidFill>
                    <a:srgbClr val="9EB5BB"/>
                  </a:solidFill>
                  <a:ln w="117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6B66C773-6A2B-3B47-86FB-C33A3D04FEF2}"/>
                      </a:ext>
                    </a:extLst>
                  </p:cNvPr>
                  <p:cNvSpPr/>
                  <p:nvPr/>
                </p:nvSpPr>
                <p:spPr>
                  <a:xfrm>
                    <a:off x="8865416" y="4909562"/>
                    <a:ext cx="374621" cy="416834"/>
                  </a:xfrm>
                  <a:custGeom>
                    <a:avLst/>
                    <a:gdLst>
                      <a:gd name="connsiteX0" fmla="*/ 234549 w 374621"/>
                      <a:gd name="connsiteY0" fmla="*/ 385792 h 416834"/>
                      <a:gd name="connsiteX1" fmla="*/ 24442 w 374621"/>
                      <a:gd name="connsiteY1" fmla="*/ 414130 h 416834"/>
                      <a:gd name="connsiteX2" fmla="*/ 25147 w 374621"/>
                      <a:gd name="connsiteY2" fmla="*/ 416129 h 416834"/>
                      <a:gd name="connsiteX3" fmla="*/ 25147 w 374621"/>
                      <a:gd name="connsiteY3" fmla="*/ 416834 h 416834"/>
                      <a:gd name="connsiteX4" fmla="*/ 26909 w 374621"/>
                      <a:gd name="connsiteY4" fmla="*/ 416246 h 416834"/>
                      <a:gd name="connsiteX5" fmla="*/ 26909 w 374621"/>
                      <a:gd name="connsiteY5" fmla="*/ 416246 h 416834"/>
                      <a:gd name="connsiteX6" fmla="*/ 234549 w 374621"/>
                      <a:gd name="connsiteY6" fmla="*/ 388732 h 416834"/>
                      <a:gd name="connsiteX7" fmla="*/ 239837 w 374621"/>
                      <a:gd name="connsiteY7" fmla="*/ 385674 h 416834"/>
                      <a:gd name="connsiteX8" fmla="*/ 237017 w 374621"/>
                      <a:gd name="connsiteY8" fmla="*/ 322885 h 416834"/>
                      <a:gd name="connsiteX9" fmla="*/ 231847 w 374621"/>
                      <a:gd name="connsiteY9" fmla="*/ 320063 h 416834"/>
                      <a:gd name="connsiteX10" fmla="*/ 114337 w 374621"/>
                      <a:gd name="connsiteY10" fmla="*/ 307599 h 416834"/>
                      <a:gd name="connsiteX11" fmla="*/ 166746 w 374621"/>
                      <a:gd name="connsiteY11" fmla="*/ 299603 h 416834"/>
                      <a:gd name="connsiteX12" fmla="*/ 169332 w 374621"/>
                      <a:gd name="connsiteY12" fmla="*/ 297957 h 416834"/>
                      <a:gd name="connsiteX13" fmla="*/ 178967 w 374621"/>
                      <a:gd name="connsiteY13" fmla="*/ 230934 h 416834"/>
                      <a:gd name="connsiteX14" fmla="*/ 214220 w 374621"/>
                      <a:gd name="connsiteY14" fmla="*/ 195659 h 416834"/>
                      <a:gd name="connsiteX15" fmla="*/ 210813 w 374621"/>
                      <a:gd name="connsiteY15" fmla="*/ 132752 h 416834"/>
                      <a:gd name="connsiteX16" fmla="*/ 206817 w 374621"/>
                      <a:gd name="connsiteY16" fmla="*/ 129930 h 416834"/>
                      <a:gd name="connsiteX17" fmla="*/ 177205 w 374621"/>
                      <a:gd name="connsiteY17" fmla="*/ 121229 h 416834"/>
                      <a:gd name="connsiteX18" fmla="*/ 188956 w 374621"/>
                      <a:gd name="connsiteY18" fmla="*/ 37862 h 416834"/>
                      <a:gd name="connsiteX19" fmla="*/ 180377 w 374621"/>
                      <a:gd name="connsiteY19" fmla="*/ 29866 h 416834"/>
                      <a:gd name="connsiteX20" fmla="*/ 104819 w 374621"/>
                      <a:gd name="connsiteY20" fmla="*/ 14228 h 416834"/>
                      <a:gd name="connsiteX21" fmla="*/ 96828 w 374621"/>
                      <a:gd name="connsiteY21" fmla="*/ 6350 h 416834"/>
                      <a:gd name="connsiteX22" fmla="*/ 224091 w 374621"/>
                      <a:gd name="connsiteY22" fmla="*/ 9995 h 416834"/>
                      <a:gd name="connsiteX23" fmla="*/ 235842 w 374621"/>
                      <a:gd name="connsiteY23" fmla="*/ 15756 h 416834"/>
                      <a:gd name="connsiteX24" fmla="*/ 236664 w 374621"/>
                      <a:gd name="connsiteY24" fmla="*/ 16697 h 416834"/>
                      <a:gd name="connsiteX25" fmla="*/ 263222 w 374621"/>
                      <a:gd name="connsiteY25" fmla="*/ 57146 h 416834"/>
                      <a:gd name="connsiteX26" fmla="*/ 372623 w 374621"/>
                      <a:gd name="connsiteY26" fmla="*/ 186488 h 416834"/>
                      <a:gd name="connsiteX27" fmla="*/ 374621 w 374621"/>
                      <a:gd name="connsiteY27" fmla="*/ 184253 h 416834"/>
                      <a:gd name="connsiteX28" fmla="*/ 265807 w 374621"/>
                      <a:gd name="connsiteY28" fmla="*/ 55852 h 416834"/>
                      <a:gd name="connsiteX29" fmla="*/ 238897 w 374621"/>
                      <a:gd name="connsiteY29" fmla="*/ 14933 h 416834"/>
                      <a:gd name="connsiteX30" fmla="*/ 238075 w 374621"/>
                      <a:gd name="connsiteY30" fmla="*/ 13875 h 416834"/>
                      <a:gd name="connsiteX31" fmla="*/ 224561 w 374621"/>
                      <a:gd name="connsiteY31" fmla="*/ 7055 h 416834"/>
                      <a:gd name="connsiteX32" fmla="*/ 95300 w 374621"/>
                      <a:gd name="connsiteY32" fmla="*/ 3292 h 416834"/>
                      <a:gd name="connsiteX33" fmla="*/ 95300 w 374621"/>
                      <a:gd name="connsiteY33" fmla="*/ 3292 h 416834"/>
                      <a:gd name="connsiteX34" fmla="*/ 92010 w 374621"/>
                      <a:gd name="connsiteY34" fmla="*/ 0 h 416834"/>
                      <a:gd name="connsiteX35" fmla="*/ 89895 w 374621"/>
                      <a:gd name="connsiteY35" fmla="*/ 2116 h 416834"/>
                      <a:gd name="connsiteX36" fmla="*/ 104113 w 374621"/>
                      <a:gd name="connsiteY36" fmla="*/ 16344 h 416834"/>
                      <a:gd name="connsiteX37" fmla="*/ 104113 w 374621"/>
                      <a:gd name="connsiteY37" fmla="*/ 16344 h 416834"/>
                      <a:gd name="connsiteX38" fmla="*/ 180025 w 374621"/>
                      <a:gd name="connsiteY38" fmla="*/ 32100 h 416834"/>
                      <a:gd name="connsiteX39" fmla="*/ 186371 w 374621"/>
                      <a:gd name="connsiteY39" fmla="*/ 37980 h 416834"/>
                      <a:gd name="connsiteX40" fmla="*/ 174619 w 374621"/>
                      <a:gd name="connsiteY40" fmla="*/ 119582 h 416834"/>
                      <a:gd name="connsiteX41" fmla="*/ 160283 w 374621"/>
                      <a:gd name="connsiteY41" fmla="*/ 115350 h 416834"/>
                      <a:gd name="connsiteX42" fmla="*/ 172034 w 374621"/>
                      <a:gd name="connsiteY42" fmla="*/ 92891 h 416834"/>
                      <a:gd name="connsiteX43" fmla="*/ 167804 w 374621"/>
                      <a:gd name="connsiteY43" fmla="*/ 43153 h 416834"/>
                      <a:gd name="connsiteX44" fmla="*/ 167804 w 374621"/>
                      <a:gd name="connsiteY44" fmla="*/ 43153 h 416834"/>
                      <a:gd name="connsiteX45" fmla="*/ 98708 w 374621"/>
                      <a:gd name="connsiteY45" fmla="*/ 27750 h 416834"/>
                      <a:gd name="connsiteX46" fmla="*/ 98708 w 374621"/>
                      <a:gd name="connsiteY46" fmla="*/ 27750 h 416834"/>
                      <a:gd name="connsiteX47" fmla="*/ 84959 w 374621"/>
                      <a:gd name="connsiteY47" fmla="*/ 93009 h 416834"/>
                      <a:gd name="connsiteX48" fmla="*/ 18214 w 374621"/>
                      <a:gd name="connsiteY48" fmla="*/ 74195 h 416834"/>
                      <a:gd name="connsiteX49" fmla="*/ 18214 w 374621"/>
                      <a:gd name="connsiteY49" fmla="*/ 74195 h 416834"/>
                      <a:gd name="connsiteX50" fmla="*/ 18214 w 374621"/>
                      <a:gd name="connsiteY50" fmla="*/ 74195 h 416834"/>
                      <a:gd name="connsiteX51" fmla="*/ 18214 w 374621"/>
                      <a:gd name="connsiteY51" fmla="*/ 75959 h 416834"/>
                      <a:gd name="connsiteX52" fmla="*/ 206229 w 374621"/>
                      <a:gd name="connsiteY52" fmla="*/ 132987 h 416834"/>
                      <a:gd name="connsiteX53" fmla="*/ 208697 w 374621"/>
                      <a:gd name="connsiteY53" fmla="*/ 134751 h 416834"/>
                      <a:gd name="connsiteX54" fmla="*/ 211752 w 374621"/>
                      <a:gd name="connsiteY54" fmla="*/ 194954 h 416834"/>
                      <a:gd name="connsiteX55" fmla="*/ 178380 w 374621"/>
                      <a:gd name="connsiteY55" fmla="*/ 228230 h 416834"/>
                      <a:gd name="connsiteX56" fmla="*/ 178380 w 374621"/>
                      <a:gd name="connsiteY56" fmla="*/ 229288 h 416834"/>
                      <a:gd name="connsiteX57" fmla="*/ 176617 w 374621"/>
                      <a:gd name="connsiteY57" fmla="*/ 226114 h 416834"/>
                      <a:gd name="connsiteX58" fmla="*/ 173797 w 374621"/>
                      <a:gd name="connsiteY58" fmla="*/ 224232 h 416834"/>
                      <a:gd name="connsiteX59" fmla="*/ 0 w 374621"/>
                      <a:gd name="connsiteY59" fmla="*/ 193543 h 416834"/>
                      <a:gd name="connsiteX60" fmla="*/ 0 w 374621"/>
                      <a:gd name="connsiteY60" fmla="*/ 196365 h 416834"/>
                      <a:gd name="connsiteX61" fmla="*/ 173679 w 374621"/>
                      <a:gd name="connsiteY61" fmla="*/ 227054 h 416834"/>
                      <a:gd name="connsiteX62" fmla="*/ 174502 w 374621"/>
                      <a:gd name="connsiteY62" fmla="*/ 227642 h 416834"/>
                      <a:gd name="connsiteX63" fmla="*/ 167569 w 374621"/>
                      <a:gd name="connsiteY63" fmla="*/ 296193 h 416834"/>
                      <a:gd name="connsiteX64" fmla="*/ 166864 w 374621"/>
                      <a:gd name="connsiteY64" fmla="*/ 296193 h 416834"/>
                      <a:gd name="connsiteX65" fmla="*/ 29142 w 374621"/>
                      <a:gd name="connsiteY65" fmla="*/ 307952 h 416834"/>
                      <a:gd name="connsiteX66" fmla="*/ 29142 w 374621"/>
                      <a:gd name="connsiteY66" fmla="*/ 310891 h 416834"/>
                      <a:gd name="connsiteX67" fmla="*/ 45946 w 374621"/>
                      <a:gd name="connsiteY67" fmla="*/ 310891 h 416834"/>
                      <a:gd name="connsiteX68" fmla="*/ 103526 w 374621"/>
                      <a:gd name="connsiteY68" fmla="*/ 307717 h 416834"/>
                      <a:gd name="connsiteX69" fmla="*/ 103526 w 374621"/>
                      <a:gd name="connsiteY69" fmla="*/ 307716 h 416834"/>
                      <a:gd name="connsiteX70" fmla="*/ 232082 w 374621"/>
                      <a:gd name="connsiteY70" fmla="*/ 321474 h 416834"/>
                      <a:gd name="connsiteX71" fmla="*/ 235254 w 374621"/>
                      <a:gd name="connsiteY71" fmla="*/ 323238 h 416834"/>
                      <a:gd name="connsiteX72" fmla="*/ 238075 w 374621"/>
                      <a:gd name="connsiteY72" fmla="*/ 382029 h 416834"/>
                      <a:gd name="connsiteX73" fmla="*/ 234549 w 374621"/>
                      <a:gd name="connsiteY73" fmla="*/ 385792 h 416834"/>
                      <a:gd name="connsiteX74" fmla="*/ 87662 w 374621"/>
                      <a:gd name="connsiteY74" fmla="*/ 94655 h 416834"/>
                      <a:gd name="connsiteX75" fmla="*/ 87662 w 374621"/>
                      <a:gd name="connsiteY75" fmla="*/ 94655 h 416834"/>
                      <a:gd name="connsiteX76" fmla="*/ 97885 w 374621"/>
                      <a:gd name="connsiteY76" fmla="*/ 31748 h 416834"/>
                      <a:gd name="connsiteX77" fmla="*/ 87662 w 374621"/>
                      <a:gd name="connsiteY77" fmla="*/ 94655 h 416834"/>
                      <a:gd name="connsiteX78" fmla="*/ 156876 w 374621"/>
                      <a:gd name="connsiteY78" fmla="*/ 115232 h 416834"/>
                      <a:gd name="connsiteX79" fmla="*/ 90600 w 374621"/>
                      <a:gd name="connsiteY79" fmla="*/ 95478 h 416834"/>
                      <a:gd name="connsiteX80" fmla="*/ 105524 w 374621"/>
                      <a:gd name="connsiteY80" fmla="*/ 47504 h 416834"/>
                      <a:gd name="connsiteX81" fmla="*/ 100940 w 374621"/>
                      <a:gd name="connsiteY81" fmla="*/ 31748 h 416834"/>
                      <a:gd name="connsiteX82" fmla="*/ 165101 w 374621"/>
                      <a:gd name="connsiteY82" fmla="*/ 45975 h 416834"/>
                      <a:gd name="connsiteX83" fmla="*/ 156876 w 374621"/>
                      <a:gd name="connsiteY83" fmla="*/ 115232 h 41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</a:cxnLst>
                    <a:rect l="l" t="t" r="r" b="b"/>
                    <a:pathLst>
                      <a:path w="374621" h="416834">
                        <a:moveTo>
                          <a:pt x="234549" y="385792"/>
                        </a:moveTo>
                        <a:cubicBezTo>
                          <a:pt x="214690" y="388144"/>
                          <a:pt x="39483" y="409309"/>
                          <a:pt x="24442" y="414130"/>
                        </a:cubicBezTo>
                        <a:lnTo>
                          <a:pt x="25147" y="416129"/>
                        </a:lnTo>
                        <a:lnTo>
                          <a:pt x="25147" y="416834"/>
                        </a:lnTo>
                        <a:lnTo>
                          <a:pt x="26909" y="416246"/>
                        </a:lnTo>
                        <a:lnTo>
                          <a:pt x="26909" y="416246"/>
                        </a:lnTo>
                        <a:cubicBezTo>
                          <a:pt x="50411" y="410367"/>
                          <a:pt x="214925" y="390966"/>
                          <a:pt x="234549" y="388732"/>
                        </a:cubicBezTo>
                        <a:cubicBezTo>
                          <a:pt x="236651" y="388466"/>
                          <a:pt x="238558" y="387364"/>
                          <a:pt x="239837" y="385674"/>
                        </a:cubicBezTo>
                        <a:cubicBezTo>
                          <a:pt x="253953" y="366741"/>
                          <a:pt x="252774" y="340475"/>
                          <a:pt x="237017" y="322885"/>
                        </a:cubicBezTo>
                        <a:cubicBezTo>
                          <a:pt x="235708" y="321329"/>
                          <a:pt x="233863" y="320322"/>
                          <a:pt x="231847" y="320063"/>
                        </a:cubicBezTo>
                        <a:lnTo>
                          <a:pt x="114337" y="307599"/>
                        </a:lnTo>
                        <a:cubicBezTo>
                          <a:pt x="141952" y="304307"/>
                          <a:pt x="162751" y="300426"/>
                          <a:pt x="166746" y="299603"/>
                        </a:cubicBezTo>
                        <a:cubicBezTo>
                          <a:pt x="167788" y="299409"/>
                          <a:pt x="168714" y="298819"/>
                          <a:pt x="169332" y="297957"/>
                        </a:cubicBezTo>
                        <a:cubicBezTo>
                          <a:pt x="185595" y="279529"/>
                          <a:pt x="189379" y="253202"/>
                          <a:pt x="178967" y="230934"/>
                        </a:cubicBezTo>
                        <a:cubicBezTo>
                          <a:pt x="195902" y="225861"/>
                          <a:pt x="209150" y="212604"/>
                          <a:pt x="214220" y="195659"/>
                        </a:cubicBezTo>
                        <a:cubicBezTo>
                          <a:pt x="220423" y="174931"/>
                          <a:pt x="219218" y="152688"/>
                          <a:pt x="210813" y="132752"/>
                        </a:cubicBezTo>
                        <a:cubicBezTo>
                          <a:pt x="209792" y="131433"/>
                          <a:pt x="208401" y="130450"/>
                          <a:pt x="206817" y="129930"/>
                        </a:cubicBezTo>
                        <a:lnTo>
                          <a:pt x="177205" y="121229"/>
                        </a:lnTo>
                        <a:cubicBezTo>
                          <a:pt x="194025" y="96843"/>
                          <a:pt x="198379" y="65952"/>
                          <a:pt x="188956" y="37862"/>
                        </a:cubicBezTo>
                        <a:cubicBezTo>
                          <a:pt x="187724" y="33858"/>
                          <a:pt x="184456" y="30812"/>
                          <a:pt x="180377" y="29866"/>
                        </a:cubicBezTo>
                        <a:lnTo>
                          <a:pt x="104819" y="14228"/>
                        </a:lnTo>
                        <a:lnTo>
                          <a:pt x="96828" y="6350"/>
                        </a:lnTo>
                        <a:lnTo>
                          <a:pt x="224091" y="9995"/>
                        </a:lnTo>
                        <a:cubicBezTo>
                          <a:pt x="228666" y="10087"/>
                          <a:pt x="232966" y="12195"/>
                          <a:pt x="235842" y="15756"/>
                        </a:cubicBezTo>
                        <a:lnTo>
                          <a:pt x="236664" y="16697"/>
                        </a:lnTo>
                        <a:cubicBezTo>
                          <a:pt x="246954" y="29177"/>
                          <a:pt x="255859" y="42740"/>
                          <a:pt x="263222" y="57146"/>
                        </a:cubicBezTo>
                        <a:cubicBezTo>
                          <a:pt x="291542" y="114291"/>
                          <a:pt x="371918" y="185782"/>
                          <a:pt x="372623" y="186488"/>
                        </a:cubicBezTo>
                        <a:lnTo>
                          <a:pt x="374621" y="184253"/>
                        </a:lnTo>
                        <a:cubicBezTo>
                          <a:pt x="373799" y="183548"/>
                          <a:pt x="293892" y="112528"/>
                          <a:pt x="265807" y="55852"/>
                        </a:cubicBezTo>
                        <a:cubicBezTo>
                          <a:pt x="258349" y="41275"/>
                          <a:pt x="249326" y="27554"/>
                          <a:pt x="238897" y="14933"/>
                        </a:cubicBezTo>
                        <a:lnTo>
                          <a:pt x="238075" y="13875"/>
                        </a:lnTo>
                        <a:cubicBezTo>
                          <a:pt x="234762" y="9760"/>
                          <a:pt x="229837" y="7275"/>
                          <a:pt x="224561" y="7055"/>
                        </a:cubicBezTo>
                        <a:lnTo>
                          <a:pt x="95300" y="3292"/>
                        </a:lnTo>
                        <a:lnTo>
                          <a:pt x="95300" y="3292"/>
                        </a:lnTo>
                        <a:lnTo>
                          <a:pt x="92010" y="0"/>
                        </a:lnTo>
                        <a:lnTo>
                          <a:pt x="89895" y="2116"/>
                        </a:lnTo>
                        <a:lnTo>
                          <a:pt x="104113" y="16344"/>
                        </a:lnTo>
                        <a:lnTo>
                          <a:pt x="104113" y="16344"/>
                        </a:lnTo>
                        <a:lnTo>
                          <a:pt x="180025" y="32100"/>
                        </a:lnTo>
                        <a:cubicBezTo>
                          <a:pt x="183109" y="32647"/>
                          <a:pt x="185590" y="34945"/>
                          <a:pt x="186371" y="37980"/>
                        </a:cubicBezTo>
                        <a:cubicBezTo>
                          <a:pt x="200354" y="89716"/>
                          <a:pt x="174619" y="119347"/>
                          <a:pt x="174619" y="119582"/>
                        </a:cubicBezTo>
                        <a:lnTo>
                          <a:pt x="160283" y="115350"/>
                        </a:lnTo>
                        <a:cubicBezTo>
                          <a:pt x="165126" y="108386"/>
                          <a:pt x="169074" y="100841"/>
                          <a:pt x="172034" y="92891"/>
                        </a:cubicBezTo>
                        <a:cubicBezTo>
                          <a:pt x="179150" y="76668"/>
                          <a:pt x="177557" y="57940"/>
                          <a:pt x="167804" y="43153"/>
                        </a:cubicBezTo>
                        <a:lnTo>
                          <a:pt x="167804" y="43153"/>
                        </a:lnTo>
                        <a:lnTo>
                          <a:pt x="98708" y="27750"/>
                        </a:lnTo>
                        <a:lnTo>
                          <a:pt x="98708" y="27750"/>
                        </a:lnTo>
                        <a:cubicBezTo>
                          <a:pt x="98708" y="27750"/>
                          <a:pt x="63455" y="46563"/>
                          <a:pt x="84959" y="93009"/>
                        </a:cubicBezTo>
                        <a:lnTo>
                          <a:pt x="18214" y="74195"/>
                        </a:lnTo>
                        <a:lnTo>
                          <a:pt x="18214" y="74195"/>
                        </a:lnTo>
                        <a:lnTo>
                          <a:pt x="18214" y="74195"/>
                        </a:lnTo>
                        <a:lnTo>
                          <a:pt x="18214" y="75959"/>
                        </a:lnTo>
                        <a:lnTo>
                          <a:pt x="206229" y="132987"/>
                        </a:lnTo>
                        <a:cubicBezTo>
                          <a:pt x="207220" y="133294"/>
                          <a:pt x="208086" y="133913"/>
                          <a:pt x="208697" y="134751"/>
                        </a:cubicBezTo>
                        <a:cubicBezTo>
                          <a:pt x="216643" y="153861"/>
                          <a:pt x="217723" y="175137"/>
                          <a:pt x="211752" y="194954"/>
                        </a:cubicBezTo>
                        <a:cubicBezTo>
                          <a:pt x="206903" y="210940"/>
                          <a:pt x="194373" y="223434"/>
                          <a:pt x="178380" y="228230"/>
                        </a:cubicBezTo>
                        <a:lnTo>
                          <a:pt x="178380" y="229288"/>
                        </a:lnTo>
                        <a:cubicBezTo>
                          <a:pt x="177854" y="228197"/>
                          <a:pt x="177266" y="227137"/>
                          <a:pt x="176617" y="226114"/>
                        </a:cubicBezTo>
                        <a:cubicBezTo>
                          <a:pt x="176003" y="225099"/>
                          <a:pt x="174969" y="224409"/>
                          <a:pt x="173797" y="224232"/>
                        </a:cubicBezTo>
                        <a:lnTo>
                          <a:pt x="0" y="193543"/>
                        </a:lnTo>
                        <a:lnTo>
                          <a:pt x="0" y="196365"/>
                        </a:lnTo>
                        <a:lnTo>
                          <a:pt x="173679" y="227054"/>
                        </a:lnTo>
                        <a:cubicBezTo>
                          <a:pt x="174017" y="227142"/>
                          <a:pt x="174310" y="227351"/>
                          <a:pt x="174502" y="227642"/>
                        </a:cubicBezTo>
                        <a:cubicBezTo>
                          <a:pt x="187217" y="249595"/>
                          <a:pt x="184421" y="277234"/>
                          <a:pt x="167569" y="296193"/>
                        </a:cubicBezTo>
                        <a:cubicBezTo>
                          <a:pt x="167569" y="296193"/>
                          <a:pt x="167569" y="296193"/>
                          <a:pt x="166864" y="296193"/>
                        </a:cubicBezTo>
                        <a:cubicBezTo>
                          <a:pt x="121488" y="304878"/>
                          <a:pt x="75332" y="308819"/>
                          <a:pt x="29142" y="307952"/>
                        </a:cubicBezTo>
                        <a:lnTo>
                          <a:pt x="29142" y="310891"/>
                        </a:lnTo>
                        <a:cubicBezTo>
                          <a:pt x="34665" y="310891"/>
                          <a:pt x="40306" y="310891"/>
                          <a:pt x="45946" y="310891"/>
                        </a:cubicBezTo>
                        <a:cubicBezTo>
                          <a:pt x="65182" y="310824"/>
                          <a:pt x="84400" y="309764"/>
                          <a:pt x="103526" y="307717"/>
                        </a:cubicBezTo>
                        <a:lnTo>
                          <a:pt x="103526" y="307716"/>
                        </a:lnTo>
                        <a:lnTo>
                          <a:pt x="232082" y="321474"/>
                        </a:lnTo>
                        <a:cubicBezTo>
                          <a:pt x="233321" y="321648"/>
                          <a:pt x="234452" y="322277"/>
                          <a:pt x="235254" y="323238"/>
                        </a:cubicBezTo>
                        <a:cubicBezTo>
                          <a:pt x="249847" y="339752"/>
                          <a:pt x="251020" y="364192"/>
                          <a:pt x="238075" y="382029"/>
                        </a:cubicBezTo>
                        <a:cubicBezTo>
                          <a:pt x="237782" y="383889"/>
                          <a:pt x="236385" y="385381"/>
                          <a:pt x="234549" y="385792"/>
                        </a:cubicBezTo>
                        <a:close/>
                        <a:moveTo>
                          <a:pt x="87662" y="94655"/>
                        </a:moveTo>
                        <a:lnTo>
                          <a:pt x="87662" y="94655"/>
                        </a:lnTo>
                        <a:cubicBezTo>
                          <a:pt x="67803" y="53383"/>
                          <a:pt x="92245" y="35275"/>
                          <a:pt x="97885" y="31748"/>
                        </a:cubicBezTo>
                        <a:cubicBezTo>
                          <a:pt x="100471" y="36686"/>
                          <a:pt x="111752" y="59850"/>
                          <a:pt x="87662" y="94655"/>
                        </a:cubicBezTo>
                        <a:close/>
                        <a:moveTo>
                          <a:pt x="156876" y="115232"/>
                        </a:moveTo>
                        <a:lnTo>
                          <a:pt x="90600" y="95478"/>
                        </a:lnTo>
                        <a:cubicBezTo>
                          <a:pt x="101126" y="81776"/>
                          <a:pt x="106419" y="64763"/>
                          <a:pt x="105524" y="47504"/>
                        </a:cubicBezTo>
                        <a:cubicBezTo>
                          <a:pt x="104965" y="42017"/>
                          <a:pt x="103412" y="36677"/>
                          <a:pt x="100940" y="31748"/>
                        </a:cubicBezTo>
                        <a:lnTo>
                          <a:pt x="165101" y="45975"/>
                        </a:lnTo>
                        <a:cubicBezTo>
                          <a:pt x="184255" y="73372"/>
                          <a:pt x="161928" y="107942"/>
                          <a:pt x="156876" y="115232"/>
                        </a:cubicBezTo>
                        <a:close/>
                      </a:path>
                    </a:pathLst>
                  </a:custGeom>
                  <a:solidFill>
                    <a:srgbClr val="9EB5BB"/>
                  </a:solidFill>
                  <a:ln w="117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5DDA9E6B-9B59-AA4E-B9E0-2265BFD7D366}"/>
                      </a:ext>
                    </a:extLst>
                  </p:cNvPr>
                  <p:cNvSpPr/>
                  <p:nvPr/>
                </p:nvSpPr>
                <p:spPr>
                  <a:xfrm>
                    <a:off x="8938858" y="5130972"/>
                    <a:ext cx="95243" cy="73842"/>
                  </a:xfrm>
                  <a:custGeom>
                    <a:avLst/>
                    <a:gdLst>
                      <a:gd name="connsiteX0" fmla="*/ 2821 w 95243"/>
                      <a:gd name="connsiteY0" fmla="*/ 68904 h 73842"/>
                      <a:gd name="connsiteX1" fmla="*/ 2821 w 95243"/>
                      <a:gd name="connsiteY1" fmla="*/ 69962 h 73842"/>
                      <a:gd name="connsiteX2" fmla="*/ 81318 w 95243"/>
                      <a:gd name="connsiteY2" fmla="*/ 73843 h 73842"/>
                      <a:gd name="connsiteX3" fmla="*/ 81318 w 95243"/>
                      <a:gd name="connsiteY3" fmla="*/ 73843 h 73842"/>
                      <a:gd name="connsiteX4" fmla="*/ 93069 w 95243"/>
                      <a:gd name="connsiteY4" fmla="*/ 11171 h 73842"/>
                      <a:gd name="connsiteX5" fmla="*/ 93069 w 95243"/>
                      <a:gd name="connsiteY5" fmla="*/ 9995 h 73842"/>
                      <a:gd name="connsiteX6" fmla="*/ 14220 w 95243"/>
                      <a:gd name="connsiteY6" fmla="*/ 0 h 73842"/>
                      <a:gd name="connsiteX7" fmla="*/ 14220 w 95243"/>
                      <a:gd name="connsiteY7" fmla="*/ 0 h 73842"/>
                      <a:gd name="connsiteX8" fmla="*/ 2821 w 95243"/>
                      <a:gd name="connsiteY8" fmla="*/ 68904 h 73842"/>
                      <a:gd name="connsiteX9" fmla="*/ 7052 w 95243"/>
                      <a:gd name="connsiteY9" fmla="*/ 67258 h 73842"/>
                      <a:gd name="connsiteX10" fmla="*/ 17628 w 95243"/>
                      <a:gd name="connsiteY10" fmla="*/ 2940 h 73842"/>
                      <a:gd name="connsiteX11" fmla="*/ 91541 w 95243"/>
                      <a:gd name="connsiteY11" fmla="*/ 12347 h 73842"/>
                      <a:gd name="connsiteX12" fmla="*/ 80613 w 95243"/>
                      <a:gd name="connsiteY12" fmla="*/ 71138 h 73842"/>
                      <a:gd name="connsiteX13" fmla="*/ 14807 w 95243"/>
                      <a:gd name="connsiteY13" fmla="*/ 3645 h 73842"/>
                      <a:gd name="connsiteX14" fmla="*/ 5171 w 95243"/>
                      <a:gd name="connsiteY14" fmla="*/ 64906 h 73842"/>
                      <a:gd name="connsiteX15" fmla="*/ 14807 w 95243"/>
                      <a:gd name="connsiteY15" fmla="*/ 3645 h 73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5243" h="73842">
                        <a:moveTo>
                          <a:pt x="2821" y="68904"/>
                        </a:moveTo>
                        <a:lnTo>
                          <a:pt x="2821" y="69962"/>
                        </a:lnTo>
                        <a:lnTo>
                          <a:pt x="81318" y="73843"/>
                        </a:lnTo>
                        <a:lnTo>
                          <a:pt x="81318" y="73843"/>
                        </a:lnTo>
                        <a:cubicBezTo>
                          <a:pt x="82140" y="73843"/>
                          <a:pt x="101647" y="58792"/>
                          <a:pt x="93069" y="11171"/>
                        </a:cubicBezTo>
                        <a:lnTo>
                          <a:pt x="93069" y="9995"/>
                        </a:lnTo>
                        <a:lnTo>
                          <a:pt x="14220" y="0"/>
                        </a:lnTo>
                        <a:lnTo>
                          <a:pt x="14220" y="0"/>
                        </a:lnTo>
                        <a:cubicBezTo>
                          <a:pt x="13867" y="470"/>
                          <a:pt x="-7520" y="14698"/>
                          <a:pt x="2821" y="68904"/>
                        </a:cubicBezTo>
                        <a:close/>
                        <a:moveTo>
                          <a:pt x="7052" y="67258"/>
                        </a:moveTo>
                        <a:cubicBezTo>
                          <a:pt x="20372" y="48627"/>
                          <a:pt x="24280" y="24859"/>
                          <a:pt x="17628" y="2940"/>
                        </a:cubicBezTo>
                        <a:lnTo>
                          <a:pt x="91541" y="12347"/>
                        </a:lnTo>
                        <a:cubicBezTo>
                          <a:pt x="98122" y="53501"/>
                          <a:pt x="83198" y="68552"/>
                          <a:pt x="80613" y="71138"/>
                        </a:cubicBezTo>
                        <a:close/>
                        <a:moveTo>
                          <a:pt x="14807" y="3645"/>
                        </a:moveTo>
                        <a:cubicBezTo>
                          <a:pt x="21218" y="24459"/>
                          <a:pt x="17661" y="47069"/>
                          <a:pt x="5171" y="64906"/>
                        </a:cubicBezTo>
                        <a:cubicBezTo>
                          <a:pt x="-1879" y="23987"/>
                          <a:pt x="10930" y="7996"/>
                          <a:pt x="14807" y="3645"/>
                        </a:cubicBezTo>
                        <a:close/>
                      </a:path>
                    </a:pathLst>
                  </a:custGeom>
                  <a:solidFill>
                    <a:srgbClr val="9EB5BB"/>
                  </a:solidFill>
                  <a:ln w="117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9DFF856C-3C61-F849-989C-757C2252DC34}"/>
                      </a:ext>
                    </a:extLst>
                  </p:cNvPr>
                  <p:cNvSpPr/>
                  <p:nvPr/>
                </p:nvSpPr>
                <p:spPr>
                  <a:xfrm>
                    <a:off x="9017266" y="5234564"/>
                    <a:ext cx="82086" cy="53148"/>
                  </a:xfrm>
                  <a:custGeom>
                    <a:avLst/>
                    <a:gdLst>
                      <a:gd name="connsiteX0" fmla="*/ 7964 w 82086"/>
                      <a:gd name="connsiteY0" fmla="*/ 52443 h 53148"/>
                      <a:gd name="connsiteX1" fmla="*/ 7964 w 82086"/>
                      <a:gd name="connsiteY1" fmla="*/ 53148 h 53148"/>
                      <a:gd name="connsiteX2" fmla="*/ 77647 w 82086"/>
                      <a:gd name="connsiteY2" fmla="*/ 50208 h 53148"/>
                      <a:gd name="connsiteX3" fmla="*/ 77647 w 82086"/>
                      <a:gd name="connsiteY3" fmla="*/ 49385 h 53148"/>
                      <a:gd name="connsiteX4" fmla="*/ 77647 w 82086"/>
                      <a:gd name="connsiteY4" fmla="*/ 7290 h 53148"/>
                      <a:gd name="connsiteX5" fmla="*/ 77647 w 82086"/>
                      <a:gd name="connsiteY5" fmla="*/ 6702 h 53148"/>
                      <a:gd name="connsiteX6" fmla="*/ 9256 w 82086"/>
                      <a:gd name="connsiteY6" fmla="*/ 0 h 53148"/>
                      <a:gd name="connsiteX7" fmla="*/ 9256 w 82086"/>
                      <a:gd name="connsiteY7" fmla="*/ 588 h 53148"/>
                      <a:gd name="connsiteX8" fmla="*/ 7964 w 82086"/>
                      <a:gd name="connsiteY8" fmla="*/ 52443 h 53148"/>
                      <a:gd name="connsiteX9" fmla="*/ 11489 w 82086"/>
                      <a:gd name="connsiteY9" fmla="*/ 50091 h 53148"/>
                      <a:gd name="connsiteX10" fmla="*/ 13839 w 82086"/>
                      <a:gd name="connsiteY10" fmla="*/ 3057 h 53148"/>
                      <a:gd name="connsiteX11" fmla="*/ 76237 w 82086"/>
                      <a:gd name="connsiteY11" fmla="*/ 9172 h 53148"/>
                      <a:gd name="connsiteX12" fmla="*/ 76237 w 82086"/>
                      <a:gd name="connsiteY12" fmla="*/ 47033 h 53148"/>
                      <a:gd name="connsiteX13" fmla="*/ 10314 w 82086"/>
                      <a:gd name="connsiteY13" fmla="*/ 3763 h 53148"/>
                      <a:gd name="connsiteX14" fmla="*/ 9021 w 82086"/>
                      <a:gd name="connsiteY14" fmla="*/ 48562 h 53148"/>
                      <a:gd name="connsiteX15" fmla="*/ 10314 w 82086"/>
                      <a:gd name="connsiteY15" fmla="*/ 3763 h 53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2086" h="53148">
                        <a:moveTo>
                          <a:pt x="7964" y="52443"/>
                        </a:moveTo>
                        <a:lnTo>
                          <a:pt x="7964" y="53148"/>
                        </a:lnTo>
                        <a:lnTo>
                          <a:pt x="77647" y="50208"/>
                        </a:lnTo>
                        <a:lnTo>
                          <a:pt x="77647" y="49385"/>
                        </a:lnTo>
                        <a:cubicBezTo>
                          <a:pt x="77647" y="48209"/>
                          <a:pt x="87635" y="22694"/>
                          <a:pt x="77647" y="7290"/>
                        </a:cubicBezTo>
                        <a:lnTo>
                          <a:pt x="77647" y="6702"/>
                        </a:lnTo>
                        <a:lnTo>
                          <a:pt x="9256" y="0"/>
                        </a:lnTo>
                        <a:lnTo>
                          <a:pt x="9256" y="588"/>
                        </a:lnTo>
                        <a:cubicBezTo>
                          <a:pt x="-2589" y="15684"/>
                          <a:pt x="-3115" y="36774"/>
                          <a:pt x="7964" y="52443"/>
                        </a:cubicBezTo>
                        <a:close/>
                        <a:moveTo>
                          <a:pt x="11489" y="50091"/>
                        </a:moveTo>
                        <a:cubicBezTo>
                          <a:pt x="24063" y="23282"/>
                          <a:pt x="18069" y="9054"/>
                          <a:pt x="13839" y="3057"/>
                        </a:cubicBezTo>
                        <a:lnTo>
                          <a:pt x="76237" y="9172"/>
                        </a:lnTo>
                        <a:cubicBezTo>
                          <a:pt x="83875" y="21871"/>
                          <a:pt x="77529" y="42448"/>
                          <a:pt x="76237" y="47033"/>
                        </a:cubicBezTo>
                        <a:close/>
                        <a:moveTo>
                          <a:pt x="10314" y="3763"/>
                        </a:moveTo>
                        <a:cubicBezTo>
                          <a:pt x="13487" y="7290"/>
                          <a:pt x="22065" y="20460"/>
                          <a:pt x="9021" y="48562"/>
                        </a:cubicBezTo>
                        <a:cubicBezTo>
                          <a:pt x="160" y="34796"/>
                          <a:pt x="674" y="16994"/>
                          <a:pt x="10314" y="3763"/>
                        </a:cubicBezTo>
                        <a:close/>
                      </a:path>
                    </a:pathLst>
                  </a:custGeom>
                  <a:solidFill>
                    <a:srgbClr val="9EB5BB"/>
                  </a:solidFill>
                  <a:ln w="117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0" name="Graphic 7">
              <a:extLst>
                <a:ext uri="{FF2B5EF4-FFF2-40B4-BE49-F238E27FC236}">
                  <a16:creationId xmlns:a16="http://schemas.microsoft.com/office/drawing/2014/main" id="{70090F5B-BCA5-9F4B-9C8F-A502F6BB3D59}"/>
                </a:ext>
              </a:extLst>
            </p:cNvPr>
            <p:cNvGrpSpPr/>
            <p:nvPr/>
          </p:nvGrpSpPr>
          <p:grpSpPr>
            <a:xfrm>
              <a:off x="8360947" y="4698029"/>
              <a:ext cx="587666" cy="841194"/>
              <a:chOff x="8360947" y="4698029"/>
              <a:chExt cx="587666" cy="841194"/>
            </a:xfrm>
            <a:solidFill>
              <a:schemeClr val="accent1"/>
            </a:soli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CA9580E-AAAA-C84A-AE58-4A371637ABB6}"/>
                  </a:ext>
                </a:extLst>
              </p:cNvPr>
              <p:cNvSpPr/>
              <p:nvPr/>
            </p:nvSpPr>
            <p:spPr>
              <a:xfrm>
                <a:off x="8360947" y="4698029"/>
                <a:ext cx="587666" cy="582745"/>
              </a:xfrm>
              <a:custGeom>
                <a:avLst/>
                <a:gdLst>
                  <a:gd name="connsiteX0" fmla="*/ 78261 w 587666"/>
                  <a:gd name="connsiteY0" fmla="*/ 0 h 582745"/>
                  <a:gd name="connsiteX1" fmla="*/ 496361 w 587666"/>
                  <a:gd name="connsiteY1" fmla="*/ 62319 h 582745"/>
                  <a:gd name="connsiteX2" fmla="*/ 484610 w 587666"/>
                  <a:gd name="connsiteY2" fmla="*/ 140513 h 582745"/>
                  <a:gd name="connsiteX3" fmla="*/ 482848 w 587666"/>
                  <a:gd name="connsiteY3" fmla="*/ 152271 h 582745"/>
                  <a:gd name="connsiteX4" fmla="*/ 482848 w 587666"/>
                  <a:gd name="connsiteY4" fmla="*/ 152271 h 582745"/>
                  <a:gd name="connsiteX5" fmla="*/ 498241 w 587666"/>
                  <a:gd name="connsiteY5" fmla="*/ 155446 h 582745"/>
                  <a:gd name="connsiteX6" fmla="*/ 502354 w 587666"/>
                  <a:gd name="connsiteY6" fmla="*/ 156504 h 582745"/>
                  <a:gd name="connsiteX7" fmla="*/ 514105 w 587666"/>
                  <a:gd name="connsiteY7" fmla="*/ 160267 h 582745"/>
                  <a:gd name="connsiteX8" fmla="*/ 516808 w 587666"/>
                  <a:gd name="connsiteY8" fmla="*/ 161207 h 582745"/>
                  <a:gd name="connsiteX9" fmla="*/ 528559 w 587666"/>
                  <a:gd name="connsiteY9" fmla="*/ 165793 h 582745"/>
                  <a:gd name="connsiteX10" fmla="*/ 529616 w 587666"/>
                  <a:gd name="connsiteY10" fmla="*/ 166381 h 582745"/>
                  <a:gd name="connsiteX11" fmla="*/ 555586 w 587666"/>
                  <a:gd name="connsiteY11" fmla="*/ 181432 h 582745"/>
                  <a:gd name="connsiteX12" fmla="*/ 556996 w 587666"/>
                  <a:gd name="connsiteY12" fmla="*/ 182255 h 582745"/>
                  <a:gd name="connsiteX13" fmla="*/ 558054 w 587666"/>
                  <a:gd name="connsiteY13" fmla="*/ 183078 h 582745"/>
                  <a:gd name="connsiteX14" fmla="*/ 587666 w 587666"/>
                  <a:gd name="connsiteY14" fmla="*/ 210357 h 582745"/>
                  <a:gd name="connsiteX15" fmla="*/ 526326 w 587666"/>
                  <a:gd name="connsiteY15" fmla="*/ 225290 h 582745"/>
                  <a:gd name="connsiteX16" fmla="*/ 526326 w 587666"/>
                  <a:gd name="connsiteY16" fmla="*/ 225290 h 582745"/>
                  <a:gd name="connsiteX17" fmla="*/ 489545 w 587666"/>
                  <a:gd name="connsiteY17" fmla="*/ 207418 h 582745"/>
                  <a:gd name="connsiteX18" fmla="*/ 475209 w 587666"/>
                  <a:gd name="connsiteY18" fmla="*/ 204360 h 582745"/>
                  <a:gd name="connsiteX19" fmla="*/ 475209 w 587666"/>
                  <a:gd name="connsiteY19" fmla="*/ 204360 h 582745"/>
                  <a:gd name="connsiteX20" fmla="*/ 472037 w 587666"/>
                  <a:gd name="connsiteY20" fmla="*/ 225290 h 582745"/>
                  <a:gd name="connsiteX21" fmla="*/ 436784 w 587666"/>
                  <a:gd name="connsiteY21" fmla="*/ 460458 h 582745"/>
                  <a:gd name="connsiteX22" fmla="*/ 432318 w 587666"/>
                  <a:gd name="connsiteY22" fmla="*/ 492676 h 582745"/>
                  <a:gd name="connsiteX23" fmla="*/ 482847 w 587666"/>
                  <a:gd name="connsiteY23" fmla="*/ 480917 h 582745"/>
                  <a:gd name="connsiteX24" fmla="*/ 519393 w 587666"/>
                  <a:gd name="connsiteY24" fmla="*/ 511724 h 582745"/>
                  <a:gd name="connsiteX25" fmla="*/ 425385 w 587666"/>
                  <a:gd name="connsiteY25" fmla="*/ 536652 h 582745"/>
                  <a:gd name="connsiteX26" fmla="*/ 418452 w 587666"/>
                  <a:gd name="connsiteY26" fmla="*/ 582745 h 582745"/>
                  <a:gd name="connsiteX27" fmla="*/ 0 w 587666"/>
                  <a:gd name="connsiteY27" fmla="*/ 520896 h 58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87666" h="582745">
                    <a:moveTo>
                      <a:pt x="78261" y="0"/>
                    </a:moveTo>
                    <a:lnTo>
                      <a:pt x="496361" y="62319"/>
                    </a:lnTo>
                    <a:lnTo>
                      <a:pt x="484610" y="140513"/>
                    </a:lnTo>
                    <a:lnTo>
                      <a:pt x="482848" y="152271"/>
                    </a:lnTo>
                    <a:lnTo>
                      <a:pt x="482848" y="152271"/>
                    </a:lnTo>
                    <a:cubicBezTo>
                      <a:pt x="488018" y="153094"/>
                      <a:pt x="493188" y="154152"/>
                      <a:pt x="498241" y="155446"/>
                    </a:cubicBezTo>
                    <a:lnTo>
                      <a:pt x="502354" y="156504"/>
                    </a:lnTo>
                    <a:cubicBezTo>
                      <a:pt x="506584" y="157562"/>
                      <a:pt x="510580" y="158856"/>
                      <a:pt x="514105" y="160267"/>
                    </a:cubicBezTo>
                    <a:lnTo>
                      <a:pt x="516808" y="161207"/>
                    </a:lnTo>
                    <a:cubicBezTo>
                      <a:pt x="520646" y="162618"/>
                      <a:pt x="524563" y="164147"/>
                      <a:pt x="528559" y="165793"/>
                    </a:cubicBezTo>
                    <a:lnTo>
                      <a:pt x="529616" y="166381"/>
                    </a:lnTo>
                    <a:cubicBezTo>
                      <a:pt x="538718" y="170585"/>
                      <a:pt x="547412" y="175624"/>
                      <a:pt x="555586" y="181432"/>
                    </a:cubicBezTo>
                    <a:lnTo>
                      <a:pt x="556996" y="182255"/>
                    </a:lnTo>
                    <a:lnTo>
                      <a:pt x="558054" y="183078"/>
                    </a:lnTo>
                    <a:cubicBezTo>
                      <a:pt x="568984" y="190947"/>
                      <a:pt x="578927" y="200107"/>
                      <a:pt x="587666" y="210357"/>
                    </a:cubicBezTo>
                    <a:cubicBezTo>
                      <a:pt x="566030" y="206481"/>
                      <a:pt x="543764" y="211902"/>
                      <a:pt x="526326" y="225290"/>
                    </a:cubicBezTo>
                    <a:lnTo>
                      <a:pt x="526326" y="225290"/>
                    </a:lnTo>
                    <a:cubicBezTo>
                      <a:pt x="515245" y="217159"/>
                      <a:pt x="502784" y="211103"/>
                      <a:pt x="489545" y="207418"/>
                    </a:cubicBezTo>
                    <a:cubicBezTo>
                      <a:pt x="484836" y="206094"/>
                      <a:pt x="480048" y="205073"/>
                      <a:pt x="475209" y="204360"/>
                    </a:cubicBezTo>
                    <a:lnTo>
                      <a:pt x="475209" y="204360"/>
                    </a:lnTo>
                    <a:lnTo>
                      <a:pt x="472037" y="225290"/>
                    </a:lnTo>
                    <a:lnTo>
                      <a:pt x="436784" y="460458"/>
                    </a:lnTo>
                    <a:lnTo>
                      <a:pt x="432318" y="492676"/>
                    </a:lnTo>
                    <a:cubicBezTo>
                      <a:pt x="450009" y="494647"/>
                      <a:pt x="467841" y="490498"/>
                      <a:pt x="482847" y="480917"/>
                    </a:cubicBezTo>
                    <a:cubicBezTo>
                      <a:pt x="493923" y="492433"/>
                      <a:pt x="506171" y="502758"/>
                      <a:pt x="519393" y="511724"/>
                    </a:cubicBezTo>
                    <a:cubicBezTo>
                      <a:pt x="491976" y="530869"/>
                      <a:pt x="458678" y="539699"/>
                      <a:pt x="425385" y="536652"/>
                    </a:cubicBezTo>
                    <a:lnTo>
                      <a:pt x="418452" y="582745"/>
                    </a:lnTo>
                    <a:lnTo>
                      <a:pt x="0" y="520896"/>
                    </a:lnTo>
                    <a:close/>
                  </a:path>
                </a:pathLst>
              </a:custGeom>
              <a:solidFill>
                <a:srgbClr val="80CBD4"/>
              </a:solidFill>
              <a:ln w="11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8017E80-9DA4-754C-AE0B-2775A79CD757}"/>
                  </a:ext>
                </a:extLst>
              </p:cNvPr>
              <p:cNvSpPr/>
              <p:nvPr/>
            </p:nvSpPr>
            <p:spPr>
              <a:xfrm rot="980964" flipH="1">
                <a:off x="8496721" y="4855317"/>
                <a:ext cx="216925" cy="263057"/>
              </a:xfrm>
              <a:custGeom>
                <a:avLst/>
                <a:gdLst>
                  <a:gd name="connsiteX0" fmla="*/ 206543 w 216925"/>
                  <a:gd name="connsiteY0" fmla="*/ 191935 h 263057"/>
                  <a:gd name="connsiteX1" fmla="*/ 170585 w 216925"/>
                  <a:gd name="connsiteY1" fmla="*/ 249081 h 263057"/>
                  <a:gd name="connsiteX2" fmla="*/ 90796 w 216925"/>
                  <a:gd name="connsiteY2" fmla="*/ 260839 h 263057"/>
                  <a:gd name="connsiteX3" fmla="*/ 19702 w 216925"/>
                  <a:gd name="connsiteY3" fmla="*/ 228739 h 263057"/>
                  <a:gd name="connsiteX4" fmla="*/ 784 w 216925"/>
                  <a:gd name="connsiteY4" fmla="*/ 168889 h 263057"/>
                  <a:gd name="connsiteX5" fmla="*/ 29574 w 216925"/>
                  <a:gd name="connsiteY5" fmla="*/ 121150 h 263057"/>
                  <a:gd name="connsiteX6" fmla="*/ 74697 w 216925"/>
                  <a:gd name="connsiteY6" fmla="*/ 109391 h 263057"/>
                  <a:gd name="connsiteX7" fmla="*/ 119468 w 216925"/>
                  <a:gd name="connsiteY7" fmla="*/ 104806 h 263057"/>
                  <a:gd name="connsiteX8" fmla="*/ 153781 w 216925"/>
                  <a:gd name="connsiteY8" fmla="*/ 98927 h 263057"/>
                  <a:gd name="connsiteX9" fmla="*/ 168352 w 216925"/>
                  <a:gd name="connsiteY9" fmla="*/ 80584 h 263057"/>
                  <a:gd name="connsiteX10" fmla="*/ 159069 w 216925"/>
                  <a:gd name="connsiteY10" fmla="*/ 57067 h 263057"/>
                  <a:gd name="connsiteX11" fmla="*/ 127459 w 216925"/>
                  <a:gd name="connsiteY11" fmla="*/ 44720 h 263057"/>
                  <a:gd name="connsiteX12" fmla="*/ 95849 w 216925"/>
                  <a:gd name="connsiteY12" fmla="*/ 46954 h 263057"/>
                  <a:gd name="connsiteX13" fmla="*/ 71642 w 216925"/>
                  <a:gd name="connsiteY13" fmla="*/ 76115 h 263057"/>
                  <a:gd name="connsiteX14" fmla="*/ 21935 w 216925"/>
                  <a:gd name="connsiteY14" fmla="*/ 69531 h 263057"/>
                  <a:gd name="connsiteX15" fmla="*/ 59186 w 216925"/>
                  <a:gd name="connsiteY15" fmla="*/ 13208 h 263057"/>
                  <a:gd name="connsiteX16" fmla="*/ 129691 w 216925"/>
                  <a:gd name="connsiteY16" fmla="*/ 1450 h 263057"/>
                  <a:gd name="connsiteX17" fmla="*/ 198787 w 216925"/>
                  <a:gd name="connsiteY17" fmla="*/ 32962 h 263057"/>
                  <a:gd name="connsiteX18" fmla="*/ 216061 w 216925"/>
                  <a:gd name="connsiteY18" fmla="*/ 91754 h 263057"/>
                  <a:gd name="connsiteX19" fmla="*/ 183981 w 216925"/>
                  <a:gd name="connsiteY19" fmla="*/ 142080 h 263057"/>
                  <a:gd name="connsiteX20" fmla="*/ 127224 w 216925"/>
                  <a:gd name="connsiteY20" fmla="*/ 153838 h 263057"/>
                  <a:gd name="connsiteX21" fmla="*/ 99609 w 216925"/>
                  <a:gd name="connsiteY21" fmla="*/ 156307 h 263057"/>
                  <a:gd name="connsiteX22" fmla="*/ 63769 w 216925"/>
                  <a:gd name="connsiteY22" fmla="*/ 163363 h 263057"/>
                  <a:gd name="connsiteX23" fmla="*/ 50372 w 216925"/>
                  <a:gd name="connsiteY23" fmla="*/ 180882 h 263057"/>
                  <a:gd name="connsiteX24" fmla="*/ 68821 w 216925"/>
                  <a:gd name="connsiteY24" fmla="*/ 212630 h 263057"/>
                  <a:gd name="connsiteX25" fmla="*/ 98669 w 216925"/>
                  <a:gd name="connsiteY25" fmla="*/ 220626 h 263057"/>
                  <a:gd name="connsiteX26" fmla="*/ 144733 w 216925"/>
                  <a:gd name="connsiteY26" fmla="*/ 211102 h 263057"/>
                  <a:gd name="connsiteX27" fmla="*/ 157424 w 216925"/>
                  <a:gd name="connsiteY27" fmla="*/ 186879 h 263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6925" h="263057">
                    <a:moveTo>
                      <a:pt x="206543" y="191935"/>
                    </a:moveTo>
                    <a:cubicBezTo>
                      <a:pt x="204511" y="215686"/>
                      <a:pt x="191111" y="236982"/>
                      <a:pt x="170585" y="249081"/>
                    </a:cubicBezTo>
                    <a:cubicBezTo>
                      <a:pt x="146093" y="261949"/>
                      <a:pt x="117955" y="266095"/>
                      <a:pt x="90796" y="260839"/>
                    </a:cubicBezTo>
                    <a:cubicBezTo>
                      <a:pt x="63998" y="259093"/>
                      <a:pt x="38742" y="247689"/>
                      <a:pt x="19702" y="228739"/>
                    </a:cubicBezTo>
                    <a:cubicBezTo>
                      <a:pt x="4512" y="212774"/>
                      <a:pt x="-2469" y="190690"/>
                      <a:pt x="784" y="168889"/>
                    </a:cubicBezTo>
                    <a:cubicBezTo>
                      <a:pt x="2167" y="149275"/>
                      <a:pt x="12876" y="131517"/>
                      <a:pt x="29574" y="121150"/>
                    </a:cubicBezTo>
                    <a:cubicBezTo>
                      <a:pt x="43621" y="114099"/>
                      <a:pt x="58997" y="110092"/>
                      <a:pt x="74697" y="109391"/>
                    </a:cubicBezTo>
                    <a:lnTo>
                      <a:pt x="119468" y="104806"/>
                    </a:lnTo>
                    <a:cubicBezTo>
                      <a:pt x="131096" y="104199"/>
                      <a:pt x="142613" y="102225"/>
                      <a:pt x="153781" y="98927"/>
                    </a:cubicBezTo>
                    <a:cubicBezTo>
                      <a:pt x="161849" y="96252"/>
                      <a:pt x="167569" y="89052"/>
                      <a:pt x="168352" y="80584"/>
                    </a:cubicBezTo>
                    <a:cubicBezTo>
                      <a:pt x="169630" y="71654"/>
                      <a:pt x="166100" y="62712"/>
                      <a:pt x="159069" y="57067"/>
                    </a:cubicBezTo>
                    <a:cubicBezTo>
                      <a:pt x="149975" y="49930"/>
                      <a:pt x="138979" y="45635"/>
                      <a:pt x="127459" y="44720"/>
                    </a:cubicBezTo>
                    <a:cubicBezTo>
                      <a:pt x="116889" y="43055"/>
                      <a:pt x="106079" y="43819"/>
                      <a:pt x="95849" y="46954"/>
                    </a:cubicBezTo>
                    <a:cubicBezTo>
                      <a:pt x="82802" y="51142"/>
                      <a:pt x="73362" y="62514"/>
                      <a:pt x="71642" y="76115"/>
                    </a:cubicBezTo>
                    <a:lnTo>
                      <a:pt x="21935" y="69531"/>
                    </a:lnTo>
                    <a:cubicBezTo>
                      <a:pt x="24616" y="45869"/>
                      <a:pt x="38467" y="24926"/>
                      <a:pt x="59186" y="13208"/>
                    </a:cubicBezTo>
                    <a:cubicBezTo>
                      <a:pt x="80759" y="1646"/>
                      <a:pt x="105537" y="-2487"/>
                      <a:pt x="129691" y="1450"/>
                    </a:cubicBezTo>
                    <a:cubicBezTo>
                      <a:pt x="161302" y="5565"/>
                      <a:pt x="184333" y="16148"/>
                      <a:pt x="198787" y="32962"/>
                    </a:cubicBezTo>
                    <a:cubicBezTo>
                      <a:pt x="213043" y="48988"/>
                      <a:pt x="219380" y="70558"/>
                      <a:pt x="216061" y="91754"/>
                    </a:cubicBezTo>
                    <a:cubicBezTo>
                      <a:pt x="214924" y="112997"/>
                      <a:pt x="202752" y="132092"/>
                      <a:pt x="183981" y="142080"/>
                    </a:cubicBezTo>
                    <a:cubicBezTo>
                      <a:pt x="165906" y="149330"/>
                      <a:pt x="146689" y="153311"/>
                      <a:pt x="127224" y="153838"/>
                    </a:cubicBezTo>
                    <a:lnTo>
                      <a:pt x="99609" y="156307"/>
                    </a:lnTo>
                    <a:cubicBezTo>
                      <a:pt x="87369" y="156789"/>
                      <a:pt x="75278" y="159169"/>
                      <a:pt x="63769" y="163363"/>
                    </a:cubicBezTo>
                    <a:cubicBezTo>
                      <a:pt x="56391" y="166250"/>
                      <a:pt x="51229" y="173002"/>
                      <a:pt x="50372" y="180882"/>
                    </a:cubicBezTo>
                    <a:cubicBezTo>
                      <a:pt x="48300" y="194488"/>
                      <a:pt x="55979" y="207702"/>
                      <a:pt x="68821" y="212630"/>
                    </a:cubicBezTo>
                    <a:cubicBezTo>
                      <a:pt x="78285" y="216860"/>
                      <a:pt x="88359" y="219559"/>
                      <a:pt x="98669" y="220626"/>
                    </a:cubicBezTo>
                    <a:cubicBezTo>
                      <a:pt x="114676" y="224429"/>
                      <a:pt x="131544" y="220941"/>
                      <a:pt x="144733" y="211102"/>
                    </a:cubicBezTo>
                    <a:cubicBezTo>
                      <a:pt x="151092" y="204337"/>
                      <a:pt x="155481" y="195960"/>
                      <a:pt x="157424" y="186879"/>
                    </a:cubicBezTo>
                    <a:close/>
                  </a:path>
                </a:pathLst>
              </a:custGeom>
              <a:solidFill>
                <a:srgbClr val="0797A9"/>
              </a:solidFill>
              <a:ln w="11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939A1BB-4996-884C-8C95-F4A668062093}"/>
                  </a:ext>
                </a:extLst>
              </p:cNvPr>
              <p:cNvSpPr/>
              <p:nvPr/>
            </p:nvSpPr>
            <p:spPr>
              <a:xfrm>
                <a:off x="8611242" y="4729082"/>
                <a:ext cx="166292" cy="810141"/>
              </a:xfrm>
              <a:custGeom>
                <a:avLst/>
                <a:gdLst>
                  <a:gd name="connsiteX0" fmla="*/ 103526 w 166292"/>
                  <a:gd name="connsiteY0" fmla="*/ 10219 h 810141"/>
                  <a:gd name="connsiteX1" fmla="*/ 116335 w 166292"/>
                  <a:gd name="connsiteY1" fmla="*/ 2694 h 810141"/>
                  <a:gd name="connsiteX2" fmla="*/ 128086 w 166292"/>
                  <a:gd name="connsiteY2" fmla="*/ 14452 h 810141"/>
                  <a:gd name="connsiteX3" fmla="*/ 134548 w 166292"/>
                  <a:gd name="connsiteY3" fmla="*/ 31854 h 810141"/>
                  <a:gd name="connsiteX4" fmla="*/ 145594 w 166292"/>
                  <a:gd name="connsiteY4" fmla="*/ 65483 h 810141"/>
                  <a:gd name="connsiteX5" fmla="*/ 133843 w 166292"/>
                  <a:gd name="connsiteY5" fmla="*/ 202233 h 810141"/>
                  <a:gd name="connsiteX6" fmla="*/ 134784 w 166292"/>
                  <a:gd name="connsiteY6" fmla="*/ 293478 h 810141"/>
                  <a:gd name="connsiteX7" fmla="*/ 146535 w 166292"/>
                  <a:gd name="connsiteY7" fmla="*/ 333221 h 810141"/>
                  <a:gd name="connsiteX8" fmla="*/ 128320 w 166292"/>
                  <a:gd name="connsiteY8" fmla="*/ 342863 h 810141"/>
                  <a:gd name="connsiteX9" fmla="*/ 80024 w 166292"/>
                  <a:gd name="connsiteY9" fmla="*/ 370025 h 810141"/>
                  <a:gd name="connsiteX10" fmla="*/ 93538 w 166292"/>
                  <a:gd name="connsiteY10" fmla="*/ 468208 h 810141"/>
                  <a:gd name="connsiteX11" fmla="*/ 118332 w 166292"/>
                  <a:gd name="connsiteY11" fmla="*/ 546048 h 810141"/>
                  <a:gd name="connsiteX12" fmla="*/ 115042 w 166292"/>
                  <a:gd name="connsiteY12" fmla="*/ 666101 h 810141"/>
                  <a:gd name="connsiteX13" fmla="*/ 78731 w 166292"/>
                  <a:gd name="connsiteY13" fmla="*/ 643995 h 810141"/>
                  <a:gd name="connsiteX14" fmla="*/ 0 w 166292"/>
                  <a:gd name="connsiteY14" fmla="*/ 758169 h 810141"/>
                  <a:gd name="connsiteX15" fmla="*/ 74971 w 166292"/>
                  <a:gd name="connsiteY15" fmla="*/ 810141 h 810141"/>
                  <a:gd name="connsiteX16" fmla="*/ 149472 w 166292"/>
                  <a:gd name="connsiteY16" fmla="*/ 692557 h 810141"/>
                  <a:gd name="connsiteX17" fmla="*/ 117627 w 166292"/>
                  <a:gd name="connsiteY17" fmla="*/ 667747 h 810141"/>
                  <a:gd name="connsiteX18" fmla="*/ 121388 w 166292"/>
                  <a:gd name="connsiteY18" fmla="*/ 546283 h 810141"/>
                  <a:gd name="connsiteX19" fmla="*/ 96241 w 166292"/>
                  <a:gd name="connsiteY19" fmla="*/ 466797 h 810141"/>
                  <a:gd name="connsiteX20" fmla="*/ 82609 w 166292"/>
                  <a:gd name="connsiteY20" fmla="*/ 371201 h 810141"/>
                  <a:gd name="connsiteX21" fmla="*/ 128908 w 166292"/>
                  <a:gd name="connsiteY21" fmla="*/ 345450 h 810141"/>
                  <a:gd name="connsiteX22" fmla="*/ 149120 w 166292"/>
                  <a:gd name="connsiteY22" fmla="*/ 334280 h 810141"/>
                  <a:gd name="connsiteX23" fmla="*/ 137369 w 166292"/>
                  <a:gd name="connsiteY23" fmla="*/ 291832 h 810141"/>
                  <a:gd name="connsiteX24" fmla="*/ 135724 w 166292"/>
                  <a:gd name="connsiteY24" fmla="*/ 204115 h 810141"/>
                  <a:gd name="connsiteX25" fmla="*/ 148650 w 166292"/>
                  <a:gd name="connsiteY25" fmla="*/ 64307 h 810141"/>
                  <a:gd name="connsiteX26" fmla="*/ 137604 w 166292"/>
                  <a:gd name="connsiteY26" fmla="*/ 30796 h 810141"/>
                  <a:gd name="connsiteX27" fmla="*/ 131963 w 166292"/>
                  <a:gd name="connsiteY27" fmla="*/ 14805 h 810141"/>
                  <a:gd name="connsiteX28" fmla="*/ 117510 w 166292"/>
                  <a:gd name="connsiteY28" fmla="*/ 107 h 810141"/>
                  <a:gd name="connsiteX29" fmla="*/ 100823 w 166292"/>
                  <a:gd name="connsiteY29" fmla="*/ 10101 h 81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6292" h="810141">
                    <a:moveTo>
                      <a:pt x="103526" y="10219"/>
                    </a:moveTo>
                    <a:cubicBezTo>
                      <a:pt x="106229" y="6692"/>
                      <a:pt x="111047" y="1988"/>
                      <a:pt x="116335" y="2694"/>
                    </a:cubicBezTo>
                    <a:cubicBezTo>
                      <a:pt x="121623" y="3399"/>
                      <a:pt x="124325" y="7044"/>
                      <a:pt x="128086" y="14452"/>
                    </a:cubicBezTo>
                    <a:cubicBezTo>
                      <a:pt x="130918" y="19978"/>
                      <a:pt x="133087" y="25819"/>
                      <a:pt x="134548" y="31854"/>
                    </a:cubicBezTo>
                    <a:cubicBezTo>
                      <a:pt x="137487" y="42672"/>
                      <a:pt x="141482" y="53725"/>
                      <a:pt x="145594" y="65483"/>
                    </a:cubicBezTo>
                    <a:cubicBezTo>
                      <a:pt x="162399" y="112517"/>
                      <a:pt x="179790" y="161079"/>
                      <a:pt x="133843" y="202233"/>
                    </a:cubicBezTo>
                    <a:cubicBezTo>
                      <a:pt x="102351" y="230218"/>
                      <a:pt x="120330" y="265258"/>
                      <a:pt x="134784" y="293478"/>
                    </a:cubicBezTo>
                    <a:cubicBezTo>
                      <a:pt x="143362" y="310057"/>
                      <a:pt x="150648" y="324285"/>
                      <a:pt x="146535" y="333221"/>
                    </a:cubicBezTo>
                    <a:cubicBezTo>
                      <a:pt x="144067" y="338042"/>
                      <a:pt x="138192" y="341217"/>
                      <a:pt x="128320" y="342863"/>
                    </a:cubicBezTo>
                    <a:cubicBezTo>
                      <a:pt x="103761" y="346979"/>
                      <a:pt x="87897" y="355798"/>
                      <a:pt x="80024" y="370025"/>
                    </a:cubicBezTo>
                    <a:cubicBezTo>
                      <a:pt x="69213" y="389662"/>
                      <a:pt x="73209" y="419058"/>
                      <a:pt x="93538" y="468208"/>
                    </a:cubicBezTo>
                    <a:cubicBezTo>
                      <a:pt x="104367" y="493265"/>
                      <a:pt x="112673" y="519341"/>
                      <a:pt x="118332" y="546048"/>
                    </a:cubicBezTo>
                    <a:cubicBezTo>
                      <a:pt x="126205" y="585810"/>
                      <a:pt x="125081" y="626831"/>
                      <a:pt x="115042" y="666101"/>
                    </a:cubicBezTo>
                    <a:cubicBezTo>
                      <a:pt x="103341" y="658090"/>
                      <a:pt x="91220" y="650711"/>
                      <a:pt x="78731" y="643995"/>
                    </a:cubicBezTo>
                    <a:lnTo>
                      <a:pt x="0" y="758169"/>
                    </a:lnTo>
                    <a:cubicBezTo>
                      <a:pt x="23972" y="776919"/>
                      <a:pt x="49005" y="794272"/>
                      <a:pt x="74971" y="810141"/>
                    </a:cubicBezTo>
                    <a:lnTo>
                      <a:pt x="149472" y="692557"/>
                    </a:lnTo>
                    <a:cubicBezTo>
                      <a:pt x="139298" y="683736"/>
                      <a:pt x="128669" y="675454"/>
                      <a:pt x="117627" y="667747"/>
                    </a:cubicBezTo>
                    <a:cubicBezTo>
                      <a:pt x="127920" y="628047"/>
                      <a:pt x="129205" y="586545"/>
                      <a:pt x="121388" y="546283"/>
                    </a:cubicBezTo>
                    <a:cubicBezTo>
                      <a:pt x="115687" y="519012"/>
                      <a:pt x="107262" y="492383"/>
                      <a:pt x="96241" y="466797"/>
                    </a:cubicBezTo>
                    <a:cubicBezTo>
                      <a:pt x="76264" y="418587"/>
                      <a:pt x="72739" y="390015"/>
                      <a:pt x="82609" y="371201"/>
                    </a:cubicBezTo>
                    <a:cubicBezTo>
                      <a:pt x="90013" y="357914"/>
                      <a:pt x="105171" y="349448"/>
                      <a:pt x="128908" y="345450"/>
                    </a:cubicBezTo>
                    <a:cubicBezTo>
                      <a:pt x="137057" y="345225"/>
                      <a:pt x="144590" y="341061"/>
                      <a:pt x="149120" y="334280"/>
                    </a:cubicBezTo>
                    <a:cubicBezTo>
                      <a:pt x="154290" y="324050"/>
                      <a:pt x="146652" y="309117"/>
                      <a:pt x="137369" y="291832"/>
                    </a:cubicBezTo>
                    <a:cubicBezTo>
                      <a:pt x="123385" y="264553"/>
                      <a:pt x="105994" y="230571"/>
                      <a:pt x="135724" y="204115"/>
                    </a:cubicBezTo>
                    <a:cubicBezTo>
                      <a:pt x="183550" y="161784"/>
                      <a:pt x="164984" y="110048"/>
                      <a:pt x="148650" y="64307"/>
                    </a:cubicBezTo>
                    <a:cubicBezTo>
                      <a:pt x="144537" y="52549"/>
                      <a:pt x="140542" y="41614"/>
                      <a:pt x="137604" y="30796"/>
                    </a:cubicBezTo>
                    <a:cubicBezTo>
                      <a:pt x="136235" y="25299"/>
                      <a:pt x="134346" y="19944"/>
                      <a:pt x="131963" y="14805"/>
                    </a:cubicBezTo>
                    <a:cubicBezTo>
                      <a:pt x="127851" y="5751"/>
                      <a:pt x="123033" y="812"/>
                      <a:pt x="117510" y="107"/>
                    </a:cubicBezTo>
                    <a:cubicBezTo>
                      <a:pt x="109989" y="-952"/>
                      <a:pt x="103761" y="6104"/>
                      <a:pt x="100823" y="10101"/>
                    </a:cubicBezTo>
                    <a:close/>
                  </a:path>
                </a:pathLst>
              </a:custGeom>
              <a:solidFill>
                <a:srgbClr val="0797A9"/>
              </a:solidFill>
              <a:ln w="11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7">
              <a:extLst>
                <a:ext uri="{FF2B5EF4-FFF2-40B4-BE49-F238E27FC236}">
                  <a16:creationId xmlns:a16="http://schemas.microsoft.com/office/drawing/2014/main" id="{70090F5B-BCA5-9F4B-9C8F-A502F6BB3D59}"/>
                </a:ext>
              </a:extLst>
            </p:cNvPr>
            <p:cNvGrpSpPr/>
            <p:nvPr/>
          </p:nvGrpSpPr>
          <p:grpSpPr>
            <a:xfrm>
              <a:off x="5458642" y="3370185"/>
              <a:ext cx="3047744" cy="3568038"/>
              <a:chOff x="5458642" y="3370185"/>
              <a:chExt cx="3047744" cy="3568038"/>
            </a:xfrm>
            <a:solidFill>
              <a:schemeClr val="accent1"/>
            </a:solidFill>
          </p:grpSpPr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96DBF6E-08CD-2244-9C31-5D4BAD4EFCB7}"/>
                  </a:ext>
                </a:extLst>
              </p:cNvPr>
              <p:cNvSpPr/>
              <p:nvPr/>
            </p:nvSpPr>
            <p:spPr>
              <a:xfrm>
                <a:off x="5458642" y="3370185"/>
                <a:ext cx="1767373" cy="1475478"/>
              </a:xfrm>
              <a:custGeom>
                <a:avLst/>
                <a:gdLst>
                  <a:gd name="connsiteX0" fmla="*/ 43762 w 1767373"/>
                  <a:gd name="connsiteY0" fmla="*/ 1141121 h 1475478"/>
                  <a:gd name="connsiteX1" fmla="*/ 85125 w 1767373"/>
                  <a:gd name="connsiteY1" fmla="*/ 877616 h 1475478"/>
                  <a:gd name="connsiteX2" fmla="*/ 132129 w 1767373"/>
                  <a:gd name="connsiteY2" fmla="*/ 774142 h 1475478"/>
                  <a:gd name="connsiteX3" fmla="*/ 326490 w 1767373"/>
                  <a:gd name="connsiteY3" fmla="*/ 621283 h 1475478"/>
                  <a:gd name="connsiteX4" fmla="*/ 344469 w 1767373"/>
                  <a:gd name="connsiteY4" fmla="*/ 495704 h 1475478"/>
                  <a:gd name="connsiteX5" fmla="*/ 515446 w 1767373"/>
                  <a:gd name="connsiteY5" fmla="*/ 452316 h 1475478"/>
                  <a:gd name="connsiteX6" fmla="*/ 618972 w 1767373"/>
                  <a:gd name="connsiteY6" fmla="*/ 324620 h 1475478"/>
                  <a:gd name="connsiteX7" fmla="*/ 514506 w 1767373"/>
                  <a:gd name="connsiteY7" fmla="*/ 343316 h 1475478"/>
                  <a:gd name="connsiteX8" fmla="*/ 497232 w 1767373"/>
                  <a:gd name="connsiteY8" fmla="*/ 385528 h 1475478"/>
                  <a:gd name="connsiteX9" fmla="*/ 460451 w 1767373"/>
                  <a:gd name="connsiteY9" fmla="*/ 414218 h 1475478"/>
                  <a:gd name="connsiteX10" fmla="*/ 363153 w 1767373"/>
                  <a:gd name="connsiteY10" fmla="*/ 451257 h 1475478"/>
                  <a:gd name="connsiteX11" fmla="*/ 360921 w 1767373"/>
                  <a:gd name="connsiteY11" fmla="*/ 449494 h 1475478"/>
                  <a:gd name="connsiteX12" fmla="*/ 460686 w 1767373"/>
                  <a:gd name="connsiteY12" fmla="*/ 411279 h 1475478"/>
                  <a:gd name="connsiteX13" fmla="*/ 494294 w 1767373"/>
                  <a:gd name="connsiteY13" fmla="*/ 384940 h 1475478"/>
                  <a:gd name="connsiteX14" fmla="*/ 512273 w 1767373"/>
                  <a:gd name="connsiteY14" fmla="*/ 341434 h 1475478"/>
                  <a:gd name="connsiteX15" fmla="*/ 629783 w 1767373"/>
                  <a:gd name="connsiteY15" fmla="*/ 323797 h 1475478"/>
                  <a:gd name="connsiteX16" fmla="*/ 734602 w 1767373"/>
                  <a:gd name="connsiteY16" fmla="*/ 217971 h 1475478"/>
                  <a:gd name="connsiteX17" fmla="*/ 842123 w 1767373"/>
                  <a:gd name="connsiteY17" fmla="*/ 107560 h 1475478"/>
                  <a:gd name="connsiteX18" fmla="*/ 1003464 w 1767373"/>
                  <a:gd name="connsiteY18" fmla="*/ 62055 h 1475478"/>
                  <a:gd name="connsiteX19" fmla="*/ 1275146 w 1767373"/>
                  <a:gd name="connsiteY19" fmla="*/ 50297 h 1475478"/>
                  <a:gd name="connsiteX20" fmla="*/ 1409460 w 1767373"/>
                  <a:gd name="connsiteY20" fmla="*/ 77576 h 1475478"/>
                  <a:gd name="connsiteX21" fmla="*/ 1446711 w 1767373"/>
                  <a:gd name="connsiteY21" fmla="*/ 96155 h 1475478"/>
                  <a:gd name="connsiteX22" fmla="*/ 1446711 w 1767373"/>
                  <a:gd name="connsiteY22" fmla="*/ 96155 h 1475478"/>
                  <a:gd name="connsiteX23" fmla="*/ 1449766 w 1767373"/>
                  <a:gd name="connsiteY23" fmla="*/ 98153 h 1475478"/>
                  <a:gd name="connsiteX24" fmla="*/ 1548709 w 1767373"/>
                  <a:gd name="connsiteY24" fmla="*/ 202098 h 1475478"/>
                  <a:gd name="connsiteX25" fmla="*/ 1573034 w 1767373"/>
                  <a:gd name="connsiteY25" fmla="*/ 254893 h 1475478"/>
                  <a:gd name="connsiteX26" fmla="*/ 1620038 w 1767373"/>
                  <a:gd name="connsiteY26" fmla="*/ 304513 h 1475478"/>
                  <a:gd name="connsiteX27" fmla="*/ 1699944 w 1767373"/>
                  <a:gd name="connsiteY27" fmla="*/ 346020 h 1475478"/>
                  <a:gd name="connsiteX28" fmla="*/ 1765750 w 1767373"/>
                  <a:gd name="connsiteY28" fmla="*/ 431974 h 1475478"/>
                  <a:gd name="connsiteX29" fmla="*/ 1762929 w 1767373"/>
                  <a:gd name="connsiteY29" fmla="*/ 431974 h 1475478"/>
                  <a:gd name="connsiteX30" fmla="*/ 1698417 w 1767373"/>
                  <a:gd name="connsiteY30" fmla="*/ 348254 h 1475478"/>
                  <a:gd name="connsiteX31" fmla="*/ 1618862 w 1767373"/>
                  <a:gd name="connsiteY31" fmla="*/ 306982 h 1475478"/>
                  <a:gd name="connsiteX32" fmla="*/ 1570449 w 1767373"/>
                  <a:gd name="connsiteY32" fmla="*/ 255598 h 1475478"/>
                  <a:gd name="connsiteX33" fmla="*/ 1555877 w 1767373"/>
                  <a:gd name="connsiteY33" fmla="*/ 220323 h 1475478"/>
                  <a:gd name="connsiteX34" fmla="*/ 1560930 w 1767373"/>
                  <a:gd name="connsiteY34" fmla="*/ 288404 h 1475478"/>
                  <a:gd name="connsiteX35" fmla="*/ 1622740 w 1767373"/>
                  <a:gd name="connsiteY35" fmla="*/ 326619 h 1475478"/>
                  <a:gd name="connsiteX36" fmla="*/ 1754373 w 1767373"/>
                  <a:gd name="connsiteY36" fmla="*/ 606651 h 1475478"/>
                  <a:gd name="connsiteX37" fmla="*/ 1742248 w 1767373"/>
                  <a:gd name="connsiteY37" fmla="*/ 634218 h 1475478"/>
                  <a:gd name="connsiteX38" fmla="*/ 1666689 w 1767373"/>
                  <a:gd name="connsiteY38" fmla="*/ 740043 h 1475478"/>
                  <a:gd name="connsiteX39" fmla="*/ 1734140 w 1767373"/>
                  <a:gd name="connsiteY39" fmla="*/ 896194 h 1475478"/>
                  <a:gd name="connsiteX40" fmla="*/ 1712988 w 1767373"/>
                  <a:gd name="connsiteY40" fmla="*/ 1010603 h 1475478"/>
                  <a:gd name="connsiteX41" fmla="*/ 1660696 w 1767373"/>
                  <a:gd name="connsiteY41" fmla="*/ 1005312 h 1475478"/>
                  <a:gd name="connsiteX42" fmla="*/ 1640249 w 1767373"/>
                  <a:gd name="connsiteY42" fmla="*/ 1066691 h 1475478"/>
                  <a:gd name="connsiteX43" fmla="*/ 1644715 w 1767373"/>
                  <a:gd name="connsiteY43" fmla="*/ 1103847 h 1475478"/>
                  <a:gd name="connsiteX44" fmla="*/ 1645537 w 1767373"/>
                  <a:gd name="connsiteY44" fmla="*/ 1141003 h 1475478"/>
                  <a:gd name="connsiteX45" fmla="*/ 1616747 w 1767373"/>
                  <a:gd name="connsiteY45" fmla="*/ 1145472 h 1475478"/>
                  <a:gd name="connsiteX46" fmla="*/ 1622035 w 1767373"/>
                  <a:gd name="connsiteY46" fmla="*/ 1238715 h 1475478"/>
                  <a:gd name="connsiteX47" fmla="*/ 1379495 w 1767373"/>
                  <a:gd name="connsiteY47" fmla="*/ 1063986 h 1475478"/>
                  <a:gd name="connsiteX48" fmla="*/ 1371152 w 1767373"/>
                  <a:gd name="connsiteY48" fmla="*/ 966744 h 1475478"/>
                  <a:gd name="connsiteX49" fmla="*/ 982430 w 1767373"/>
                  <a:gd name="connsiteY49" fmla="*/ 916066 h 1475478"/>
                  <a:gd name="connsiteX50" fmla="*/ 929433 w 1767373"/>
                  <a:gd name="connsiteY50" fmla="*/ 1031651 h 1475478"/>
                  <a:gd name="connsiteX51" fmla="*/ 486891 w 1767373"/>
                  <a:gd name="connsiteY51" fmla="*/ 1259881 h 1475478"/>
                  <a:gd name="connsiteX52" fmla="*/ 417443 w 1767373"/>
                  <a:gd name="connsiteY52" fmla="*/ 1473648 h 1475478"/>
                  <a:gd name="connsiteX53" fmla="*/ 301578 w 1767373"/>
                  <a:gd name="connsiteY53" fmla="*/ 1430847 h 1475478"/>
                  <a:gd name="connsiteX54" fmla="*/ 113562 w 1767373"/>
                  <a:gd name="connsiteY54" fmla="*/ 1392280 h 1475478"/>
                  <a:gd name="connsiteX55" fmla="*/ 26723 w 1767373"/>
                  <a:gd name="connsiteY55" fmla="*/ 1204146 h 1475478"/>
                  <a:gd name="connsiteX56" fmla="*/ 43762 w 1767373"/>
                  <a:gd name="connsiteY56" fmla="*/ 1141121 h 147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67373" h="1475478">
                    <a:moveTo>
                      <a:pt x="43762" y="1141121"/>
                    </a:moveTo>
                    <a:cubicBezTo>
                      <a:pt x="-74806" y="954868"/>
                      <a:pt x="85125" y="877616"/>
                      <a:pt x="85125" y="877616"/>
                    </a:cubicBezTo>
                    <a:cubicBezTo>
                      <a:pt x="65854" y="808712"/>
                      <a:pt x="132129" y="774142"/>
                      <a:pt x="132129" y="774142"/>
                    </a:cubicBezTo>
                    <a:cubicBezTo>
                      <a:pt x="119673" y="622459"/>
                      <a:pt x="326490" y="621283"/>
                      <a:pt x="326490" y="621283"/>
                    </a:cubicBezTo>
                    <a:cubicBezTo>
                      <a:pt x="293470" y="557788"/>
                      <a:pt x="344469" y="495704"/>
                      <a:pt x="344469" y="495704"/>
                    </a:cubicBezTo>
                    <a:cubicBezTo>
                      <a:pt x="406514" y="403283"/>
                      <a:pt x="515446" y="452316"/>
                      <a:pt x="515446" y="452316"/>
                    </a:cubicBezTo>
                    <a:cubicBezTo>
                      <a:pt x="477255" y="329441"/>
                      <a:pt x="583837" y="322974"/>
                      <a:pt x="618972" y="324620"/>
                    </a:cubicBezTo>
                    <a:cubicBezTo>
                      <a:pt x="595470" y="320387"/>
                      <a:pt x="537890" y="313567"/>
                      <a:pt x="514506" y="343316"/>
                    </a:cubicBezTo>
                    <a:cubicBezTo>
                      <a:pt x="505153" y="355630"/>
                      <a:pt x="499196" y="370186"/>
                      <a:pt x="497232" y="385528"/>
                    </a:cubicBezTo>
                    <a:cubicBezTo>
                      <a:pt x="493707" y="403518"/>
                      <a:pt x="491121" y="416570"/>
                      <a:pt x="460451" y="414218"/>
                    </a:cubicBezTo>
                    <a:cubicBezTo>
                      <a:pt x="423962" y="410257"/>
                      <a:pt x="387785" y="424029"/>
                      <a:pt x="363153" y="451257"/>
                    </a:cubicBezTo>
                    <a:lnTo>
                      <a:pt x="360921" y="449494"/>
                    </a:lnTo>
                    <a:cubicBezTo>
                      <a:pt x="386133" y="421492"/>
                      <a:pt x="423232" y="407281"/>
                      <a:pt x="460686" y="411279"/>
                    </a:cubicBezTo>
                    <a:cubicBezTo>
                      <a:pt x="488771" y="413278"/>
                      <a:pt x="490886" y="402695"/>
                      <a:pt x="494294" y="384940"/>
                    </a:cubicBezTo>
                    <a:cubicBezTo>
                      <a:pt x="496433" y="369128"/>
                      <a:pt x="502627" y="354140"/>
                      <a:pt x="512273" y="341434"/>
                    </a:cubicBezTo>
                    <a:cubicBezTo>
                      <a:pt x="542356" y="303102"/>
                      <a:pt x="623437" y="322268"/>
                      <a:pt x="629783" y="323797"/>
                    </a:cubicBezTo>
                    <a:cubicBezTo>
                      <a:pt x="615447" y="156122"/>
                      <a:pt x="734602" y="217971"/>
                      <a:pt x="734602" y="217971"/>
                    </a:cubicBezTo>
                    <a:cubicBezTo>
                      <a:pt x="731899" y="80046"/>
                      <a:pt x="842123" y="107560"/>
                      <a:pt x="842123" y="107560"/>
                    </a:cubicBezTo>
                    <a:cubicBezTo>
                      <a:pt x="802170" y="-2733"/>
                      <a:pt x="1003464" y="62055"/>
                      <a:pt x="1003464" y="62055"/>
                    </a:cubicBezTo>
                    <a:cubicBezTo>
                      <a:pt x="1101350" y="-70344"/>
                      <a:pt x="1275146" y="50297"/>
                      <a:pt x="1275146" y="50297"/>
                    </a:cubicBezTo>
                    <a:cubicBezTo>
                      <a:pt x="1320623" y="37833"/>
                      <a:pt x="1409460" y="77576"/>
                      <a:pt x="1409460" y="77576"/>
                    </a:cubicBezTo>
                    <a:cubicBezTo>
                      <a:pt x="1422219" y="83058"/>
                      <a:pt x="1434655" y="89261"/>
                      <a:pt x="1446711" y="96155"/>
                    </a:cubicBezTo>
                    <a:lnTo>
                      <a:pt x="1446711" y="96155"/>
                    </a:lnTo>
                    <a:lnTo>
                      <a:pt x="1449766" y="98153"/>
                    </a:lnTo>
                    <a:cubicBezTo>
                      <a:pt x="1504643" y="130371"/>
                      <a:pt x="1533903" y="168704"/>
                      <a:pt x="1548709" y="202098"/>
                    </a:cubicBezTo>
                    <a:cubicBezTo>
                      <a:pt x="1558945" y="218634"/>
                      <a:pt x="1567114" y="236365"/>
                      <a:pt x="1573034" y="254893"/>
                    </a:cubicBezTo>
                    <a:cubicBezTo>
                      <a:pt x="1580459" y="277657"/>
                      <a:pt x="1597717" y="295876"/>
                      <a:pt x="1620038" y="304513"/>
                    </a:cubicBezTo>
                    <a:cubicBezTo>
                      <a:pt x="1647914" y="315813"/>
                      <a:pt x="1674667" y="329710"/>
                      <a:pt x="1699944" y="346020"/>
                    </a:cubicBezTo>
                    <a:cubicBezTo>
                      <a:pt x="1761754" y="386234"/>
                      <a:pt x="1765632" y="430092"/>
                      <a:pt x="1765750" y="431974"/>
                    </a:cubicBezTo>
                    <a:lnTo>
                      <a:pt x="1762929" y="431974"/>
                    </a:lnTo>
                    <a:cubicBezTo>
                      <a:pt x="1762929" y="431974"/>
                      <a:pt x="1758817" y="387645"/>
                      <a:pt x="1698417" y="348254"/>
                    </a:cubicBezTo>
                    <a:cubicBezTo>
                      <a:pt x="1673269" y="332000"/>
                      <a:pt x="1646630" y="318180"/>
                      <a:pt x="1618862" y="306982"/>
                    </a:cubicBezTo>
                    <a:cubicBezTo>
                      <a:pt x="1595895" y="297905"/>
                      <a:pt x="1578153" y="279075"/>
                      <a:pt x="1570449" y="255598"/>
                    </a:cubicBezTo>
                    <a:cubicBezTo>
                      <a:pt x="1566569" y="243459"/>
                      <a:pt x="1561695" y="231661"/>
                      <a:pt x="1555877" y="220323"/>
                    </a:cubicBezTo>
                    <a:cubicBezTo>
                      <a:pt x="1563459" y="242189"/>
                      <a:pt x="1565200" y="265657"/>
                      <a:pt x="1560930" y="288404"/>
                    </a:cubicBezTo>
                    <a:cubicBezTo>
                      <a:pt x="1557875" y="299339"/>
                      <a:pt x="1588545" y="313920"/>
                      <a:pt x="1622740" y="326619"/>
                    </a:cubicBezTo>
                    <a:cubicBezTo>
                      <a:pt x="1736370" y="367575"/>
                      <a:pt x="1795304" y="492950"/>
                      <a:pt x="1754373" y="606651"/>
                    </a:cubicBezTo>
                    <a:cubicBezTo>
                      <a:pt x="1750969" y="616108"/>
                      <a:pt x="1746917" y="625318"/>
                      <a:pt x="1742248" y="634218"/>
                    </a:cubicBezTo>
                    <a:cubicBezTo>
                      <a:pt x="1715573" y="683603"/>
                      <a:pt x="1679850" y="720171"/>
                      <a:pt x="1666689" y="740043"/>
                    </a:cubicBezTo>
                    <a:cubicBezTo>
                      <a:pt x="1634961" y="788605"/>
                      <a:pt x="1686431" y="798835"/>
                      <a:pt x="1734140" y="896194"/>
                    </a:cubicBezTo>
                    <a:cubicBezTo>
                      <a:pt x="1781848" y="993553"/>
                      <a:pt x="1731907" y="1010603"/>
                      <a:pt x="1712988" y="1010603"/>
                    </a:cubicBezTo>
                    <a:cubicBezTo>
                      <a:pt x="1695469" y="1009868"/>
                      <a:pt x="1678008" y="1008101"/>
                      <a:pt x="1660696" y="1005312"/>
                    </a:cubicBezTo>
                    <a:cubicBezTo>
                      <a:pt x="1699357" y="1059165"/>
                      <a:pt x="1680320" y="1068219"/>
                      <a:pt x="1640249" y="1066691"/>
                    </a:cubicBezTo>
                    <a:cubicBezTo>
                      <a:pt x="1600178" y="1065162"/>
                      <a:pt x="1644715" y="1103847"/>
                      <a:pt x="1644715" y="1103847"/>
                    </a:cubicBezTo>
                    <a:cubicBezTo>
                      <a:pt x="1678088" y="1159934"/>
                      <a:pt x="1645537" y="1141003"/>
                      <a:pt x="1645537" y="1141003"/>
                    </a:cubicBezTo>
                    <a:cubicBezTo>
                      <a:pt x="1645537" y="1141003"/>
                      <a:pt x="1595596" y="1110667"/>
                      <a:pt x="1616747" y="1145472"/>
                    </a:cubicBezTo>
                    <a:cubicBezTo>
                      <a:pt x="1637899" y="1180276"/>
                      <a:pt x="1622035" y="1238715"/>
                      <a:pt x="1622035" y="1238715"/>
                    </a:cubicBezTo>
                    <a:lnTo>
                      <a:pt x="1379495" y="1063986"/>
                    </a:lnTo>
                    <a:lnTo>
                      <a:pt x="1371152" y="966744"/>
                    </a:lnTo>
                    <a:lnTo>
                      <a:pt x="982430" y="916066"/>
                    </a:lnTo>
                    <a:lnTo>
                      <a:pt x="929433" y="1031651"/>
                    </a:lnTo>
                    <a:lnTo>
                      <a:pt x="486891" y="1259881"/>
                    </a:lnTo>
                    <a:lnTo>
                      <a:pt x="417443" y="1473648"/>
                    </a:lnTo>
                    <a:cubicBezTo>
                      <a:pt x="289240" y="1486112"/>
                      <a:pt x="301578" y="1430847"/>
                      <a:pt x="301578" y="1430847"/>
                    </a:cubicBezTo>
                    <a:cubicBezTo>
                      <a:pt x="236293" y="1441871"/>
                      <a:pt x="169247" y="1428118"/>
                      <a:pt x="113562" y="1392280"/>
                    </a:cubicBezTo>
                    <a:cubicBezTo>
                      <a:pt x="-62702" y="1303974"/>
                      <a:pt x="26723" y="1204146"/>
                      <a:pt x="26723" y="1204146"/>
                    </a:cubicBezTo>
                    <a:cubicBezTo>
                      <a:pt x="-12761" y="1166049"/>
                      <a:pt x="43762" y="1141121"/>
                      <a:pt x="43762" y="1141121"/>
                    </a:cubicBezTo>
                    <a:close/>
                  </a:path>
                </a:pathLst>
              </a:custGeom>
              <a:solidFill>
                <a:srgbClr val="003D4C"/>
              </a:solidFill>
              <a:ln w="11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B859128-495C-CF43-AD57-ADAA750BBA2B}"/>
                  </a:ext>
                </a:extLst>
              </p:cNvPr>
              <p:cNvSpPr/>
              <p:nvPr/>
            </p:nvSpPr>
            <p:spPr>
              <a:xfrm>
                <a:off x="6347845" y="3436528"/>
                <a:ext cx="677367" cy="908750"/>
              </a:xfrm>
              <a:custGeom>
                <a:avLst/>
                <a:gdLst>
                  <a:gd name="connsiteX0" fmla="*/ 27069 w 677367"/>
                  <a:gd name="connsiteY0" fmla="*/ 453702 h 908750"/>
                  <a:gd name="connsiteX1" fmla="*/ 37997 w 677367"/>
                  <a:gd name="connsiteY1" fmla="*/ 452643 h 908750"/>
                  <a:gd name="connsiteX2" fmla="*/ 39407 w 677367"/>
                  <a:gd name="connsiteY2" fmla="*/ 417368 h 908750"/>
                  <a:gd name="connsiteX3" fmla="*/ 73485 w 677367"/>
                  <a:gd name="connsiteY3" fmla="*/ 377860 h 908750"/>
                  <a:gd name="connsiteX4" fmla="*/ 98397 w 677367"/>
                  <a:gd name="connsiteY4" fmla="*/ 364691 h 908750"/>
                  <a:gd name="connsiteX5" fmla="*/ 76775 w 677367"/>
                  <a:gd name="connsiteY5" fmla="*/ 273563 h 908750"/>
                  <a:gd name="connsiteX6" fmla="*/ 140936 w 677367"/>
                  <a:gd name="connsiteY6" fmla="*/ 231468 h 908750"/>
                  <a:gd name="connsiteX7" fmla="*/ 168786 w 677367"/>
                  <a:gd name="connsiteY7" fmla="*/ 165974 h 908750"/>
                  <a:gd name="connsiteX8" fmla="*/ 191112 w 677367"/>
                  <a:gd name="connsiteY8" fmla="*/ 135990 h 908750"/>
                  <a:gd name="connsiteX9" fmla="*/ 209152 w 677367"/>
                  <a:gd name="connsiteY9" fmla="*/ 126023 h 908750"/>
                  <a:gd name="connsiteX10" fmla="*/ 209444 w 677367"/>
                  <a:gd name="connsiteY10" fmla="*/ 124820 h 908750"/>
                  <a:gd name="connsiteX11" fmla="*/ 303452 w 677367"/>
                  <a:gd name="connsiteY11" fmla="*/ 20288 h 908750"/>
                  <a:gd name="connsiteX12" fmla="*/ 405685 w 677367"/>
                  <a:gd name="connsiteY12" fmla="*/ 1357 h 908750"/>
                  <a:gd name="connsiteX13" fmla="*/ 411678 w 677367"/>
                  <a:gd name="connsiteY13" fmla="*/ 534 h 908750"/>
                  <a:gd name="connsiteX14" fmla="*/ 564441 w 677367"/>
                  <a:gd name="connsiteY14" fmla="*/ 133991 h 908750"/>
                  <a:gd name="connsiteX15" fmla="*/ 593113 w 677367"/>
                  <a:gd name="connsiteY15" fmla="*/ 156920 h 908750"/>
                  <a:gd name="connsiteX16" fmla="*/ 614735 w 677367"/>
                  <a:gd name="connsiteY16" fmla="*/ 228764 h 908750"/>
                  <a:gd name="connsiteX17" fmla="*/ 636592 w 677367"/>
                  <a:gd name="connsiteY17" fmla="*/ 302136 h 908750"/>
                  <a:gd name="connsiteX18" fmla="*/ 667967 w 677367"/>
                  <a:gd name="connsiteY18" fmla="*/ 392558 h 908750"/>
                  <a:gd name="connsiteX19" fmla="*/ 675488 w 677367"/>
                  <a:gd name="connsiteY19" fmla="*/ 495444 h 908750"/>
                  <a:gd name="connsiteX20" fmla="*/ 677368 w 677367"/>
                  <a:gd name="connsiteY20" fmla="*/ 517902 h 908750"/>
                  <a:gd name="connsiteX21" fmla="*/ 496873 w 677367"/>
                  <a:gd name="connsiteY21" fmla="*/ 789521 h 908750"/>
                  <a:gd name="connsiteX22" fmla="*/ 475016 w 677367"/>
                  <a:gd name="connsiteY22" fmla="*/ 908750 h 908750"/>
                  <a:gd name="connsiteX23" fmla="*/ 71958 w 677367"/>
                  <a:gd name="connsiteY23" fmla="*/ 833144 h 908750"/>
                  <a:gd name="connsiteX24" fmla="*/ 114731 w 677367"/>
                  <a:gd name="connsiteY24" fmla="*/ 574460 h 908750"/>
                  <a:gd name="connsiteX25" fmla="*/ 93932 w 677367"/>
                  <a:gd name="connsiteY25" fmla="*/ 528132 h 908750"/>
                  <a:gd name="connsiteX26" fmla="*/ 96635 w 677367"/>
                  <a:gd name="connsiteY26" fmla="*/ 570109 h 908750"/>
                  <a:gd name="connsiteX27" fmla="*/ 89702 w 677367"/>
                  <a:gd name="connsiteY27" fmla="*/ 583867 h 908750"/>
                  <a:gd name="connsiteX28" fmla="*/ 29654 w 677367"/>
                  <a:gd name="connsiteY28" fmla="*/ 604091 h 908750"/>
                  <a:gd name="connsiteX29" fmla="*/ 9090 w 677367"/>
                  <a:gd name="connsiteY29" fmla="*/ 580574 h 908750"/>
                  <a:gd name="connsiteX30" fmla="*/ 42 w 677367"/>
                  <a:gd name="connsiteY30" fmla="*/ 485331 h 908750"/>
                  <a:gd name="connsiteX31" fmla="*/ 27069 w 677367"/>
                  <a:gd name="connsiteY31" fmla="*/ 453701 h 90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7367" h="908750">
                    <a:moveTo>
                      <a:pt x="27069" y="453702"/>
                    </a:moveTo>
                    <a:lnTo>
                      <a:pt x="37997" y="452643"/>
                    </a:lnTo>
                    <a:cubicBezTo>
                      <a:pt x="39927" y="440989"/>
                      <a:pt x="40400" y="429140"/>
                      <a:pt x="39407" y="417368"/>
                    </a:cubicBezTo>
                    <a:cubicBezTo>
                      <a:pt x="34589" y="393028"/>
                      <a:pt x="58679" y="382093"/>
                      <a:pt x="73485" y="377860"/>
                    </a:cubicBezTo>
                    <a:cubicBezTo>
                      <a:pt x="82687" y="375436"/>
                      <a:pt x="91210" y="370931"/>
                      <a:pt x="98397" y="364691"/>
                    </a:cubicBezTo>
                    <a:cubicBezTo>
                      <a:pt x="130007" y="336235"/>
                      <a:pt x="95342" y="324007"/>
                      <a:pt x="76775" y="273563"/>
                    </a:cubicBezTo>
                    <a:cubicBezTo>
                      <a:pt x="56094" y="217241"/>
                      <a:pt x="101453" y="221121"/>
                      <a:pt x="140936" y="231468"/>
                    </a:cubicBezTo>
                    <a:cubicBezTo>
                      <a:pt x="180419" y="241816"/>
                      <a:pt x="189467" y="219710"/>
                      <a:pt x="168786" y="165974"/>
                    </a:cubicBezTo>
                    <a:cubicBezTo>
                      <a:pt x="155154" y="130699"/>
                      <a:pt x="175484" y="131640"/>
                      <a:pt x="191112" y="135990"/>
                    </a:cubicBezTo>
                    <a:cubicBezTo>
                      <a:pt x="198845" y="138222"/>
                      <a:pt x="206921" y="133760"/>
                      <a:pt x="209152" y="126023"/>
                    </a:cubicBezTo>
                    <a:cubicBezTo>
                      <a:pt x="209266" y="125626"/>
                      <a:pt x="209364" y="125225"/>
                      <a:pt x="209444" y="124820"/>
                    </a:cubicBezTo>
                    <a:cubicBezTo>
                      <a:pt x="218845" y="79433"/>
                      <a:pt x="239526" y="8294"/>
                      <a:pt x="303452" y="20288"/>
                    </a:cubicBezTo>
                    <a:cubicBezTo>
                      <a:pt x="364087" y="32046"/>
                      <a:pt x="396637" y="9118"/>
                      <a:pt x="405685" y="1357"/>
                    </a:cubicBezTo>
                    <a:cubicBezTo>
                      <a:pt x="407342" y="-85"/>
                      <a:pt x="409695" y="-408"/>
                      <a:pt x="411678" y="534"/>
                    </a:cubicBezTo>
                    <a:cubicBezTo>
                      <a:pt x="432712" y="10176"/>
                      <a:pt x="453512" y="83901"/>
                      <a:pt x="564441" y="133991"/>
                    </a:cubicBezTo>
                    <a:cubicBezTo>
                      <a:pt x="575704" y="139213"/>
                      <a:pt x="585540" y="147079"/>
                      <a:pt x="593113" y="156920"/>
                    </a:cubicBezTo>
                    <a:cubicBezTo>
                      <a:pt x="608917" y="177386"/>
                      <a:pt x="616616" y="202969"/>
                      <a:pt x="614735" y="228764"/>
                    </a:cubicBezTo>
                    <a:cubicBezTo>
                      <a:pt x="613892" y="254944"/>
                      <a:pt x="621561" y="280691"/>
                      <a:pt x="636592" y="302136"/>
                    </a:cubicBezTo>
                    <a:cubicBezTo>
                      <a:pt x="655470" y="328658"/>
                      <a:pt x="666358" y="360037"/>
                      <a:pt x="667967" y="392558"/>
                    </a:cubicBezTo>
                    <a:lnTo>
                      <a:pt x="675488" y="495444"/>
                    </a:lnTo>
                    <a:cubicBezTo>
                      <a:pt x="676707" y="502868"/>
                      <a:pt x="677336" y="510378"/>
                      <a:pt x="677368" y="517902"/>
                    </a:cubicBezTo>
                    <a:cubicBezTo>
                      <a:pt x="677368" y="614674"/>
                      <a:pt x="653866" y="753070"/>
                      <a:pt x="496873" y="789521"/>
                    </a:cubicBezTo>
                    <a:lnTo>
                      <a:pt x="475016" y="908750"/>
                    </a:lnTo>
                    <a:lnTo>
                      <a:pt x="71958" y="833144"/>
                    </a:lnTo>
                    <a:lnTo>
                      <a:pt x="114731" y="574460"/>
                    </a:lnTo>
                    <a:cubicBezTo>
                      <a:pt x="106384" y="559693"/>
                      <a:pt x="99421" y="544184"/>
                      <a:pt x="93932" y="528132"/>
                    </a:cubicBezTo>
                    <a:lnTo>
                      <a:pt x="96635" y="570109"/>
                    </a:lnTo>
                    <a:cubicBezTo>
                      <a:pt x="96875" y="575590"/>
                      <a:pt x="94249" y="580801"/>
                      <a:pt x="89702" y="583867"/>
                    </a:cubicBezTo>
                    <a:cubicBezTo>
                      <a:pt x="68197" y="598330"/>
                      <a:pt x="50101" y="610323"/>
                      <a:pt x="29654" y="604091"/>
                    </a:cubicBezTo>
                    <a:cubicBezTo>
                      <a:pt x="18890" y="600800"/>
                      <a:pt x="10921" y="591687"/>
                      <a:pt x="9090" y="580574"/>
                    </a:cubicBezTo>
                    <a:cubicBezTo>
                      <a:pt x="3887" y="549073"/>
                      <a:pt x="864" y="517250"/>
                      <a:pt x="42" y="485331"/>
                    </a:cubicBezTo>
                    <a:cubicBezTo>
                      <a:pt x="-795" y="469272"/>
                      <a:pt x="11084" y="455369"/>
                      <a:pt x="27069" y="453701"/>
                    </a:cubicBezTo>
                    <a:close/>
                  </a:path>
                </a:pathLst>
              </a:custGeom>
              <a:solidFill>
                <a:srgbClr val="8C8279"/>
              </a:solidFill>
              <a:ln w="11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4B515BD-ADDD-BA4B-92B4-E49161E8ADBF}"/>
                  </a:ext>
                </a:extLst>
              </p:cNvPr>
              <p:cNvSpPr/>
              <p:nvPr/>
            </p:nvSpPr>
            <p:spPr>
              <a:xfrm>
                <a:off x="5845570" y="4265201"/>
                <a:ext cx="1887005" cy="2503246"/>
              </a:xfrm>
              <a:custGeom>
                <a:avLst/>
                <a:gdLst>
                  <a:gd name="connsiteX0" fmla="*/ 9363 w 1887005"/>
                  <a:gd name="connsiteY0" fmla="*/ 944435 h 2503246"/>
                  <a:gd name="connsiteX1" fmla="*/ 9363 w 1887005"/>
                  <a:gd name="connsiteY1" fmla="*/ 944435 h 2503246"/>
                  <a:gd name="connsiteX2" fmla="*/ 69998 w 1887005"/>
                  <a:gd name="connsiteY2" fmla="*/ 1484027 h 2503246"/>
                  <a:gd name="connsiteX3" fmla="*/ 58247 w 1887005"/>
                  <a:gd name="connsiteY3" fmla="*/ 1674630 h 2503246"/>
                  <a:gd name="connsiteX4" fmla="*/ 45556 w 1887005"/>
                  <a:gd name="connsiteY4" fmla="*/ 1712021 h 2503246"/>
                  <a:gd name="connsiteX5" fmla="*/ 37918 w 1887005"/>
                  <a:gd name="connsiteY5" fmla="*/ 1789156 h 2503246"/>
                  <a:gd name="connsiteX6" fmla="*/ 39446 w 1887005"/>
                  <a:gd name="connsiteY6" fmla="*/ 1789980 h 2503246"/>
                  <a:gd name="connsiteX7" fmla="*/ 92325 w 1887005"/>
                  <a:gd name="connsiteY7" fmla="*/ 1805853 h 2503246"/>
                  <a:gd name="connsiteX8" fmla="*/ 95146 w 1887005"/>
                  <a:gd name="connsiteY8" fmla="*/ 1806794 h 2503246"/>
                  <a:gd name="connsiteX9" fmla="*/ 142972 w 1887005"/>
                  <a:gd name="connsiteY9" fmla="*/ 1820786 h 2503246"/>
                  <a:gd name="connsiteX10" fmla="*/ 145910 w 1887005"/>
                  <a:gd name="connsiteY10" fmla="*/ 1821610 h 2503246"/>
                  <a:gd name="connsiteX11" fmla="*/ 402669 w 1887005"/>
                  <a:gd name="connsiteY11" fmla="*/ 1892160 h 2503246"/>
                  <a:gd name="connsiteX12" fmla="*/ 405606 w 1887005"/>
                  <a:gd name="connsiteY12" fmla="*/ 1892983 h 2503246"/>
                  <a:gd name="connsiteX13" fmla="*/ 442387 w 1887005"/>
                  <a:gd name="connsiteY13" fmla="*/ 1901684 h 2503246"/>
                  <a:gd name="connsiteX14" fmla="*/ 445325 w 1887005"/>
                  <a:gd name="connsiteY14" fmla="*/ 1902272 h 2503246"/>
                  <a:gd name="connsiteX15" fmla="*/ 529932 w 1887005"/>
                  <a:gd name="connsiteY15" fmla="*/ 1918028 h 2503246"/>
                  <a:gd name="connsiteX16" fmla="*/ 529932 w 1887005"/>
                  <a:gd name="connsiteY16" fmla="*/ 1918028 h 2503246"/>
                  <a:gd name="connsiteX17" fmla="*/ 1093156 w 1887005"/>
                  <a:gd name="connsiteY17" fmla="*/ 1929787 h 2503246"/>
                  <a:gd name="connsiteX18" fmla="*/ 1165659 w 1887005"/>
                  <a:gd name="connsiteY18" fmla="*/ 1915677 h 2503246"/>
                  <a:gd name="connsiteX19" fmla="*/ 1168480 w 1887005"/>
                  <a:gd name="connsiteY19" fmla="*/ 1915089 h 2503246"/>
                  <a:gd name="connsiteX20" fmla="*/ 1201852 w 1887005"/>
                  <a:gd name="connsiteY20" fmla="*/ 1907446 h 2503246"/>
                  <a:gd name="connsiteX21" fmla="*/ 1204790 w 1887005"/>
                  <a:gd name="connsiteY21" fmla="*/ 1906623 h 2503246"/>
                  <a:gd name="connsiteX22" fmla="*/ 1302206 w 1887005"/>
                  <a:gd name="connsiteY22" fmla="*/ 1872524 h 2503246"/>
                  <a:gd name="connsiteX23" fmla="*/ 1305966 w 1887005"/>
                  <a:gd name="connsiteY23" fmla="*/ 1872524 h 2503246"/>
                  <a:gd name="connsiteX24" fmla="*/ 1306906 w 1887005"/>
                  <a:gd name="connsiteY24" fmla="*/ 1873229 h 2503246"/>
                  <a:gd name="connsiteX25" fmla="*/ 1308199 w 1887005"/>
                  <a:gd name="connsiteY25" fmla="*/ 1875816 h 2503246"/>
                  <a:gd name="connsiteX26" fmla="*/ 1365191 w 1887005"/>
                  <a:gd name="connsiteY26" fmla="*/ 2160956 h 2503246"/>
                  <a:gd name="connsiteX27" fmla="*/ 1370832 w 1887005"/>
                  <a:gd name="connsiteY27" fmla="*/ 2174478 h 2503246"/>
                  <a:gd name="connsiteX28" fmla="*/ 1459904 w 1887005"/>
                  <a:gd name="connsiteY28" fmla="*/ 2499480 h 2503246"/>
                  <a:gd name="connsiteX29" fmla="*/ 1465074 w 1887005"/>
                  <a:gd name="connsiteY29" fmla="*/ 2503242 h 2503246"/>
                  <a:gd name="connsiteX30" fmla="*/ 1623830 w 1887005"/>
                  <a:gd name="connsiteY30" fmla="*/ 2484076 h 2503246"/>
                  <a:gd name="connsiteX31" fmla="*/ 1626650 w 1887005"/>
                  <a:gd name="connsiteY31" fmla="*/ 2480431 h 2503246"/>
                  <a:gd name="connsiteX32" fmla="*/ 1621480 w 1887005"/>
                  <a:gd name="connsiteY32" fmla="*/ 2398946 h 2503246"/>
                  <a:gd name="connsiteX33" fmla="*/ 1624282 w 1887005"/>
                  <a:gd name="connsiteY33" fmla="*/ 2394229 h 2503246"/>
                  <a:gd name="connsiteX34" fmla="*/ 1624888 w 1887005"/>
                  <a:gd name="connsiteY34" fmla="*/ 2394125 h 2503246"/>
                  <a:gd name="connsiteX35" fmla="*/ 1627943 w 1887005"/>
                  <a:gd name="connsiteY35" fmla="*/ 2394125 h 2503246"/>
                  <a:gd name="connsiteX36" fmla="*/ 1645848 w 1887005"/>
                  <a:gd name="connsiteY36" fmla="*/ 2372690 h 2503246"/>
                  <a:gd name="connsiteX37" fmla="*/ 1645804 w 1887005"/>
                  <a:gd name="connsiteY37" fmla="*/ 2372254 h 2503246"/>
                  <a:gd name="connsiteX38" fmla="*/ 1582584 w 1887005"/>
                  <a:gd name="connsiteY38" fmla="*/ 1807852 h 2503246"/>
                  <a:gd name="connsiteX39" fmla="*/ 1582584 w 1887005"/>
                  <a:gd name="connsiteY39" fmla="*/ 1804795 h 2503246"/>
                  <a:gd name="connsiteX40" fmla="*/ 1581644 w 1887005"/>
                  <a:gd name="connsiteY40" fmla="*/ 1795624 h 2503246"/>
                  <a:gd name="connsiteX41" fmla="*/ 1581644 w 1887005"/>
                  <a:gd name="connsiteY41" fmla="*/ 1792801 h 2503246"/>
                  <a:gd name="connsiteX42" fmla="*/ 1581644 w 1887005"/>
                  <a:gd name="connsiteY42" fmla="*/ 1393017 h 2503246"/>
                  <a:gd name="connsiteX43" fmla="*/ 1583877 w 1887005"/>
                  <a:gd name="connsiteY43" fmla="*/ 1389489 h 2503246"/>
                  <a:gd name="connsiteX44" fmla="*/ 1727121 w 1887005"/>
                  <a:gd name="connsiteY44" fmla="*/ 1324936 h 2503246"/>
                  <a:gd name="connsiteX45" fmla="*/ 1729001 w 1887005"/>
                  <a:gd name="connsiteY45" fmla="*/ 1323878 h 2503246"/>
                  <a:gd name="connsiteX46" fmla="*/ 1731469 w 1887005"/>
                  <a:gd name="connsiteY46" fmla="*/ 1322349 h 2503246"/>
                  <a:gd name="connsiteX47" fmla="*/ 1734994 w 1887005"/>
                  <a:gd name="connsiteY47" fmla="*/ 1320233 h 2503246"/>
                  <a:gd name="connsiteX48" fmla="*/ 1884702 w 1887005"/>
                  <a:gd name="connsiteY48" fmla="*/ 1251094 h 2503246"/>
                  <a:gd name="connsiteX49" fmla="*/ 1886699 w 1887005"/>
                  <a:gd name="connsiteY49" fmla="*/ 1246038 h 2503246"/>
                  <a:gd name="connsiteX50" fmla="*/ 1778825 w 1887005"/>
                  <a:gd name="connsiteY50" fmla="*/ 986530 h 2503246"/>
                  <a:gd name="connsiteX51" fmla="*/ 1773890 w 1887005"/>
                  <a:gd name="connsiteY51" fmla="*/ 984414 h 2503246"/>
                  <a:gd name="connsiteX52" fmla="*/ 1614077 w 1887005"/>
                  <a:gd name="connsiteY52" fmla="*/ 1042030 h 2503246"/>
                  <a:gd name="connsiteX53" fmla="*/ 1611256 w 1887005"/>
                  <a:gd name="connsiteY53" fmla="*/ 1037561 h 2503246"/>
                  <a:gd name="connsiteX54" fmla="*/ 1558142 w 1887005"/>
                  <a:gd name="connsiteY54" fmla="*/ 1047909 h 2503246"/>
                  <a:gd name="connsiteX55" fmla="*/ 1553394 w 1887005"/>
                  <a:gd name="connsiteY55" fmla="*/ 1045163 h 2503246"/>
                  <a:gd name="connsiteX56" fmla="*/ 1553324 w 1887005"/>
                  <a:gd name="connsiteY56" fmla="*/ 1044852 h 2503246"/>
                  <a:gd name="connsiteX57" fmla="*/ 1389868 w 1887005"/>
                  <a:gd name="connsiteY57" fmla="*/ 498323 h 2503246"/>
                  <a:gd name="connsiteX58" fmla="*/ 1389868 w 1887005"/>
                  <a:gd name="connsiteY58" fmla="*/ 498323 h 2503246"/>
                  <a:gd name="connsiteX59" fmla="*/ 1348035 w 1887005"/>
                  <a:gd name="connsiteY59" fmla="*/ 416602 h 2503246"/>
                  <a:gd name="connsiteX60" fmla="*/ 1347447 w 1887005"/>
                  <a:gd name="connsiteY60" fmla="*/ 415779 h 2503246"/>
                  <a:gd name="connsiteX61" fmla="*/ 1294920 w 1887005"/>
                  <a:gd name="connsiteY61" fmla="*/ 368745 h 2503246"/>
                  <a:gd name="connsiteX62" fmla="*/ 1292687 w 1887005"/>
                  <a:gd name="connsiteY62" fmla="*/ 366864 h 2503246"/>
                  <a:gd name="connsiteX63" fmla="*/ 1286930 w 1887005"/>
                  <a:gd name="connsiteY63" fmla="*/ 362278 h 2503246"/>
                  <a:gd name="connsiteX64" fmla="*/ 1286930 w 1887005"/>
                  <a:gd name="connsiteY64" fmla="*/ 362278 h 2503246"/>
                  <a:gd name="connsiteX65" fmla="*/ 1006904 w 1887005"/>
                  <a:gd name="connsiteY65" fmla="*/ 180141 h 2503246"/>
                  <a:gd name="connsiteX66" fmla="*/ 1005141 w 1887005"/>
                  <a:gd name="connsiteY66" fmla="*/ 177201 h 2503246"/>
                  <a:gd name="connsiteX67" fmla="*/ 997033 w 1887005"/>
                  <a:gd name="connsiteY67" fmla="*/ 76432 h 2503246"/>
                  <a:gd name="connsiteX68" fmla="*/ 985987 w 1887005"/>
                  <a:gd name="connsiteY68" fmla="*/ 64674 h 2503246"/>
                  <a:gd name="connsiteX69" fmla="*/ 719710 w 1887005"/>
                  <a:gd name="connsiteY69" fmla="*/ 23519 h 2503246"/>
                  <a:gd name="connsiteX70" fmla="*/ 573763 w 1887005"/>
                  <a:gd name="connsiteY70" fmla="*/ 3 h 2503246"/>
                  <a:gd name="connsiteX71" fmla="*/ 562717 w 1887005"/>
                  <a:gd name="connsiteY71" fmla="*/ 9292 h 2503246"/>
                  <a:gd name="connsiteX72" fmla="*/ 545443 w 1887005"/>
                  <a:gd name="connsiteY72" fmla="*/ 85839 h 2503246"/>
                  <a:gd name="connsiteX73" fmla="*/ 507840 w 1887005"/>
                  <a:gd name="connsiteY73" fmla="*/ 129462 h 2503246"/>
                  <a:gd name="connsiteX74" fmla="*/ 204900 w 1887005"/>
                  <a:gd name="connsiteY74" fmla="*/ 267976 h 2503246"/>
                  <a:gd name="connsiteX75" fmla="*/ 204900 w 1887005"/>
                  <a:gd name="connsiteY75" fmla="*/ 267976 h 2503246"/>
                  <a:gd name="connsiteX76" fmla="*/ 58952 w 1887005"/>
                  <a:gd name="connsiteY76" fmla="*/ 385560 h 2503246"/>
                  <a:gd name="connsiteX77" fmla="*/ 25932 w 1887005"/>
                  <a:gd name="connsiteY77" fmla="*/ 605559 h 2503246"/>
                  <a:gd name="connsiteX78" fmla="*/ 9363 w 1887005"/>
                  <a:gd name="connsiteY78" fmla="*/ 944435 h 250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887005" h="2503246">
                    <a:moveTo>
                      <a:pt x="9363" y="944435"/>
                    </a:moveTo>
                    <a:lnTo>
                      <a:pt x="9363" y="944435"/>
                    </a:lnTo>
                    <a:cubicBezTo>
                      <a:pt x="10186" y="950785"/>
                      <a:pt x="67531" y="1432525"/>
                      <a:pt x="69998" y="1484027"/>
                    </a:cubicBezTo>
                    <a:cubicBezTo>
                      <a:pt x="74733" y="1547800"/>
                      <a:pt x="70779" y="1611922"/>
                      <a:pt x="58247" y="1674630"/>
                    </a:cubicBezTo>
                    <a:cubicBezTo>
                      <a:pt x="55206" y="1687467"/>
                      <a:pt x="50956" y="1699986"/>
                      <a:pt x="45556" y="1712021"/>
                    </a:cubicBezTo>
                    <a:cubicBezTo>
                      <a:pt x="36156" y="1732716"/>
                      <a:pt x="20292" y="1774576"/>
                      <a:pt x="37918" y="1789156"/>
                    </a:cubicBezTo>
                    <a:cubicBezTo>
                      <a:pt x="38328" y="1789584"/>
                      <a:pt x="38863" y="1789873"/>
                      <a:pt x="39446" y="1789980"/>
                    </a:cubicBezTo>
                    <a:lnTo>
                      <a:pt x="92325" y="1805853"/>
                    </a:lnTo>
                    <a:lnTo>
                      <a:pt x="95146" y="1806794"/>
                    </a:lnTo>
                    <a:lnTo>
                      <a:pt x="142972" y="1820786"/>
                    </a:lnTo>
                    <a:lnTo>
                      <a:pt x="145910" y="1821610"/>
                    </a:lnTo>
                    <a:cubicBezTo>
                      <a:pt x="220176" y="1843245"/>
                      <a:pt x="320059" y="1871465"/>
                      <a:pt x="402669" y="1892160"/>
                    </a:cubicBezTo>
                    <a:lnTo>
                      <a:pt x="405606" y="1892983"/>
                    </a:lnTo>
                    <a:lnTo>
                      <a:pt x="442387" y="1901684"/>
                    </a:lnTo>
                    <a:lnTo>
                      <a:pt x="445325" y="1902272"/>
                    </a:lnTo>
                    <a:cubicBezTo>
                      <a:pt x="473206" y="1909121"/>
                      <a:pt x="501454" y="1914382"/>
                      <a:pt x="529932" y="1918028"/>
                    </a:cubicBezTo>
                    <a:lnTo>
                      <a:pt x="529932" y="1918028"/>
                    </a:lnTo>
                    <a:cubicBezTo>
                      <a:pt x="533692" y="1918028"/>
                      <a:pt x="874588" y="1978349"/>
                      <a:pt x="1093156" y="1929787"/>
                    </a:cubicBezTo>
                    <a:cubicBezTo>
                      <a:pt x="1093156" y="1929787"/>
                      <a:pt x="1125471" y="1924613"/>
                      <a:pt x="1165659" y="1915677"/>
                    </a:cubicBezTo>
                    <a:lnTo>
                      <a:pt x="1168480" y="1915089"/>
                    </a:lnTo>
                    <a:cubicBezTo>
                      <a:pt x="1179291" y="1912737"/>
                      <a:pt x="1190454" y="1910150"/>
                      <a:pt x="1201852" y="1907446"/>
                    </a:cubicBezTo>
                    <a:lnTo>
                      <a:pt x="1204790" y="1906623"/>
                    </a:lnTo>
                    <a:cubicBezTo>
                      <a:pt x="1238546" y="1899329"/>
                      <a:pt x="1271267" y="1887875"/>
                      <a:pt x="1302206" y="1872524"/>
                    </a:cubicBezTo>
                    <a:cubicBezTo>
                      <a:pt x="1303390" y="1871935"/>
                      <a:pt x="1304781" y="1871935"/>
                      <a:pt x="1305966" y="1872524"/>
                    </a:cubicBezTo>
                    <a:cubicBezTo>
                      <a:pt x="1306319" y="1872700"/>
                      <a:pt x="1306638" y="1872939"/>
                      <a:pt x="1306906" y="1873229"/>
                    </a:cubicBezTo>
                    <a:cubicBezTo>
                      <a:pt x="1307713" y="1873845"/>
                      <a:pt x="1308190" y="1874800"/>
                      <a:pt x="1308199" y="1875816"/>
                    </a:cubicBezTo>
                    <a:cubicBezTo>
                      <a:pt x="1310196" y="1912031"/>
                      <a:pt x="1315249" y="2080411"/>
                      <a:pt x="1365191" y="2160956"/>
                    </a:cubicBezTo>
                    <a:cubicBezTo>
                      <a:pt x="1365191" y="2160956"/>
                      <a:pt x="1370714" y="2174361"/>
                      <a:pt x="1370832" y="2174478"/>
                    </a:cubicBezTo>
                    <a:cubicBezTo>
                      <a:pt x="1372947" y="2179182"/>
                      <a:pt x="1441337" y="2400239"/>
                      <a:pt x="1459904" y="2499480"/>
                    </a:cubicBezTo>
                    <a:cubicBezTo>
                      <a:pt x="1460553" y="2501778"/>
                      <a:pt x="1462690" y="2503332"/>
                      <a:pt x="1465074" y="2503242"/>
                    </a:cubicBezTo>
                    <a:cubicBezTo>
                      <a:pt x="1487284" y="2501243"/>
                      <a:pt x="1600681" y="2490661"/>
                      <a:pt x="1623830" y="2484076"/>
                    </a:cubicBezTo>
                    <a:cubicBezTo>
                      <a:pt x="1625446" y="2483580"/>
                      <a:pt x="1626575" y="2482121"/>
                      <a:pt x="1626650" y="2480431"/>
                    </a:cubicBezTo>
                    <a:cubicBezTo>
                      <a:pt x="1627150" y="2453174"/>
                      <a:pt x="1625421" y="2425921"/>
                      <a:pt x="1621480" y="2398946"/>
                    </a:cubicBezTo>
                    <a:cubicBezTo>
                      <a:pt x="1620952" y="2396869"/>
                      <a:pt x="1622207" y="2394757"/>
                      <a:pt x="1624282" y="2394229"/>
                    </a:cubicBezTo>
                    <a:cubicBezTo>
                      <a:pt x="1624481" y="2394178"/>
                      <a:pt x="1624683" y="2394143"/>
                      <a:pt x="1624888" y="2394125"/>
                    </a:cubicBezTo>
                    <a:lnTo>
                      <a:pt x="1627943" y="2394125"/>
                    </a:lnTo>
                    <a:cubicBezTo>
                      <a:pt x="1638802" y="2393153"/>
                      <a:pt x="1646819" y="2383557"/>
                      <a:pt x="1645848" y="2372690"/>
                    </a:cubicBezTo>
                    <a:cubicBezTo>
                      <a:pt x="1645835" y="2372545"/>
                      <a:pt x="1645820" y="2372399"/>
                      <a:pt x="1645804" y="2372254"/>
                    </a:cubicBezTo>
                    <a:lnTo>
                      <a:pt x="1582584" y="1807852"/>
                    </a:lnTo>
                    <a:lnTo>
                      <a:pt x="1582584" y="1804795"/>
                    </a:lnTo>
                    <a:lnTo>
                      <a:pt x="1581644" y="1795624"/>
                    </a:lnTo>
                    <a:lnTo>
                      <a:pt x="1581644" y="1792801"/>
                    </a:lnTo>
                    <a:lnTo>
                      <a:pt x="1581644" y="1393017"/>
                    </a:lnTo>
                    <a:cubicBezTo>
                      <a:pt x="1581608" y="1391498"/>
                      <a:pt x="1582489" y="1390106"/>
                      <a:pt x="1583877" y="1389489"/>
                    </a:cubicBezTo>
                    <a:lnTo>
                      <a:pt x="1727121" y="1324936"/>
                    </a:lnTo>
                    <a:lnTo>
                      <a:pt x="1729001" y="1323878"/>
                    </a:lnTo>
                    <a:lnTo>
                      <a:pt x="1731469" y="1322349"/>
                    </a:lnTo>
                    <a:lnTo>
                      <a:pt x="1734994" y="1320233"/>
                    </a:lnTo>
                    <a:lnTo>
                      <a:pt x="1884702" y="1251094"/>
                    </a:lnTo>
                    <a:cubicBezTo>
                      <a:pt x="1886633" y="1250235"/>
                      <a:pt x="1887522" y="1247986"/>
                      <a:pt x="1886699" y="1246038"/>
                    </a:cubicBezTo>
                    <a:lnTo>
                      <a:pt x="1778825" y="986530"/>
                    </a:lnTo>
                    <a:cubicBezTo>
                      <a:pt x="1778014" y="984615"/>
                      <a:pt x="1775836" y="983681"/>
                      <a:pt x="1773890" y="984414"/>
                    </a:cubicBezTo>
                    <a:lnTo>
                      <a:pt x="1614077" y="1042030"/>
                    </a:lnTo>
                    <a:cubicBezTo>
                      <a:pt x="1614077" y="1042030"/>
                      <a:pt x="1614077" y="1037561"/>
                      <a:pt x="1611256" y="1037561"/>
                    </a:cubicBezTo>
                    <a:cubicBezTo>
                      <a:pt x="1608436" y="1037561"/>
                      <a:pt x="1558142" y="1047909"/>
                      <a:pt x="1558142" y="1047909"/>
                    </a:cubicBezTo>
                    <a:cubicBezTo>
                      <a:pt x="1556073" y="1048463"/>
                      <a:pt x="1553947" y="1047234"/>
                      <a:pt x="1553394" y="1045163"/>
                    </a:cubicBezTo>
                    <a:cubicBezTo>
                      <a:pt x="1553366" y="1045060"/>
                      <a:pt x="1553343" y="1044956"/>
                      <a:pt x="1553324" y="1044852"/>
                    </a:cubicBezTo>
                    <a:cubicBezTo>
                      <a:pt x="1546861" y="1006402"/>
                      <a:pt x="1493629" y="707739"/>
                      <a:pt x="1389868" y="498323"/>
                    </a:cubicBezTo>
                    <a:lnTo>
                      <a:pt x="1389868" y="498323"/>
                    </a:lnTo>
                    <a:cubicBezTo>
                      <a:pt x="1378389" y="469888"/>
                      <a:pt x="1364388" y="442538"/>
                      <a:pt x="1348035" y="416602"/>
                    </a:cubicBezTo>
                    <a:cubicBezTo>
                      <a:pt x="1347908" y="416284"/>
                      <a:pt x="1347706" y="416002"/>
                      <a:pt x="1347447" y="415779"/>
                    </a:cubicBezTo>
                    <a:cubicBezTo>
                      <a:pt x="1343687" y="412369"/>
                      <a:pt x="1313017" y="384384"/>
                      <a:pt x="1294920" y="368745"/>
                    </a:cubicBezTo>
                    <a:lnTo>
                      <a:pt x="1292687" y="366864"/>
                    </a:lnTo>
                    <a:lnTo>
                      <a:pt x="1286930" y="362278"/>
                    </a:lnTo>
                    <a:cubicBezTo>
                      <a:pt x="1286930" y="362278"/>
                      <a:pt x="1286930" y="362278"/>
                      <a:pt x="1286930" y="362278"/>
                    </a:cubicBezTo>
                    <a:lnTo>
                      <a:pt x="1006904" y="180141"/>
                    </a:lnTo>
                    <a:cubicBezTo>
                      <a:pt x="1005878" y="179501"/>
                      <a:pt x="1005223" y="178408"/>
                      <a:pt x="1005141" y="177201"/>
                    </a:cubicBezTo>
                    <a:lnTo>
                      <a:pt x="997033" y="76432"/>
                    </a:lnTo>
                    <a:cubicBezTo>
                      <a:pt x="996679" y="70355"/>
                      <a:pt x="992027" y="65403"/>
                      <a:pt x="985987" y="64674"/>
                    </a:cubicBezTo>
                    <a:cubicBezTo>
                      <a:pt x="942626" y="59618"/>
                      <a:pt x="772237" y="39158"/>
                      <a:pt x="719710" y="23519"/>
                    </a:cubicBezTo>
                    <a:cubicBezTo>
                      <a:pt x="672176" y="9869"/>
                      <a:pt x="623177" y="1973"/>
                      <a:pt x="573763" y="3"/>
                    </a:cubicBezTo>
                    <a:cubicBezTo>
                      <a:pt x="568271" y="-119"/>
                      <a:pt x="563542" y="3858"/>
                      <a:pt x="562717" y="9292"/>
                    </a:cubicBezTo>
                    <a:cubicBezTo>
                      <a:pt x="559135" y="35251"/>
                      <a:pt x="553356" y="60858"/>
                      <a:pt x="545443" y="85839"/>
                    </a:cubicBezTo>
                    <a:cubicBezTo>
                      <a:pt x="539064" y="104725"/>
                      <a:pt x="525573" y="120375"/>
                      <a:pt x="507840" y="129462"/>
                    </a:cubicBezTo>
                    <a:cubicBezTo>
                      <a:pt x="408779" y="180494"/>
                      <a:pt x="308073" y="226939"/>
                      <a:pt x="204900" y="267976"/>
                    </a:cubicBezTo>
                    <a:lnTo>
                      <a:pt x="204900" y="267976"/>
                    </a:lnTo>
                    <a:cubicBezTo>
                      <a:pt x="198554" y="269505"/>
                      <a:pt x="66356" y="301135"/>
                      <a:pt x="58952" y="385560"/>
                    </a:cubicBezTo>
                    <a:cubicBezTo>
                      <a:pt x="58952" y="385560"/>
                      <a:pt x="31573" y="569578"/>
                      <a:pt x="25932" y="605559"/>
                    </a:cubicBezTo>
                    <a:cubicBezTo>
                      <a:pt x="20292" y="641540"/>
                      <a:pt x="-17076" y="830614"/>
                      <a:pt x="9363" y="944435"/>
                    </a:cubicBezTo>
                    <a:close/>
                  </a:path>
                </a:pathLst>
              </a:custGeom>
              <a:solidFill>
                <a:srgbClr val="0797A9"/>
              </a:solidFill>
              <a:ln w="11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CCFF02D-9602-EA4D-B00E-D6F150C6C341}"/>
                  </a:ext>
                </a:extLst>
              </p:cNvPr>
              <p:cNvSpPr/>
              <p:nvPr/>
            </p:nvSpPr>
            <p:spPr>
              <a:xfrm>
                <a:off x="5637540" y="6054475"/>
                <a:ext cx="1689790" cy="828730"/>
              </a:xfrm>
              <a:custGeom>
                <a:avLst/>
                <a:gdLst>
                  <a:gd name="connsiteX0" fmla="*/ 0 w 1689790"/>
                  <a:gd name="connsiteY0" fmla="*/ 819911 h 828730"/>
                  <a:gd name="connsiteX1" fmla="*/ 1689790 w 1689790"/>
                  <a:gd name="connsiteY1" fmla="*/ 828730 h 828730"/>
                  <a:gd name="connsiteX2" fmla="*/ 1641729 w 1689790"/>
                  <a:gd name="connsiteY2" fmla="*/ 566283 h 828730"/>
                  <a:gd name="connsiteX3" fmla="*/ 1582974 w 1689790"/>
                  <a:gd name="connsiteY3" fmla="*/ 387909 h 828730"/>
                  <a:gd name="connsiteX4" fmla="*/ 1515406 w 1689790"/>
                  <a:gd name="connsiteY4" fmla="*/ 78193 h 828730"/>
                  <a:gd name="connsiteX5" fmla="*/ 1211643 w 1689790"/>
                  <a:gd name="connsiteY5" fmla="*/ 152859 h 828730"/>
                  <a:gd name="connsiteX6" fmla="*/ 456408 w 1689790"/>
                  <a:gd name="connsiteY6" fmla="*/ 58792 h 828730"/>
                  <a:gd name="connsiteX7" fmla="*/ 254761 w 1689790"/>
                  <a:gd name="connsiteY7" fmla="*/ 0 h 828730"/>
                  <a:gd name="connsiteX8" fmla="*/ 240542 w 1689790"/>
                  <a:gd name="connsiteY8" fmla="*/ 95125 h 828730"/>
                  <a:gd name="connsiteX9" fmla="*/ 232434 w 1689790"/>
                  <a:gd name="connsiteY9" fmla="*/ 179786 h 828730"/>
                  <a:gd name="connsiteX10" fmla="*/ 194361 w 1689790"/>
                  <a:gd name="connsiteY10" fmla="*/ 321592 h 828730"/>
                  <a:gd name="connsiteX11" fmla="*/ 0 w 1689790"/>
                  <a:gd name="connsiteY11" fmla="*/ 819911 h 82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9790" h="828730">
                    <a:moveTo>
                      <a:pt x="0" y="819911"/>
                    </a:moveTo>
                    <a:lnTo>
                      <a:pt x="1689790" y="828730"/>
                    </a:lnTo>
                    <a:cubicBezTo>
                      <a:pt x="1689790" y="828730"/>
                      <a:pt x="1655360" y="622488"/>
                      <a:pt x="1641729" y="566283"/>
                    </a:cubicBezTo>
                    <a:cubicBezTo>
                      <a:pt x="1628098" y="510078"/>
                      <a:pt x="1610119" y="440704"/>
                      <a:pt x="1582974" y="387909"/>
                    </a:cubicBezTo>
                    <a:cubicBezTo>
                      <a:pt x="1555829" y="335114"/>
                      <a:pt x="1514113" y="120758"/>
                      <a:pt x="1515406" y="78193"/>
                    </a:cubicBezTo>
                    <a:cubicBezTo>
                      <a:pt x="1515406" y="78193"/>
                      <a:pt x="1359118" y="138984"/>
                      <a:pt x="1211643" y="152859"/>
                    </a:cubicBezTo>
                    <a:cubicBezTo>
                      <a:pt x="1060173" y="167204"/>
                      <a:pt x="676151" y="125815"/>
                      <a:pt x="456408" y="58792"/>
                    </a:cubicBezTo>
                    <a:lnTo>
                      <a:pt x="254761" y="0"/>
                    </a:lnTo>
                    <a:lnTo>
                      <a:pt x="240542" y="95125"/>
                    </a:lnTo>
                    <a:cubicBezTo>
                      <a:pt x="236259" y="123171"/>
                      <a:pt x="233552" y="151436"/>
                      <a:pt x="232434" y="179786"/>
                    </a:cubicBezTo>
                    <a:cubicBezTo>
                      <a:pt x="231259" y="215061"/>
                      <a:pt x="224444" y="275851"/>
                      <a:pt x="194361" y="321592"/>
                    </a:cubicBezTo>
                    <a:cubicBezTo>
                      <a:pt x="149237" y="390495"/>
                      <a:pt x="12809" y="704797"/>
                      <a:pt x="0" y="819911"/>
                    </a:cubicBezTo>
                    <a:close/>
                  </a:path>
                </a:pathLst>
              </a:custGeom>
              <a:solidFill>
                <a:srgbClr val="9EB5BB"/>
              </a:solidFill>
              <a:ln w="11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69A58CEB-7AB5-6B44-B458-E0F9C10FF67F}"/>
                  </a:ext>
                </a:extLst>
              </p:cNvPr>
              <p:cNvSpPr/>
              <p:nvPr/>
            </p:nvSpPr>
            <p:spPr>
              <a:xfrm>
                <a:off x="7307472" y="6749395"/>
                <a:ext cx="162985" cy="132869"/>
              </a:xfrm>
              <a:custGeom>
                <a:avLst/>
                <a:gdLst>
                  <a:gd name="connsiteX0" fmla="*/ 2938 w 162985"/>
                  <a:gd name="connsiteY0" fmla="*/ 17873 h 132869"/>
                  <a:gd name="connsiteX1" fmla="*/ 155700 w 162985"/>
                  <a:gd name="connsiteY1" fmla="*/ 0 h 132869"/>
                  <a:gd name="connsiteX2" fmla="*/ 162986 w 162985"/>
                  <a:gd name="connsiteY2" fmla="*/ 132869 h 132869"/>
                  <a:gd name="connsiteX3" fmla="*/ 19624 w 162985"/>
                  <a:gd name="connsiteY3" fmla="*/ 132869 h 132869"/>
                  <a:gd name="connsiteX4" fmla="*/ 19624 w 162985"/>
                  <a:gd name="connsiteY4" fmla="*/ 132869 h 132869"/>
                  <a:gd name="connsiteX5" fmla="*/ 0 w 162985"/>
                  <a:gd name="connsiteY5" fmla="*/ 17403 h 132869"/>
                  <a:gd name="connsiteX6" fmla="*/ 2938 w 162985"/>
                  <a:gd name="connsiteY6" fmla="*/ 17873 h 13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985" h="132869">
                    <a:moveTo>
                      <a:pt x="2938" y="17873"/>
                    </a:moveTo>
                    <a:cubicBezTo>
                      <a:pt x="23737" y="15991"/>
                      <a:pt x="123738" y="6114"/>
                      <a:pt x="155700" y="0"/>
                    </a:cubicBezTo>
                    <a:lnTo>
                      <a:pt x="162986" y="132869"/>
                    </a:lnTo>
                    <a:lnTo>
                      <a:pt x="19624" y="132869"/>
                    </a:lnTo>
                    <a:lnTo>
                      <a:pt x="19624" y="132869"/>
                    </a:lnTo>
                    <a:cubicBezTo>
                      <a:pt x="18331" y="124756"/>
                      <a:pt x="9871" y="73490"/>
                      <a:pt x="0" y="17403"/>
                    </a:cubicBezTo>
                    <a:cubicBezTo>
                      <a:pt x="902" y="17873"/>
                      <a:pt x="1933" y="18038"/>
                      <a:pt x="2938" y="17873"/>
                    </a:cubicBezTo>
                    <a:close/>
                  </a:path>
                </a:pathLst>
              </a:custGeom>
              <a:solidFill>
                <a:srgbClr val="8C8279"/>
              </a:solidFill>
              <a:ln w="11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aphic 7">
                <a:extLst>
                  <a:ext uri="{FF2B5EF4-FFF2-40B4-BE49-F238E27FC236}">
                    <a16:creationId xmlns:a16="http://schemas.microsoft.com/office/drawing/2014/main" id="{70090F5B-BCA5-9F4B-9C8F-A502F6BB3D59}"/>
                  </a:ext>
                </a:extLst>
              </p:cNvPr>
              <p:cNvGrpSpPr/>
              <p:nvPr/>
            </p:nvGrpSpPr>
            <p:grpSpPr>
              <a:xfrm>
                <a:off x="7624009" y="4920145"/>
                <a:ext cx="882378" cy="599413"/>
                <a:chOff x="7624009" y="4920145"/>
                <a:chExt cx="882378" cy="599413"/>
              </a:xfrm>
              <a:solidFill>
                <a:schemeClr val="accent1"/>
              </a:solidFill>
            </p:grpSpPr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584C23B4-397B-E44E-8CCF-C6EB346C0578}"/>
                    </a:ext>
                  </a:extLst>
                </p:cNvPr>
                <p:cNvSpPr/>
                <p:nvPr/>
              </p:nvSpPr>
              <p:spPr>
                <a:xfrm>
                  <a:off x="7624009" y="4920145"/>
                  <a:ext cx="882378" cy="590171"/>
                </a:xfrm>
                <a:custGeom>
                  <a:avLst/>
                  <a:gdLst>
                    <a:gd name="connsiteX0" fmla="*/ 107320 w 882378"/>
                    <a:gd name="connsiteY0" fmla="*/ 590153 h 590171"/>
                    <a:gd name="connsiteX1" fmla="*/ 151 w 882378"/>
                    <a:gd name="connsiteY1" fmla="*/ 332292 h 590171"/>
                    <a:gd name="connsiteX2" fmla="*/ 739 w 882378"/>
                    <a:gd name="connsiteY2" fmla="*/ 330058 h 590171"/>
                    <a:gd name="connsiteX3" fmla="*/ 328944 w 882378"/>
                    <a:gd name="connsiteY3" fmla="*/ 87953 h 590171"/>
                    <a:gd name="connsiteX4" fmla="*/ 328944 w 882378"/>
                    <a:gd name="connsiteY4" fmla="*/ 87953 h 590171"/>
                    <a:gd name="connsiteX5" fmla="*/ 482529 w 882378"/>
                    <a:gd name="connsiteY5" fmla="*/ 22929 h 590171"/>
                    <a:gd name="connsiteX6" fmla="*/ 483234 w 882378"/>
                    <a:gd name="connsiteY6" fmla="*/ 22929 h 590171"/>
                    <a:gd name="connsiteX7" fmla="*/ 552917 w 882378"/>
                    <a:gd name="connsiteY7" fmla="*/ 24105 h 590171"/>
                    <a:gd name="connsiteX8" fmla="*/ 553505 w 882378"/>
                    <a:gd name="connsiteY8" fmla="*/ 24105 h 590171"/>
                    <a:gd name="connsiteX9" fmla="*/ 581825 w 882378"/>
                    <a:gd name="connsiteY9" fmla="*/ 15286 h 590171"/>
                    <a:gd name="connsiteX10" fmla="*/ 581825 w 882378"/>
                    <a:gd name="connsiteY10" fmla="*/ 15286 h 590171"/>
                    <a:gd name="connsiteX11" fmla="*/ 782179 w 882378"/>
                    <a:gd name="connsiteY11" fmla="*/ 0 h 590171"/>
                    <a:gd name="connsiteX12" fmla="*/ 783824 w 882378"/>
                    <a:gd name="connsiteY12" fmla="*/ 588 h 590171"/>
                    <a:gd name="connsiteX13" fmla="*/ 795575 w 882378"/>
                    <a:gd name="connsiteY13" fmla="*/ 95478 h 590171"/>
                    <a:gd name="connsiteX14" fmla="*/ 794517 w 882378"/>
                    <a:gd name="connsiteY14" fmla="*/ 96066 h 590171"/>
                    <a:gd name="connsiteX15" fmla="*/ 588875 w 882378"/>
                    <a:gd name="connsiteY15" fmla="*/ 122405 h 590171"/>
                    <a:gd name="connsiteX16" fmla="*/ 588875 w 882378"/>
                    <a:gd name="connsiteY16" fmla="*/ 122405 h 590171"/>
                    <a:gd name="connsiteX17" fmla="*/ 441165 w 882378"/>
                    <a:gd name="connsiteY17" fmla="*/ 170379 h 590171"/>
                    <a:gd name="connsiteX18" fmla="*/ 439955 w 882378"/>
                    <a:gd name="connsiteY18" fmla="*/ 172747 h 590171"/>
                    <a:gd name="connsiteX19" fmla="*/ 439990 w 882378"/>
                    <a:gd name="connsiteY19" fmla="*/ 172848 h 590171"/>
                    <a:gd name="connsiteX20" fmla="*/ 461730 w 882378"/>
                    <a:gd name="connsiteY20" fmla="*/ 189898 h 590171"/>
                    <a:gd name="connsiteX21" fmla="*/ 463140 w 882378"/>
                    <a:gd name="connsiteY21" fmla="*/ 189898 h 590171"/>
                    <a:gd name="connsiteX22" fmla="*/ 625186 w 882378"/>
                    <a:gd name="connsiteY22" fmla="*/ 131106 h 590171"/>
                    <a:gd name="connsiteX23" fmla="*/ 625186 w 882378"/>
                    <a:gd name="connsiteY23" fmla="*/ 131106 h 590171"/>
                    <a:gd name="connsiteX24" fmla="*/ 829653 w 882378"/>
                    <a:gd name="connsiteY24" fmla="*/ 114526 h 590171"/>
                    <a:gd name="connsiteX25" fmla="*/ 830828 w 882378"/>
                    <a:gd name="connsiteY25" fmla="*/ 114526 h 590171"/>
                    <a:gd name="connsiteX26" fmla="*/ 848572 w 882378"/>
                    <a:gd name="connsiteY26" fmla="*/ 192014 h 590171"/>
                    <a:gd name="connsiteX27" fmla="*/ 847397 w 882378"/>
                    <a:gd name="connsiteY27" fmla="*/ 193073 h 590171"/>
                    <a:gd name="connsiteX28" fmla="*/ 635174 w 882378"/>
                    <a:gd name="connsiteY28" fmla="*/ 235167 h 590171"/>
                    <a:gd name="connsiteX29" fmla="*/ 502506 w 882378"/>
                    <a:gd name="connsiteY29" fmla="*/ 291255 h 590171"/>
                    <a:gd name="connsiteX30" fmla="*/ 501695 w 882378"/>
                    <a:gd name="connsiteY30" fmla="*/ 293788 h 590171"/>
                    <a:gd name="connsiteX31" fmla="*/ 503681 w 882378"/>
                    <a:gd name="connsiteY31" fmla="*/ 294782 h 590171"/>
                    <a:gd name="connsiteX32" fmla="*/ 655033 w 882378"/>
                    <a:gd name="connsiteY32" fmla="*/ 269032 h 590171"/>
                    <a:gd name="connsiteX33" fmla="*/ 655033 w 882378"/>
                    <a:gd name="connsiteY33" fmla="*/ 269032 h 590171"/>
                    <a:gd name="connsiteX34" fmla="*/ 857855 w 882378"/>
                    <a:gd name="connsiteY34" fmla="*/ 217530 h 590171"/>
                    <a:gd name="connsiteX35" fmla="*/ 859735 w 882378"/>
                    <a:gd name="connsiteY35" fmla="*/ 218118 h 590171"/>
                    <a:gd name="connsiteX36" fmla="*/ 870781 w 882378"/>
                    <a:gd name="connsiteY36" fmla="*/ 295723 h 590171"/>
                    <a:gd name="connsiteX37" fmla="*/ 870194 w 882378"/>
                    <a:gd name="connsiteY37" fmla="*/ 295723 h 590171"/>
                    <a:gd name="connsiteX38" fmla="*/ 669604 w 882378"/>
                    <a:gd name="connsiteY38" fmla="*/ 363451 h 590171"/>
                    <a:gd name="connsiteX39" fmla="*/ 509086 w 882378"/>
                    <a:gd name="connsiteY39" fmla="*/ 407545 h 590171"/>
                    <a:gd name="connsiteX40" fmla="*/ 798160 w 882378"/>
                    <a:gd name="connsiteY40" fmla="*/ 372270 h 590171"/>
                    <a:gd name="connsiteX41" fmla="*/ 799453 w 882378"/>
                    <a:gd name="connsiteY41" fmla="*/ 372270 h 590171"/>
                    <a:gd name="connsiteX42" fmla="*/ 811204 w 882378"/>
                    <a:gd name="connsiteY42" fmla="*/ 446818 h 590171"/>
                    <a:gd name="connsiteX43" fmla="*/ 809676 w 882378"/>
                    <a:gd name="connsiteY43" fmla="*/ 447876 h 590171"/>
                    <a:gd name="connsiteX44" fmla="*/ 511084 w 882378"/>
                    <a:gd name="connsiteY44" fmla="*/ 491735 h 590171"/>
                    <a:gd name="connsiteX45" fmla="*/ 511084 w 882378"/>
                    <a:gd name="connsiteY45" fmla="*/ 491735 h 590171"/>
                    <a:gd name="connsiteX46" fmla="*/ 107203 w 882378"/>
                    <a:gd name="connsiteY46" fmla="*/ 589800 h 590171"/>
                    <a:gd name="connsiteX47" fmla="*/ 107320 w 882378"/>
                    <a:gd name="connsiteY47" fmla="*/ 590153 h 590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82378" h="590171">
                      <a:moveTo>
                        <a:pt x="107320" y="590153"/>
                      </a:moveTo>
                      <a:lnTo>
                        <a:pt x="151" y="332292"/>
                      </a:lnTo>
                      <a:cubicBezTo>
                        <a:pt x="-187" y="331500"/>
                        <a:pt x="55" y="330580"/>
                        <a:pt x="739" y="330058"/>
                      </a:cubicBezTo>
                      <a:lnTo>
                        <a:pt x="328944" y="87953"/>
                      </a:lnTo>
                      <a:lnTo>
                        <a:pt x="328944" y="87953"/>
                      </a:lnTo>
                      <a:lnTo>
                        <a:pt x="482529" y="22929"/>
                      </a:lnTo>
                      <a:cubicBezTo>
                        <a:pt x="482752" y="22823"/>
                        <a:pt x="483011" y="22823"/>
                        <a:pt x="483234" y="22929"/>
                      </a:cubicBezTo>
                      <a:lnTo>
                        <a:pt x="552917" y="24105"/>
                      </a:lnTo>
                      <a:lnTo>
                        <a:pt x="553505" y="24105"/>
                      </a:lnTo>
                      <a:lnTo>
                        <a:pt x="581825" y="15286"/>
                      </a:lnTo>
                      <a:lnTo>
                        <a:pt x="581825" y="15286"/>
                      </a:lnTo>
                      <a:lnTo>
                        <a:pt x="782179" y="0"/>
                      </a:lnTo>
                      <a:cubicBezTo>
                        <a:pt x="782775" y="17"/>
                        <a:pt x="783351" y="222"/>
                        <a:pt x="783824" y="588"/>
                      </a:cubicBezTo>
                      <a:cubicBezTo>
                        <a:pt x="833295" y="54324"/>
                        <a:pt x="800040" y="91245"/>
                        <a:pt x="795575" y="95478"/>
                      </a:cubicBezTo>
                      <a:cubicBezTo>
                        <a:pt x="795318" y="95811"/>
                        <a:pt x="794936" y="96024"/>
                        <a:pt x="794517" y="96066"/>
                      </a:cubicBezTo>
                      <a:lnTo>
                        <a:pt x="588875" y="122405"/>
                      </a:lnTo>
                      <a:lnTo>
                        <a:pt x="588875" y="122405"/>
                      </a:lnTo>
                      <a:lnTo>
                        <a:pt x="441165" y="170379"/>
                      </a:lnTo>
                      <a:cubicBezTo>
                        <a:pt x="440177" y="170698"/>
                        <a:pt x="439635" y="171759"/>
                        <a:pt x="439955" y="172747"/>
                      </a:cubicBezTo>
                      <a:cubicBezTo>
                        <a:pt x="439966" y="172781"/>
                        <a:pt x="439978" y="172815"/>
                        <a:pt x="439990" y="172848"/>
                      </a:cubicBezTo>
                      <a:cubicBezTo>
                        <a:pt x="445957" y="179998"/>
                        <a:pt x="453365" y="185808"/>
                        <a:pt x="461730" y="189898"/>
                      </a:cubicBezTo>
                      <a:cubicBezTo>
                        <a:pt x="462172" y="190128"/>
                        <a:pt x="462698" y="190128"/>
                        <a:pt x="463140" y="189898"/>
                      </a:cubicBezTo>
                      <a:lnTo>
                        <a:pt x="625186" y="131106"/>
                      </a:lnTo>
                      <a:lnTo>
                        <a:pt x="625186" y="131106"/>
                      </a:lnTo>
                      <a:lnTo>
                        <a:pt x="829653" y="114526"/>
                      </a:lnTo>
                      <a:cubicBezTo>
                        <a:pt x="830036" y="114408"/>
                        <a:pt x="830445" y="114408"/>
                        <a:pt x="830828" y="114526"/>
                      </a:cubicBezTo>
                      <a:cubicBezTo>
                        <a:pt x="868666" y="138043"/>
                        <a:pt x="851392" y="185077"/>
                        <a:pt x="848572" y="192014"/>
                      </a:cubicBezTo>
                      <a:cubicBezTo>
                        <a:pt x="848407" y="192558"/>
                        <a:pt x="847955" y="192966"/>
                        <a:pt x="847397" y="193073"/>
                      </a:cubicBezTo>
                      <a:cubicBezTo>
                        <a:pt x="833061" y="196012"/>
                        <a:pt x="646337" y="233874"/>
                        <a:pt x="635174" y="235167"/>
                      </a:cubicBezTo>
                      <a:cubicBezTo>
                        <a:pt x="625891" y="236108"/>
                        <a:pt x="536583" y="275969"/>
                        <a:pt x="502506" y="291255"/>
                      </a:cubicBezTo>
                      <a:cubicBezTo>
                        <a:pt x="501582" y="291730"/>
                        <a:pt x="501219" y="292865"/>
                        <a:pt x="501695" y="293788"/>
                      </a:cubicBezTo>
                      <a:cubicBezTo>
                        <a:pt x="502069" y="294517"/>
                        <a:pt x="502873" y="294919"/>
                        <a:pt x="503681" y="294782"/>
                      </a:cubicBezTo>
                      <a:lnTo>
                        <a:pt x="655033" y="269032"/>
                      </a:lnTo>
                      <a:lnTo>
                        <a:pt x="655033" y="269032"/>
                      </a:lnTo>
                      <a:lnTo>
                        <a:pt x="857855" y="217530"/>
                      </a:lnTo>
                      <a:cubicBezTo>
                        <a:pt x="858543" y="217287"/>
                        <a:pt x="859308" y="217527"/>
                        <a:pt x="859735" y="218118"/>
                      </a:cubicBezTo>
                      <a:cubicBezTo>
                        <a:pt x="901098" y="266092"/>
                        <a:pt x="873719" y="293019"/>
                        <a:pt x="870781" y="295723"/>
                      </a:cubicBezTo>
                      <a:lnTo>
                        <a:pt x="870194" y="295723"/>
                      </a:lnTo>
                      <a:cubicBezTo>
                        <a:pt x="862438" y="298428"/>
                        <a:pt x="690874" y="359689"/>
                        <a:pt x="669604" y="363451"/>
                      </a:cubicBezTo>
                      <a:cubicBezTo>
                        <a:pt x="648335" y="367214"/>
                        <a:pt x="509086" y="407545"/>
                        <a:pt x="509086" y="407545"/>
                      </a:cubicBezTo>
                      <a:lnTo>
                        <a:pt x="798160" y="372270"/>
                      </a:lnTo>
                      <a:cubicBezTo>
                        <a:pt x="798573" y="372094"/>
                        <a:pt x="799040" y="372094"/>
                        <a:pt x="799453" y="372270"/>
                      </a:cubicBezTo>
                      <a:cubicBezTo>
                        <a:pt x="828713" y="391436"/>
                        <a:pt x="813554" y="439293"/>
                        <a:pt x="811204" y="446818"/>
                      </a:cubicBezTo>
                      <a:cubicBezTo>
                        <a:pt x="810916" y="447416"/>
                        <a:pt x="810336" y="447817"/>
                        <a:pt x="809676" y="447876"/>
                      </a:cubicBezTo>
                      <a:lnTo>
                        <a:pt x="511084" y="491735"/>
                      </a:lnTo>
                      <a:lnTo>
                        <a:pt x="511084" y="491735"/>
                      </a:lnTo>
                      <a:lnTo>
                        <a:pt x="107203" y="589800"/>
                      </a:lnTo>
                      <a:cubicBezTo>
                        <a:pt x="107203" y="589800"/>
                        <a:pt x="107438" y="590270"/>
                        <a:pt x="107320" y="590153"/>
                      </a:cubicBezTo>
                      <a:close/>
                    </a:path>
                  </a:pathLst>
                </a:custGeom>
                <a:solidFill>
                  <a:srgbClr val="8C8279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2" name="Graphic 7">
                  <a:extLst>
                    <a:ext uri="{FF2B5EF4-FFF2-40B4-BE49-F238E27FC236}">
                      <a16:creationId xmlns:a16="http://schemas.microsoft.com/office/drawing/2014/main" id="{70090F5B-BCA5-9F4B-9C8F-A502F6BB3D59}"/>
                    </a:ext>
                  </a:extLst>
                </p:cNvPr>
                <p:cNvGrpSpPr/>
                <p:nvPr/>
              </p:nvGrpSpPr>
              <p:grpSpPr>
                <a:xfrm>
                  <a:off x="8030626" y="4931668"/>
                  <a:ext cx="468310" cy="444380"/>
                  <a:chOff x="8030626" y="4931668"/>
                  <a:chExt cx="468310" cy="444380"/>
                </a:xfrm>
                <a:solidFill>
                  <a:srgbClr val="9EB5BB"/>
                </a:solidFill>
              </p:grpSpPr>
              <p:sp>
                <p:nvSpPr>
                  <p:cNvPr id="43" name="Freeform 42">
                    <a:extLst>
                      <a:ext uri="{FF2B5EF4-FFF2-40B4-BE49-F238E27FC236}">
                        <a16:creationId xmlns:a16="http://schemas.microsoft.com/office/drawing/2014/main" id="{83ADC7CB-B01B-884D-A62B-887F31D2C1D6}"/>
                      </a:ext>
                    </a:extLst>
                  </p:cNvPr>
                  <p:cNvSpPr/>
                  <p:nvPr/>
                </p:nvSpPr>
                <p:spPr>
                  <a:xfrm>
                    <a:off x="8322054" y="4931668"/>
                    <a:ext cx="99194" cy="75606"/>
                  </a:xfrm>
                  <a:custGeom>
                    <a:avLst/>
                    <a:gdLst>
                      <a:gd name="connsiteX0" fmla="*/ 1289 w 99194"/>
                      <a:gd name="connsiteY0" fmla="*/ 5056 h 75606"/>
                      <a:gd name="connsiteX1" fmla="*/ 9985 w 99194"/>
                      <a:gd name="connsiteY1" fmla="*/ 74901 h 75606"/>
                      <a:gd name="connsiteX2" fmla="*/ 9985 w 99194"/>
                      <a:gd name="connsiteY2" fmla="*/ 75606 h 75606"/>
                      <a:gd name="connsiteX3" fmla="*/ 90714 w 99194"/>
                      <a:gd name="connsiteY3" fmla="*/ 68669 h 75606"/>
                      <a:gd name="connsiteX4" fmla="*/ 90714 w 99194"/>
                      <a:gd name="connsiteY4" fmla="*/ 68669 h 75606"/>
                      <a:gd name="connsiteX5" fmla="*/ 85661 w 99194"/>
                      <a:gd name="connsiteY5" fmla="*/ 705 h 75606"/>
                      <a:gd name="connsiteX6" fmla="*/ 85661 w 99194"/>
                      <a:gd name="connsiteY6" fmla="*/ 0 h 75606"/>
                      <a:gd name="connsiteX7" fmla="*/ 936 w 99194"/>
                      <a:gd name="connsiteY7" fmla="*/ 4351 h 75606"/>
                      <a:gd name="connsiteX8" fmla="*/ 89656 w 99194"/>
                      <a:gd name="connsiteY8" fmla="*/ 65847 h 75606"/>
                      <a:gd name="connsiteX9" fmla="*/ 14450 w 99194"/>
                      <a:gd name="connsiteY9" fmla="*/ 72314 h 75606"/>
                      <a:gd name="connsiteX10" fmla="*/ 6577 w 99194"/>
                      <a:gd name="connsiteY10" fmla="*/ 6585 h 75606"/>
                      <a:gd name="connsiteX11" fmla="*/ 84603 w 99194"/>
                      <a:gd name="connsiteY11" fmla="*/ 2587 h 75606"/>
                      <a:gd name="connsiteX12" fmla="*/ 89656 w 99194"/>
                      <a:gd name="connsiteY12" fmla="*/ 66082 h 75606"/>
                      <a:gd name="connsiteX13" fmla="*/ 3874 w 99194"/>
                      <a:gd name="connsiteY13" fmla="*/ 7996 h 75606"/>
                      <a:gd name="connsiteX14" fmla="*/ 20208 w 99194"/>
                      <a:gd name="connsiteY14" fmla="*/ 52677 h 75606"/>
                      <a:gd name="connsiteX15" fmla="*/ 11277 w 99194"/>
                      <a:gd name="connsiteY15" fmla="*/ 71608 h 75606"/>
                      <a:gd name="connsiteX16" fmla="*/ 3874 w 99194"/>
                      <a:gd name="connsiteY16" fmla="*/ 8231 h 75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99194" h="75606">
                        <a:moveTo>
                          <a:pt x="1289" y="5056"/>
                        </a:moveTo>
                        <a:cubicBezTo>
                          <a:pt x="1289" y="7055"/>
                          <a:pt x="-4939" y="54441"/>
                          <a:pt x="9985" y="74901"/>
                        </a:cubicBezTo>
                        <a:lnTo>
                          <a:pt x="9985" y="75606"/>
                        </a:lnTo>
                        <a:lnTo>
                          <a:pt x="90714" y="68669"/>
                        </a:lnTo>
                        <a:lnTo>
                          <a:pt x="90714" y="68669"/>
                        </a:lnTo>
                        <a:cubicBezTo>
                          <a:pt x="103662" y="47248"/>
                          <a:pt x="101634" y="19973"/>
                          <a:pt x="85661" y="705"/>
                        </a:cubicBezTo>
                        <a:lnTo>
                          <a:pt x="85661" y="0"/>
                        </a:lnTo>
                        <a:lnTo>
                          <a:pt x="936" y="4351"/>
                        </a:lnTo>
                        <a:close/>
                        <a:moveTo>
                          <a:pt x="89656" y="65847"/>
                        </a:moveTo>
                        <a:lnTo>
                          <a:pt x="14450" y="72314"/>
                        </a:lnTo>
                        <a:cubicBezTo>
                          <a:pt x="20208" y="64553"/>
                          <a:pt x="35955" y="37039"/>
                          <a:pt x="6577" y="6585"/>
                        </a:cubicBezTo>
                        <a:lnTo>
                          <a:pt x="84603" y="2587"/>
                        </a:lnTo>
                        <a:cubicBezTo>
                          <a:pt x="99500" y="20568"/>
                          <a:pt x="101521" y="45968"/>
                          <a:pt x="89656" y="66082"/>
                        </a:cubicBezTo>
                        <a:close/>
                        <a:moveTo>
                          <a:pt x="3874" y="7996"/>
                        </a:moveTo>
                        <a:cubicBezTo>
                          <a:pt x="16717" y="19031"/>
                          <a:pt x="22904" y="35954"/>
                          <a:pt x="20208" y="52677"/>
                        </a:cubicBezTo>
                        <a:cubicBezTo>
                          <a:pt x="18734" y="59593"/>
                          <a:pt x="15677" y="66074"/>
                          <a:pt x="11277" y="71608"/>
                        </a:cubicBezTo>
                        <a:cubicBezTo>
                          <a:pt x="231" y="54089"/>
                          <a:pt x="2934" y="17990"/>
                          <a:pt x="3874" y="8231"/>
                        </a:cubicBezTo>
                        <a:close/>
                      </a:path>
                    </a:pathLst>
                  </a:custGeom>
                  <a:solidFill>
                    <a:srgbClr val="9EB5BB"/>
                  </a:solidFill>
                  <a:ln w="117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3997A85B-3A66-CE40-9E27-1A3D997F76D0}"/>
                      </a:ext>
                    </a:extLst>
                  </p:cNvPr>
                  <p:cNvSpPr/>
                  <p:nvPr/>
                </p:nvSpPr>
                <p:spPr>
                  <a:xfrm>
                    <a:off x="8368491" y="5044549"/>
                    <a:ext cx="100763" cy="71490"/>
                  </a:xfrm>
                  <a:custGeom>
                    <a:avLst/>
                    <a:gdLst>
                      <a:gd name="connsiteX0" fmla="*/ 93279 w 100763"/>
                      <a:gd name="connsiteY0" fmla="*/ 60556 h 71490"/>
                      <a:gd name="connsiteX1" fmla="*/ 84231 w 100763"/>
                      <a:gd name="connsiteY1" fmla="*/ 0 h 71490"/>
                      <a:gd name="connsiteX2" fmla="*/ 84231 w 100763"/>
                      <a:gd name="connsiteY2" fmla="*/ 0 h 71490"/>
                      <a:gd name="connsiteX3" fmla="*/ 8319 w 100763"/>
                      <a:gd name="connsiteY3" fmla="*/ 6937 h 71490"/>
                      <a:gd name="connsiteX4" fmla="*/ 8319 w 100763"/>
                      <a:gd name="connsiteY4" fmla="*/ 6937 h 71490"/>
                      <a:gd name="connsiteX5" fmla="*/ 11492 w 100763"/>
                      <a:gd name="connsiteY5" fmla="*/ 70668 h 71490"/>
                      <a:gd name="connsiteX6" fmla="*/ 12080 w 100763"/>
                      <a:gd name="connsiteY6" fmla="*/ 71491 h 71490"/>
                      <a:gd name="connsiteX7" fmla="*/ 93749 w 100763"/>
                      <a:gd name="connsiteY7" fmla="*/ 61143 h 71490"/>
                      <a:gd name="connsiteX8" fmla="*/ 9024 w 100763"/>
                      <a:gd name="connsiteY8" fmla="*/ 9759 h 71490"/>
                      <a:gd name="connsiteX9" fmla="*/ 11845 w 100763"/>
                      <a:gd name="connsiteY9" fmla="*/ 66787 h 71490"/>
                      <a:gd name="connsiteX10" fmla="*/ 9024 w 100763"/>
                      <a:gd name="connsiteY10" fmla="*/ 9759 h 71490"/>
                      <a:gd name="connsiteX11" fmla="*/ 91281 w 100763"/>
                      <a:gd name="connsiteY11" fmla="*/ 58321 h 71490"/>
                      <a:gd name="connsiteX12" fmla="*/ 14665 w 100763"/>
                      <a:gd name="connsiteY12" fmla="*/ 68081 h 71490"/>
                      <a:gd name="connsiteX13" fmla="*/ 11962 w 100763"/>
                      <a:gd name="connsiteY13" fmla="*/ 9289 h 71490"/>
                      <a:gd name="connsiteX14" fmla="*/ 82468 w 100763"/>
                      <a:gd name="connsiteY14" fmla="*/ 2822 h 71490"/>
                      <a:gd name="connsiteX15" fmla="*/ 91281 w 100763"/>
                      <a:gd name="connsiteY15" fmla="*/ 58321 h 7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763" h="71490">
                        <a:moveTo>
                          <a:pt x="93279" y="60556"/>
                        </a:moveTo>
                        <a:cubicBezTo>
                          <a:pt x="106032" y="40992"/>
                          <a:pt x="102145" y="14975"/>
                          <a:pt x="84231" y="0"/>
                        </a:cubicBezTo>
                        <a:lnTo>
                          <a:pt x="84231" y="0"/>
                        </a:lnTo>
                        <a:lnTo>
                          <a:pt x="8319" y="6937"/>
                        </a:lnTo>
                        <a:lnTo>
                          <a:pt x="8319" y="6937"/>
                        </a:lnTo>
                        <a:cubicBezTo>
                          <a:pt x="8319" y="6937"/>
                          <a:pt x="-12362" y="33041"/>
                          <a:pt x="11492" y="70668"/>
                        </a:cubicBezTo>
                        <a:lnTo>
                          <a:pt x="12080" y="71491"/>
                        </a:lnTo>
                        <a:lnTo>
                          <a:pt x="93749" y="61143"/>
                        </a:lnTo>
                        <a:close/>
                        <a:moveTo>
                          <a:pt x="9024" y="9759"/>
                        </a:moveTo>
                        <a:cubicBezTo>
                          <a:pt x="11257" y="15168"/>
                          <a:pt x="25476" y="50679"/>
                          <a:pt x="11845" y="66787"/>
                        </a:cubicBezTo>
                        <a:cubicBezTo>
                          <a:pt x="-6252" y="35745"/>
                          <a:pt x="5499" y="14345"/>
                          <a:pt x="9024" y="9759"/>
                        </a:cubicBezTo>
                        <a:close/>
                        <a:moveTo>
                          <a:pt x="91281" y="58321"/>
                        </a:moveTo>
                        <a:lnTo>
                          <a:pt x="14665" y="68081"/>
                        </a:lnTo>
                        <a:cubicBezTo>
                          <a:pt x="28296" y="50443"/>
                          <a:pt x="14665" y="15874"/>
                          <a:pt x="11962" y="9289"/>
                        </a:cubicBezTo>
                        <a:lnTo>
                          <a:pt x="82468" y="2822"/>
                        </a:lnTo>
                        <a:cubicBezTo>
                          <a:pt x="98975" y="16449"/>
                          <a:pt x="102754" y="40245"/>
                          <a:pt x="91281" y="58321"/>
                        </a:cubicBezTo>
                        <a:close/>
                      </a:path>
                    </a:pathLst>
                  </a:custGeom>
                  <a:solidFill>
                    <a:srgbClr val="9EB5BB"/>
                  </a:solidFill>
                  <a:ln w="117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04BBEA71-CC79-724B-B0B6-86DF6C4B94D1}"/>
                      </a:ext>
                    </a:extLst>
                  </p:cNvPr>
                  <p:cNvSpPr/>
                  <p:nvPr/>
                </p:nvSpPr>
                <p:spPr>
                  <a:xfrm>
                    <a:off x="8352078" y="5301234"/>
                    <a:ext cx="77602" cy="67963"/>
                  </a:xfrm>
                  <a:custGeom>
                    <a:avLst/>
                    <a:gdLst>
                      <a:gd name="connsiteX0" fmla="*/ 3463 w 77602"/>
                      <a:gd name="connsiteY0" fmla="*/ 8348 h 67963"/>
                      <a:gd name="connsiteX1" fmla="*/ 14156 w 77602"/>
                      <a:gd name="connsiteY1" fmla="*/ 67140 h 67963"/>
                      <a:gd name="connsiteX2" fmla="*/ 14156 w 77602"/>
                      <a:gd name="connsiteY2" fmla="*/ 67963 h 67963"/>
                      <a:gd name="connsiteX3" fmla="*/ 15331 w 77602"/>
                      <a:gd name="connsiteY3" fmla="*/ 67963 h 67963"/>
                      <a:gd name="connsiteX4" fmla="*/ 16389 w 77602"/>
                      <a:gd name="connsiteY4" fmla="*/ 67963 h 67963"/>
                      <a:gd name="connsiteX5" fmla="*/ 16389 w 77602"/>
                      <a:gd name="connsiteY5" fmla="*/ 67376 h 67963"/>
                      <a:gd name="connsiteX6" fmla="*/ 75144 w 77602"/>
                      <a:gd name="connsiteY6" fmla="*/ 56440 h 67963"/>
                      <a:gd name="connsiteX7" fmla="*/ 75144 w 77602"/>
                      <a:gd name="connsiteY7" fmla="*/ 55617 h 67963"/>
                      <a:gd name="connsiteX8" fmla="*/ 68211 w 77602"/>
                      <a:gd name="connsiteY8" fmla="*/ 705 h 67963"/>
                      <a:gd name="connsiteX9" fmla="*/ 68211 w 77602"/>
                      <a:gd name="connsiteY9" fmla="*/ 0 h 67963"/>
                      <a:gd name="connsiteX10" fmla="*/ 3345 w 77602"/>
                      <a:gd name="connsiteY10" fmla="*/ 7878 h 67963"/>
                      <a:gd name="connsiteX11" fmla="*/ 18151 w 77602"/>
                      <a:gd name="connsiteY11" fmla="*/ 63966 h 67963"/>
                      <a:gd name="connsiteX12" fmla="*/ 8751 w 77602"/>
                      <a:gd name="connsiteY12" fmla="*/ 9995 h 67963"/>
                      <a:gd name="connsiteX13" fmla="*/ 67506 w 77602"/>
                      <a:gd name="connsiteY13" fmla="*/ 2940 h 67963"/>
                      <a:gd name="connsiteX14" fmla="*/ 73851 w 77602"/>
                      <a:gd name="connsiteY14" fmla="*/ 53736 h 67963"/>
                      <a:gd name="connsiteX15" fmla="*/ 5578 w 77602"/>
                      <a:gd name="connsiteY15" fmla="*/ 11053 h 67963"/>
                      <a:gd name="connsiteX16" fmla="*/ 15214 w 77602"/>
                      <a:gd name="connsiteY16" fmla="*/ 63260 h 67963"/>
                      <a:gd name="connsiteX17" fmla="*/ 5578 w 77602"/>
                      <a:gd name="connsiteY17" fmla="*/ 11053 h 6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7602" h="67963">
                        <a:moveTo>
                          <a:pt x="3463" y="8348"/>
                        </a:moveTo>
                        <a:cubicBezTo>
                          <a:pt x="-3680" y="28454"/>
                          <a:pt x="392" y="50842"/>
                          <a:pt x="14156" y="67140"/>
                        </a:cubicBezTo>
                        <a:lnTo>
                          <a:pt x="14156" y="67963"/>
                        </a:lnTo>
                        <a:lnTo>
                          <a:pt x="15331" y="67963"/>
                        </a:lnTo>
                        <a:lnTo>
                          <a:pt x="16389" y="67963"/>
                        </a:lnTo>
                        <a:lnTo>
                          <a:pt x="16389" y="67376"/>
                        </a:lnTo>
                        <a:lnTo>
                          <a:pt x="75144" y="56440"/>
                        </a:lnTo>
                        <a:lnTo>
                          <a:pt x="75144" y="55617"/>
                        </a:lnTo>
                        <a:cubicBezTo>
                          <a:pt x="75144" y="54324"/>
                          <a:pt x="83957" y="23046"/>
                          <a:pt x="68211" y="705"/>
                        </a:cubicBezTo>
                        <a:lnTo>
                          <a:pt x="68211" y="0"/>
                        </a:lnTo>
                        <a:lnTo>
                          <a:pt x="3345" y="7878"/>
                        </a:lnTo>
                        <a:close/>
                        <a:moveTo>
                          <a:pt x="18151" y="63966"/>
                        </a:moveTo>
                        <a:cubicBezTo>
                          <a:pt x="25998" y="45703"/>
                          <a:pt x="22309" y="24524"/>
                          <a:pt x="8751" y="9995"/>
                        </a:cubicBezTo>
                        <a:lnTo>
                          <a:pt x="67506" y="2940"/>
                        </a:lnTo>
                        <a:cubicBezTo>
                          <a:pt x="76015" y="18443"/>
                          <a:pt x="78285" y="36613"/>
                          <a:pt x="73851" y="53736"/>
                        </a:cubicBezTo>
                        <a:close/>
                        <a:moveTo>
                          <a:pt x="5578" y="11053"/>
                        </a:moveTo>
                        <a:cubicBezTo>
                          <a:pt x="10161" y="14933"/>
                          <a:pt x="25789" y="31160"/>
                          <a:pt x="15214" y="63260"/>
                        </a:cubicBezTo>
                        <a:cubicBezTo>
                          <a:pt x="3666" y="48480"/>
                          <a:pt x="67" y="28985"/>
                          <a:pt x="5578" y="11053"/>
                        </a:cubicBezTo>
                        <a:close/>
                      </a:path>
                    </a:pathLst>
                  </a:custGeom>
                  <a:solidFill>
                    <a:srgbClr val="9EB5BB"/>
                  </a:solidFill>
                  <a:ln w="117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A2128570-1127-9D48-ACF2-2112530FFB4D}"/>
                      </a:ext>
                    </a:extLst>
                  </p:cNvPr>
                  <p:cNvSpPr/>
                  <p:nvPr/>
                </p:nvSpPr>
                <p:spPr>
                  <a:xfrm>
                    <a:off x="8396552" y="5145788"/>
                    <a:ext cx="102384" cy="82308"/>
                  </a:xfrm>
                  <a:custGeom>
                    <a:avLst/>
                    <a:gdLst>
                      <a:gd name="connsiteX0" fmla="*/ 27850 w 102384"/>
                      <a:gd name="connsiteY0" fmla="*/ 81838 h 82308"/>
                      <a:gd name="connsiteX1" fmla="*/ 101646 w 102384"/>
                      <a:gd name="connsiteY1" fmla="*/ 55382 h 82308"/>
                      <a:gd name="connsiteX2" fmla="*/ 101646 w 102384"/>
                      <a:gd name="connsiteY2" fmla="*/ 54559 h 82308"/>
                      <a:gd name="connsiteX3" fmla="*/ 84724 w 102384"/>
                      <a:gd name="connsiteY3" fmla="*/ 0 h 82308"/>
                      <a:gd name="connsiteX4" fmla="*/ 84137 w 102384"/>
                      <a:gd name="connsiteY4" fmla="*/ 0 h 82308"/>
                      <a:gd name="connsiteX5" fmla="*/ 0 w 102384"/>
                      <a:gd name="connsiteY5" fmla="*/ 21165 h 82308"/>
                      <a:gd name="connsiteX6" fmla="*/ 0 w 102384"/>
                      <a:gd name="connsiteY6" fmla="*/ 22341 h 82308"/>
                      <a:gd name="connsiteX7" fmla="*/ 24794 w 102384"/>
                      <a:gd name="connsiteY7" fmla="*/ 82309 h 82308"/>
                      <a:gd name="connsiteX8" fmla="*/ 24794 w 102384"/>
                      <a:gd name="connsiteY8" fmla="*/ 82309 h 82308"/>
                      <a:gd name="connsiteX9" fmla="*/ 24794 w 102384"/>
                      <a:gd name="connsiteY9" fmla="*/ 82309 h 82308"/>
                      <a:gd name="connsiteX10" fmla="*/ 25499 w 102384"/>
                      <a:gd name="connsiteY10" fmla="*/ 82309 h 82308"/>
                      <a:gd name="connsiteX11" fmla="*/ 27380 w 102384"/>
                      <a:gd name="connsiteY11" fmla="*/ 82309 h 82308"/>
                      <a:gd name="connsiteX12" fmla="*/ 3173 w 102384"/>
                      <a:gd name="connsiteY12" fmla="*/ 23987 h 82308"/>
                      <a:gd name="connsiteX13" fmla="*/ 25147 w 102384"/>
                      <a:gd name="connsiteY13" fmla="*/ 78428 h 82308"/>
                      <a:gd name="connsiteX14" fmla="*/ 3173 w 102384"/>
                      <a:gd name="connsiteY14" fmla="*/ 23987 h 82308"/>
                      <a:gd name="connsiteX15" fmla="*/ 28085 w 102384"/>
                      <a:gd name="connsiteY15" fmla="*/ 78546 h 82308"/>
                      <a:gd name="connsiteX16" fmla="*/ 17509 w 102384"/>
                      <a:gd name="connsiteY16" fmla="*/ 33276 h 82308"/>
                      <a:gd name="connsiteX17" fmla="*/ 5758 w 102384"/>
                      <a:gd name="connsiteY17" fmla="*/ 22223 h 82308"/>
                      <a:gd name="connsiteX18" fmla="*/ 83197 w 102384"/>
                      <a:gd name="connsiteY18" fmla="*/ 2587 h 82308"/>
                      <a:gd name="connsiteX19" fmla="*/ 98708 w 102384"/>
                      <a:gd name="connsiteY19" fmla="*/ 53030 h 82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2384" h="82308">
                        <a:moveTo>
                          <a:pt x="27850" y="81838"/>
                        </a:moveTo>
                        <a:lnTo>
                          <a:pt x="101646" y="55382"/>
                        </a:lnTo>
                        <a:lnTo>
                          <a:pt x="101646" y="54559"/>
                        </a:lnTo>
                        <a:cubicBezTo>
                          <a:pt x="104647" y="34740"/>
                          <a:pt x="98412" y="14637"/>
                          <a:pt x="84724" y="0"/>
                        </a:cubicBezTo>
                        <a:lnTo>
                          <a:pt x="84137" y="0"/>
                        </a:lnTo>
                        <a:lnTo>
                          <a:pt x="0" y="21165"/>
                        </a:lnTo>
                        <a:lnTo>
                          <a:pt x="0" y="22341"/>
                        </a:lnTo>
                        <a:cubicBezTo>
                          <a:pt x="0" y="24222"/>
                          <a:pt x="1645" y="67846"/>
                          <a:pt x="24794" y="82309"/>
                        </a:cubicBezTo>
                        <a:lnTo>
                          <a:pt x="24794" y="82309"/>
                        </a:lnTo>
                        <a:lnTo>
                          <a:pt x="24794" y="82309"/>
                        </a:lnTo>
                        <a:lnTo>
                          <a:pt x="25499" y="82309"/>
                        </a:lnTo>
                        <a:lnTo>
                          <a:pt x="27380" y="82309"/>
                        </a:lnTo>
                        <a:close/>
                        <a:moveTo>
                          <a:pt x="3173" y="23987"/>
                        </a:moveTo>
                        <a:cubicBezTo>
                          <a:pt x="8225" y="26691"/>
                          <a:pt x="27732" y="39861"/>
                          <a:pt x="25147" y="78428"/>
                        </a:cubicBezTo>
                        <a:cubicBezTo>
                          <a:pt x="7286" y="65729"/>
                          <a:pt x="3760" y="32688"/>
                          <a:pt x="3173" y="23987"/>
                        </a:cubicBezTo>
                        <a:close/>
                        <a:moveTo>
                          <a:pt x="28085" y="78546"/>
                        </a:moveTo>
                        <a:cubicBezTo>
                          <a:pt x="29937" y="62684"/>
                          <a:pt x="26196" y="46673"/>
                          <a:pt x="17509" y="33276"/>
                        </a:cubicBezTo>
                        <a:cubicBezTo>
                          <a:pt x="14389" y="28826"/>
                          <a:pt x="10389" y="25064"/>
                          <a:pt x="5758" y="22223"/>
                        </a:cubicBezTo>
                        <a:lnTo>
                          <a:pt x="83197" y="2587"/>
                        </a:lnTo>
                        <a:cubicBezTo>
                          <a:pt x="95550" y="16289"/>
                          <a:pt x="101226" y="34749"/>
                          <a:pt x="98708" y="53030"/>
                        </a:cubicBezTo>
                        <a:close/>
                      </a:path>
                    </a:pathLst>
                  </a:custGeom>
                  <a:solidFill>
                    <a:srgbClr val="9EB5BB"/>
                  </a:solidFill>
                  <a:ln w="117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1FE8C732-1235-784E-B038-0E29D063261F}"/>
                      </a:ext>
                    </a:extLst>
                  </p:cNvPr>
                  <p:cNvSpPr/>
                  <p:nvPr/>
                </p:nvSpPr>
                <p:spPr>
                  <a:xfrm>
                    <a:off x="8030626" y="4942721"/>
                    <a:ext cx="145829" cy="58909"/>
                  </a:xfrm>
                  <a:custGeom>
                    <a:avLst/>
                    <a:gdLst>
                      <a:gd name="connsiteX0" fmla="*/ 144772 w 145829"/>
                      <a:gd name="connsiteY0" fmla="*/ 0 h 58909"/>
                      <a:gd name="connsiteX1" fmla="*/ 145830 w 145829"/>
                      <a:gd name="connsiteY1" fmla="*/ 2705 h 58909"/>
                      <a:gd name="connsiteX2" fmla="*/ 1058 w 145829"/>
                      <a:gd name="connsiteY2" fmla="*/ 58910 h 58909"/>
                      <a:gd name="connsiteX3" fmla="*/ 0 w 145829"/>
                      <a:gd name="connsiteY3" fmla="*/ 56205 h 58909"/>
                      <a:gd name="connsiteX4" fmla="*/ 144772 w 145829"/>
                      <a:gd name="connsiteY4" fmla="*/ 0 h 58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829" h="58909">
                        <a:moveTo>
                          <a:pt x="144772" y="0"/>
                        </a:moveTo>
                        <a:lnTo>
                          <a:pt x="145830" y="2705"/>
                        </a:lnTo>
                        <a:lnTo>
                          <a:pt x="1058" y="58910"/>
                        </a:lnTo>
                        <a:lnTo>
                          <a:pt x="0" y="56205"/>
                        </a:lnTo>
                        <a:lnTo>
                          <a:pt x="144772" y="0"/>
                        </a:lnTo>
                        <a:close/>
                      </a:path>
                    </a:pathLst>
                  </a:custGeom>
                  <a:solidFill>
                    <a:srgbClr val="9EB5BB"/>
                  </a:solidFill>
                  <a:ln w="117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" name="Graphic 7">
                <a:extLst>
                  <a:ext uri="{FF2B5EF4-FFF2-40B4-BE49-F238E27FC236}">
                    <a16:creationId xmlns:a16="http://schemas.microsoft.com/office/drawing/2014/main" id="{70090F5B-BCA5-9F4B-9C8F-A502F6BB3D59}"/>
                  </a:ext>
                </a:extLst>
              </p:cNvPr>
              <p:cNvGrpSpPr/>
              <p:nvPr/>
            </p:nvGrpSpPr>
            <p:grpSpPr>
              <a:xfrm>
                <a:off x="5873265" y="3428125"/>
                <a:ext cx="1807289" cy="3369105"/>
                <a:chOff x="5873265" y="3428125"/>
                <a:chExt cx="1807289" cy="3369105"/>
              </a:xfrm>
              <a:solidFill>
                <a:schemeClr val="accent1"/>
              </a:solidFill>
            </p:grpSpPr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3D72A1A0-B3EE-664F-A3BF-4E2C24D26E24}"/>
                    </a:ext>
                  </a:extLst>
                </p:cNvPr>
                <p:cNvSpPr/>
                <p:nvPr/>
              </p:nvSpPr>
              <p:spPr>
                <a:xfrm>
                  <a:off x="6581144" y="3428125"/>
                  <a:ext cx="178262" cy="148508"/>
                </a:xfrm>
                <a:custGeom>
                  <a:avLst/>
                  <a:gdLst>
                    <a:gd name="connsiteX0" fmla="*/ 178262 w 178262"/>
                    <a:gd name="connsiteY0" fmla="*/ 0 h 148508"/>
                    <a:gd name="connsiteX1" fmla="*/ 85665 w 178262"/>
                    <a:gd name="connsiteY1" fmla="*/ 56675 h 148508"/>
                    <a:gd name="connsiteX2" fmla="*/ 0 w 178262"/>
                    <a:gd name="connsiteY2" fmla="*/ 148508 h 148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8262" h="148508">
                      <a:moveTo>
                        <a:pt x="178262" y="0"/>
                      </a:moveTo>
                      <a:cubicBezTo>
                        <a:pt x="178262" y="0"/>
                        <a:pt x="146770" y="64083"/>
                        <a:pt x="85665" y="56675"/>
                      </a:cubicBezTo>
                      <a:cubicBezTo>
                        <a:pt x="24559" y="49268"/>
                        <a:pt x="0" y="148508"/>
                        <a:pt x="0" y="148508"/>
                      </a:cubicBezTo>
                    </a:path>
                  </a:pathLst>
                </a:custGeom>
                <a:noFill/>
                <a:ln w="2934" cap="flat">
                  <a:solidFill>
                    <a:srgbClr val="003D4C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5713F7A3-7E1D-364E-B63A-43E0743DC66B}"/>
                    </a:ext>
                  </a:extLst>
                </p:cNvPr>
                <p:cNvSpPr/>
                <p:nvPr/>
              </p:nvSpPr>
              <p:spPr>
                <a:xfrm>
                  <a:off x="6818631" y="6228028"/>
                  <a:ext cx="28907" cy="48209"/>
                </a:xfrm>
                <a:custGeom>
                  <a:avLst/>
                  <a:gdLst>
                    <a:gd name="connsiteX0" fmla="*/ 28907 w 28907"/>
                    <a:gd name="connsiteY0" fmla="*/ 24105 h 48209"/>
                    <a:gd name="connsiteX1" fmla="*/ 14454 w 28907"/>
                    <a:gd name="connsiteY1" fmla="*/ 48209 h 48209"/>
                    <a:gd name="connsiteX2" fmla="*/ 0 w 28907"/>
                    <a:gd name="connsiteY2" fmla="*/ 24105 h 48209"/>
                    <a:gd name="connsiteX3" fmla="*/ 14454 w 28907"/>
                    <a:gd name="connsiteY3" fmla="*/ 0 h 48209"/>
                    <a:gd name="connsiteX4" fmla="*/ 28907 w 28907"/>
                    <a:gd name="connsiteY4" fmla="*/ 24105 h 48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7" h="48209">
                      <a:moveTo>
                        <a:pt x="28907" y="24105"/>
                      </a:moveTo>
                      <a:cubicBezTo>
                        <a:pt x="28907" y="37417"/>
                        <a:pt x="22436" y="48209"/>
                        <a:pt x="14454" y="48209"/>
                      </a:cubicBezTo>
                      <a:cubicBezTo>
                        <a:pt x="6471" y="48209"/>
                        <a:pt x="0" y="37417"/>
                        <a:pt x="0" y="24105"/>
                      </a:cubicBezTo>
                      <a:cubicBezTo>
                        <a:pt x="0" y="10792"/>
                        <a:pt x="6471" y="0"/>
                        <a:pt x="14454" y="0"/>
                      </a:cubicBezTo>
                      <a:cubicBezTo>
                        <a:pt x="22436" y="0"/>
                        <a:pt x="28907" y="10792"/>
                        <a:pt x="28907" y="24105"/>
                      </a:cubicBezTo>
                      <a:close/>
                    </a:path>
                  </a:pathLst>
                </a:custGeom>
                <a:solidFill>
                  <a:srgbClr val="003D4C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5229DF8F-AE48-F643-ADE7-9CBDDA2C0A32}"/>
                    </a:ext>
                  </a:extLst>
                </p:cNvPr>
                <p:cNvSpPr/>
                <p:nvPr/>
              </p:nvSpPr>
              <p:spPr>
                <a:xfrm>
                  <a:off x="6239543" y="6151599"/>
                  <a:ext cx="52409" cy="119134"/>
                </a:xfrm>
                <a:custGeom>
                  <a:avLst/>
                  <a:gdLst>
                    <a:gd name="connsiteX0" fmla="*/ 40306 w 52409"/>
                    <a:gd name="connsiteY0" fmla="*/ 117936 h 119134"/>
                    <a:gd name="connsiteX1" fmla="*/ 39248 w 52409"/>
                    <a:gd name="connsiteY1" fmla="*/ 117936 h 119134"/>
                    <a:gd name="connsiteX2" fmla="*/ 27497 w 52409"/>
                    <a:gd name="connsiteY2" fmla="*/ 119112 h 119134"/>
                    <a:gd name="connsiteX3" fmla="*/ 0 w 52409"/>
                    <a:gd name="connsiteY3" fmla="*/ 110529 h 119134"/>
                    <a:gd name="connsiteX4" fmla="*/ 0 w 52409"/>
                    <a:gd name="connsiteY4" fmla="*/ 110529 h 119134"/>
                    <a:gd name="connsiteX5" fmla="*/ 8696 w 52409"/>
                    <a:gd name="connsiteY5" fmla="*/ 5526 h 119134"/>
                    <a:gd name="connsiteX6" fmla="*/ 8696 w 52409"/>
                    <a:gd name="connsiteY6" fmla="*/ 0 h 119134"/>
                    <a:gd name="connsiteX7" fmla="*/ 8696 w 52409"/>
                    <a:gd name="connsiteY7" fmla="*/ 0 h 119134"/>
                    <a:gd name="connsiteX8" fmla="*/ 11633 w 52409"/>
                    <a:gd name="connsiteY8" fmla="*/ 705 h 119134"/>
                    <a:gd name="connsiteX9" fmla="*/ 11633 w 52409"/>
                    <a:gd name="connsiteY9" fmla="*/ 6467 h 119134"/>
                    <a:gd name="connsiteX10" fmla="*/ 3055 w 52409"/>
                    <a:gd name="connsiteY10" fmla="*/ 109353 h 119134"/>
                    <a:gd name="connsiteX11" fmla="*/ 38308 w 52409"/>
                    <a:gd name="connsiteY11" fmla="*/ 115937 h 119134"/>
                    <a:gd name="connsiteX12" fmla="*/ 48767 w 52409"/>
                    <a:gd name="connsiteY12" fmla="*/ 15168 h 119134"/>
                    <a:gd name="connsiteX13" fmla="*/ 49472 w 52409"/>
                    <a:gd name="connsiteY13" fmla="*/ 7878 h 119134"/>
                    <a:gd name="connsiteX14" fmla="*/ 52409 w 52409"/>
                    <a:gd name="connsiteY14" fmla="*/ 8466 h 119134"/>
                    <a:gd name="connsiteX15" fmla="*/ 51704 w 52409"/>
                    <a:gd name="connsiteY15" fmla="*/ 15756 h 11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409" h="119134">
                      <a:moveTo>
                        <a:pt x="40306" y="117936"/>
                      </a:moveTo>
                      <a:lnTo>
                        <a:pt x="39248" y="117936"/>
                      </a:lnTo>
                      <a:cubicBezTo>
                        <a:pt x="35389" y="118778"/>
                        <a:pt x="31446" y="119173"/>
                        <a:pt x="27497" y="119112"/>
                      </a:cubicBezTo>
                      <a:cubicBezTo>
                        <a:pt x="17628" y="119423"/>
                        <a:pt x="7942" y="116400"/>
                        <a:pt x="0" y="110529"/>
                      </a:cubicBezTo>
                      <a:lnTo>
                        <a:pt x="0" y="110529"/>
                      </a:lnTo>
                      <a:lnTo>
                        <a:pt x="8696" y="5526"/>
                      </a:lnTo>
                      <a:lnTo>
                        <a:pt x="8696" y="0"/>
                      </a:lnTo>
                      <a:lnTo>
                        <a:pt x="8696" y="0"/>
                      </a:lnTo>
                      <a:lnTo>
                        <a:pt x="11633" y="705"/>
                      </a:lnTo>
                      <a:lnTo>
                        <a:pt x="11633" y="6467"/>
                      </a:lnTo>
                      <a:lnTo>
                        <a:pt x="3055" y="109353"/>
                      </a:lnTo>
                      <a:cubicBezTo>
                        <a:pt x="13544" y="115948"/>
                        <a:pt x="26148" y="118302"/>
                        <a:pt x="38308" y="115937"/>
                      </a:cubicBezTo>
                      <a:lnTo>
                        <a:pt x="48767" y="15168"/>
                      </a:lnTo>
                      <a:lnTo>
                        <a:pt x="49472" y="7878"/>
                      </a:lnTo>
                      <a:lnTo>
                        <a:pt x="52409" y="8466"/>
                      </a:lnTo>
                      <a:lnTo>
                        <a:pt x="51704" y="15756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E258A0BA-9ED4-1141-BFE3-6BD08125F58F}"/>
                    </a:ext>
                  </a:extLst>
                </p:cNvPr>
                <p:cNvSpPr/>
                <p:nvPr/>
              </p:nvSpPr>
              <p:spPr>
                <a:xfrm>
                  <a:off x="5927084" y="6067997"/>
                  <a:ext cx="64395" cy="140283"/>
                </a:xfrm>
                <a:custGeom>
                  <a:avLst/>
                  <a:gdLst>
                    <a:gd name="connsiteX0" fmla="*/ 48297 w 64395"/>
                    <a:gd name="connsiteY0" fmla="*/ 132752 h 140283"/>
                    <a:gd name="connsiteX1" fmla="*/ 48297 w 64395"/>
                    <a:gd name="connsiteY1" fmla="*/ 133458 h 140283"/>
                    <a:gd name="connsiteX2" fmla="*/ 47709 w 64395"/>
                    <a:gd name="connsiteY2" fmla="*/ 133458 h 140283"/>
                    <a:gd name="connsiteX3" fmla="*/ 23502 w 64395"/>
                    <a:gd name="connsiteY3" fmla="*/ 140277 h 140283"/>
                    <a:gd name="connsiteX4" fmla="*/ 0 w 64395"/>
                    <a:gd name="connsiteY4" fmla="*/ 129577 h 140283"/>
                    <a:gd name="connsiteX5" fmla="*/ 0 w 64395"/>
                    <a:gd name="connsiteY5" fmla="*/ 129577 h 140283"/>
                    <a:gd name="connsiteX6" fmla="*/ 10928 w 64395"/>
                    <a:gd name="connsiteY6" fmla="*/ 3292 h 140283"/>
                    <a:gd name="connsiteX7" fmla="*/ 10928 w 64395"/>
                    <a:gd name="connsiteY7" fmla="*/ 0 h 140283"/>
                    <a:gd name="connsiteX8" fmla="*/ 13866 w 64395"/>
                    <a:gd name="connsiteY8" fmla="*/ 823 h 140283"/>
                    <a:gd name="connsiteX9" fmla="*/ 13866 w 64395"/>
                    <a:gd name="connsiteY9" fmla="*/ 4233 h 140283"/>
                    <a:gd name="connsiteX10" fmla="*/ 2703 w 64395"/>
                    <a:gd name="connsiteY10" fmla="*/ 128519 h 140283"/>
                    <a:gd name="connsiteX11" fmla="*/ 45594 w 64395"/>
                    <a:gd name="connsiteY11" fmla="*/ 131694 h 140283"/>
                    <a:gd name="connsiteX12" fmla="*/ 61458 w 64395"/>
                    <a:gd name="connsiteY12" fmla="*/ 17990 h 140283"/>
                    <a:gd name="connsiteX13" fmla="*/ 61458 w 64395"/>
                    <a:gd name="connsiteY13" fmla="*/ 14581 h 140283"/>
                    <a:gd name="connsiteX14" fmla="*/ 64395 w 64395"/>
                    <a:gd name="connsiteY14" fmla="*/ 15403 h 140283"/>
                    <a:gd name="connsiteX15" fmla="*/ 64395 w 64395"/>
                    <a:gd name="connsiteY15" fmla="*/ 18813 h 140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395" h="140283">
                      <a:moveTo>
                        <a:pt x="48297" y="132752"/>
                      </a:moveTo>
                      <a:lnTo>
                        <a:pt x="48297" y="133458"/>
                      </a:lnTo>
                      <a:lnTo>
                        <a:pt x="47709" y="133458"/>
                      </a:lnTo>
                      <a:cubicBezTo>
                        <a:pt x="40304" y="137641"/>
                        <a:pt x="32001" y="139981"/>
                        <a:pt x="23502" y="140277"/>
                      </a:cubicBezTo>
                      <a:cubicBezTo>
                        <a:pt x="14452" y="140461"/>
                        <a:pt x="5807" y="136525"/>
                        <a:pt x="0" y="129577"/>
                      </a:cubicBezTo>
                      <a:lnTo>
                        <a:pt x="0" y="129577"/>
                      </a:lnTo>
                      <a:lnTo>
                        <a:pt x="10928" y="3292"/>
                      </a:lnTo>
                      <a:lnTo>
                        <a:pt x="10928" y="0"/>
                      </a:lnTo>
                      <a:lnTo>
                        <a:pt x="13866" y="823"/>
                      </a:lnTo>
                      <a:lnTo>
                        <a:pt x="13866" y="4233"/>
                      </a:lnTo>
                      <a:lnTo>
                        <a:pt x="2703" y="128519"/>
                      </a:lnTo>
                      <a:cubicBezTo>
                        <a:pt x="18332" y="145921"/>
                        <a:pt x="41481" y="133928"/>
                        <a:pt x="45594" y="131694"/>
                      </a:cubicBezTo>
                      <a:lnTo>
                        <a:pt x="61458" y="17990"/>
                      </a:lnTo>
                      <a:lnTo>
                        <a:pt x="61458" y="14581"/>
                      </a:lnTo>
                      <a:lnTo>
                        <a:pt x="64395" y="15403"/>
                      </a:lnTo>
                      <a:lnTo>
                        <a:pt x="64395" y="18813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A88F9A60-9670-B840-9E5E-A1722E00F7DF}"/>
                    </a:ext>
                  </a:extLst>
                </p:cNvPr>
                <p:cNvSpPr/>
                <p:nvPr/>
              </p:nvSpPr>
              <p:spPr>
                <a:xfrm>
                  <a:off x="7011112" y="6168296"/>
                  <a:ext cx="49760" cy="131459"/>
                </a:xfrm>
                <a:custGeom>
                  <a:avLst/>
                  <a:gdLst>
                    <a:gd name="connsiteX0" fmla="*/ 48649 w 49760"/>
                    <a:gd name="connsiteY0" fmla="*/ 130165 h 131459"/>
                    <a:gd name="connsiteX1" fmla="*/ 47474 w 49760"/>
                    <a:gd name="connsiteY1" fmla="*/ 130165 h 131459"/>
                    <a:gd name="connsiteX2" fmla="*/ 29260 w 49760"/>
                    <a:gd name="connsiteY2" fmla="*/ 131459 h 131459"/>
                    <a:gd name="connsiteX3" fmla="*/ 18567 w 49760"/>
                    <a:gd name="connsiteY3" fmla="*/ 131459 h 131459"/>
                    <a:gd name="connsiteX4" fmla="*/ 17391 w 49760"/>
                    <a:gd name="connsiteY4" fmla="*/ 131459 h 131459"/>
                    <a:gd name="connsiteX5" fmla="*/ 17391 w 49760"/>
                    <a:gd name="connsiteY5" fmla="*/ 130283 h 131459"/>
                    <a:gd name="connsiteX6" fmla="*/ 0 w 49760"/>
                    <a:gd name="connsiteY6" fmla="*/ 12699 h 131459"/>
                    <a:gd name="connsiteX7" fmla="*/ 0 w 49760"/>
                    <a:gd name="connsiteY7" fmla="*/ 10230 h 131459"/>
                    <a:gd name="connsiteX8" fmla="*/ 0 w 49760"/>
                    <a:gd name="connsiteY8" fmla="*/ 10230 h 131459"/>
                    <a:gd name="connsiteX9" fmla="*/ 2820 w 49760"/>
                    <a:gd name="connsiteY9" fmla="*/ 9642 h 131459"/>
                    <a:gd name="connsiteX10" fmla="*/ 2820 w 49760"/>
                    <a:gd name="connsiteY10" fmla="*/ 9642 h 131459"/>
                    <a:gd name="connsiteX11" fmla="*/ 3408 w 49760"/>
                    <a:gd name="connsiteY11" fmla="*/ 12229 h 131459"/>
                    <a:gd name="connsiteX12" fmla="*/ 20682 w 49760"/>
                    <a:gd name="connsiteY12" fmla="*/ 129813 h 131459"/>
                    <a:gd name="connsiteX13" fmla="*/ 46534 w 49760"/>
                    <a:gd name="connsiteY13" fmla="*/ 129107 h 131459"/>
                    <a:gd name="connsiteX14" fmla="*/ 36780 w 49760"/>
                    <a:gd name="connsiteY14" fmla="*/ 4939 h 131459"/>
                    <a:gd name="connsiteX15" fmla="*/ 36780 w 49760"/>
                    <a:gd name="connsiteY15" fmla="*/ 823 h 131459"/>
                    <a:gd name="connsiteX16" fmla="*/ 39718 w 49760"/>
                    <a:gd name="connsiteY16" fmla="*/ 0 h 131459"/>
                    <a:gd name="connsiteX17" fmla="*/ 39718 w 49760"/>
                    <a:gd name="connsiteY17" fmla="*/ 4116 h 131459"/>
                    <a:gd name="connsiteX18" fmla="*/ 49472 w 49760"/>
                    <a:gd name="connsiteY18" fmla="*/ 130518 h 1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760" h="131459">
                      <a:moveTo>
                        <a:pt x="48649" y="130165"/>
                      </a:moveTo>
                      <a:lnTo>
                        <a:pt x="47474" y="130165"/>
                      </a:lnTo>
                      <a:cubicBezTo>
                        <a:pt x="41444" y="131054"/>
                        <a:pt x="35355" y="131486"/>
                        <a:pt x="29260" y="131459"/>
                      </a:cubicBezTo>
                      <a:cubicBezTo>
                        <a:pt x="25852" y="131459"/>
                        <a:pt x="22209" y="131459"/>
                        <a:pt x="18567" y="131459"/>
                      </a:cubicBezTo>
                      <a:lnTo>
                        <a:pt x="17391" y="131459"/>
                      </a:lnTo>
                      <a:lnTo>
                        <a:pt x="17391" y="130283"/>
                      </a:lnTo>
                      <a:cubicBezTo>
                        <a:pt x="17391" y="129342"/>
                        <a:pt x="4700" y="38685"/>
                        <a:pt x="0" y="12699"/>
                      </a:cubicBezTo>
                      <a:cubicBezTo>
                        <a:pt x="0" y="11758"/>
                        <a:pt x="0" y="10936"/>
                        <a:pt x="0" y="10230"/>
                      </a:cubicBezTo>
                      <a:lnTo>
                        <a:pt x="0" y="10230"/>
                      </a:lnTo>
                      <a:lnTo>
                        <a:pt x="2820" y="9642"/>
                      </a:lnTo>
                      <a:lnTo>
                        <a:pt x="2820" y="9642"/>
                      </a:lnTo>
                      <a:cubicBezTo>
                        <a:pt x="2820" y="10465"/>
                        <a:pt x="2820" y="11288"/>
                        <a:pt x="3408" y="12229"/>
                      </a:cubicBezTo>
                      <a:cubicBezTo>
                        <a:pt x="7991" y="37156"/>
                        <a:pt x="19154" y="118877"/>
                        <a:pt x="20682" y="129813"/>
                      </a:cubicBezTo>
                      <a:cubicBezTo>
                        <a:pt x="29300" y="130493"/>
                        <a:pt x="37966" y="130256"/>
                        <a:pt x="46534" y="129107"/>
                      </a:cubicBezTo>
                      <a:cubicBezTo>
                        <a:pt x="45432" y="87577"/>
                        <a:pt x="42176" y="46131"/>
                        <a:pt x="36780" y="4939"/>
                      </a:cubicBezTo>
                      <a:cubicBezTo>
                        <a:pt x="36780" y="3292"/>
                        <a:pt x="36780" y="1999"/>
                        <a:pt x="36780" y="823"/>
                      </a:cubicBezTo>
                      <a:lnTo>
                        <a:pt x="39718" y="0"/>
                      </a:lnTo>
                      <a:cubicBezTo>
                        <a:pt x="39718" y="1058"/>
                        <a:pt x="39718" y="2470"/>
                        <a:pt x="39718" y="4116"/>
                      </a:cubicBezTo>
                      <a:cubicBezTo>
                        <a:pt x="42538" y="28220"/>
                        <a:pt x="51469" y="107354"/>
                        <a:pt x="49472" y="130518"/>
                      </a:cubicBezTo>
                      <a:close/>
                    </a:path>
                  </a:pathLst>
                </a:custGeom>
                <a:solidFill>
                  <a:srgbClr val="003D4C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7A4262-BFC2-8C45-9863-4632B7EBC5EF}"/>
                    </a:ext>
                  </a:extLst>
                </p:cNvPr>
                <p:cNvSpPr/>
                <p:nvPr/>
              </p:nvSpPr>
              <p:spPr>
                <a:xfrm>
                  <a:off x="7005236" y="6314570"/>
                  <a:ext cx="144537" cy="234932"/>
                </a:xfrm>
                <a:custGeom>
                  <a:avLst/>
                  <a:gdLst>
                    <a:gd name="connsiteX0" fmla="*/ 93420 w 144537"/>
                    <a:gd name="connsiteY0" fmla="*/ 183313 h 234932"/>
                    <a:gd name="connsiteX1" fmla="*/ 144537 w 144537"/>
                    <a:gd name="connsiteY1" fmla="*/ 232228 h 234932"/>
                    <a:gd name="connsiteX2" fmla="*/ 143479 w 144537"/>
                    <a:gd name="connsiteY2" fmla="*/ 234932 h 234932"/>
                    <a:gd name="connsiteX3" fmla="*/ 90835 w 144537"/>
                    <a:gd name="connsiteY3" fmla="*/ 184724 h 234932"/>
                    <a:gd name="connsiteX4" fmla="*/ 0 w 144537"/>
                    <a:gd name="connsiteY4" fmla="*/ 1294 h 234932"/>
                    <a:gd name="connsiteX5" fmla="*/ 2585 w 144537"/>
                    <a:gd name="connsiteY5" fmla="*/ 0 h 234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537" h="234932">
                      <a:moveTo>
                        <a:pt x="93420" y="183313"/>
                      </a:moveTo>
                      <a:cubicBezTo>
                        <a:pt x="105166" y="204383"/>
                        <a:pt x="122977" y="221427"/>
                        <a:pt x="144537" y="232228"/>
                      </a:cubicBezTo>
                      <a:lnTo>
                        <a:pt x="143479" y="234932"/>
                      </a:lnTo>
                      <a:cubicBezTo>
                        <a:pt x="121233" y="223948"/>
                        <a:pt x="102867" y="206432"/>
                        <a:pt x="90835" y="184724"/>
                      </a:cubicBezTo>
                      <a:lnTo>
                        <a:pt x="0" y="1294"/>
                      </a:lnTo>
                      <a:lnTo>
                        <a:pt x="2585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8B28EFF6-0030-174E-8AFC-15EF4211FC96}"/>
                    </a:ext>
                  </a:extLst>
                </p:cNvPr>
                <p:cNvSpPr/>
                <p:nvPr/>
              </p:nvSpPr>
              <p:spPr>
                <a:xfrm>
                  <a:off x="6844366" y="6292817"/>
                  <a:ext cx="41792" cy="452462"/>
                </a:xfrm>
                <a:custGeom>
                  <a:avLst/>
                  <a:gdLst>
                    <a:gd name="connsiteX0" fmla="*/ 0 w 41792"/>
                    <a:gd name="connsiteY0" fmla="*/ 0 h 452462"/>
                    <a:gd name="connsiteX1" fmla="*/ 2938 w 41792"/>
                    <a:gd name="connsiteY1" fmla="*/ 0 h 452462"/>
                    <a:gd name="connsiteX2" fmla="*/ 41128 w 41792"/>
                    <a:gd name="connsiteY2" fmla="*/ 428122 h 452462"/>
                    <a:gd name="connsiteX3" fmla="*/ 39013 w 41792"/>
                    <a:gd name="connsiteY3" fmla="*/ 445407 h 452462"/>
                    <a:gd name="connsiteX4" fmla="*/ 28790 w 41792"/>
                    <a:gd name="connsiteY4" fmla="*/ 452462 h 452462"/>
                    <a:gd name="connsiteX5" fmla="*/ 28202 w 41792"/>
                    <a:gd name="connsiteY5" fmla="*/ 449640 h 452462"/>
                    <a:gd name="connsiteX6" fmla="*/ 38308 w 41792"/>
                    <a:gd name="connsiteY6" fmla="*/ 428593 h 45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792" h="452462">
                      <a:moveTo>
                        <a:pt x="0" y="0"/>
                      </a:moveTo>
                      <a:lnTo>
                        <a:pt x="2938" y="0"/>
                      </a:lnTo>
                      <a:lnTo>
                        <a:pt x="41128" y="428122"/>
                      </a:lnTo>
                      <a:cubicBezTo>
                        <a:pt x="42491" y="433953"/>
                        <a:pt x="41742" y="440078"/>
                        <a:pt x="39013" y="445407"/>
                      </a:cubicBezTo>
                      <a:cubicBezTo>
                        <a:pt x="36726" y="449071"/>
                        <a:pt x="33025" y="451624"/>
                        <a:pt x="28790" y="452462"/>
                      </a:cubicBezTo>
                      <a:lnTo>
                        <a:pt x="28202" y="449640"/>
                      </a:lnTo>
                      <a:cubicBezTo>
                        <a:pt x="42303" y="446230"/>
                        <a:pt x="38543" y="429533"/>
                        <a:pt x="38308" y="428593"/>
                      </a:cubicBezTo>
                      <a:close/>
                    </a:path>
                  </a:pathLst>
                </a:custGeom>
                <a:solidFill>
                  <a:srgbClr val="003D4C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348F8CCA-A2FC-074B-AE52-2F9C8B2D09DB}"/>
                    </a:ext>
                  </a:extLst>
                </p:cNvPr>
                <p:cNvSpPr/>
                <p:nvPr/>
              </p:nvSpPr>
              <p:spPr>
                <a:xfrm>
                  <a:off x="5882783" y="6282823"/>
                  <a:ext cx="566632" cy="278918"/>
                </a:xfrm>
                <a:custGeom>
                  <a:avLst/>
                  <a:gdLst>
                    <a:gd name="connsiteX0" fmla="*/ 823 w 566632"/>
                    <a:gd name="connsiteY0" fmla="*/ 260566 h 278918"/>
                    <a:gd name="connsiteX1" fmla="*/ 396243 w 566632"/>
                    <a:gd name="connsiteY1" fmla="*/ 260566 h 278918"/>
                    <a:gd name="connsiteX2" fmla="*/ 437606 w 566632"/>
                    <a:gd name="connsiteY2" fmla="*/ 255745 h 278918"/>
                    <a:gd name="connsiteX3" fmla="*/ 519863 w 566632"/>
                    <a:gd name="connsiteY3" fmla="*/ 213532 h 278918"/>
                    <a:gd name="connsiteX4" fmla="*/ 533377 w 566632"/>
                    <a:gd name="connsiteY4" fmla="*/ 199187 h 278918"/>
                    <a:gd name="connsiteX5" fmla="*/ 563694 w 566632"/>
                    <a:gd name="connsiteY5" fmla="*/ 0 h 278918"/>
                    <a:gd name="connsiteX6" fmla="*/ 566632 w 566632"/>
                    <a:gd name="connsiteY6" fmla="*/ 0 h 278918"/>
                    <a:gd name="connsiteX7" fmla="*/ 535492 w 566632"/>
                    <a:gd name="connsiteY7" fmla="*/ 201303 h 278918"/>
                    <a:gd name="connsiteX8" fmla="*/ 522096 w 566632"/>
                    <a:gd name="connsiteY8" fmla="*/ 215531 h 278918"/>
                    <a:gd name="connsiteX9" fmla="*/ 437489 w 566632"/>
                    <a:gd name="connsiteY9" fmla="*/ 258684 h 278918"/>
                    <a:gd name="connsiteX10" fmla="*/ 396243 w 566632"/>
                    <a:gd name="connsiteY10" fmla="*/ 263505 h 278918"/>
                    <a:gd name="connsiteX11" fmla="*/ 186606 w 566632"/>
                    <a:gd name="connsiteY11" fmla="*/ 278909 h 278918"/>
                    <a:gd name="connsiteX12" fmla="*/ 0 w 566632"/>
                    <a:gd name="connsiteY12" fmla="*/ 263387 h 27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66632" h="278918">
                      <a:moveTo>
                        <a:pt x="823" y="260566"/>
                      </a:moveTo>
                      <a:cubicBezTo>
                        <a:pt x="166746" y="289726"/>
                        <a:pt x="315984" y="270795"/>
                        <a:pt x="396243" y="260566"/>
                      </a:cubicBezTo>
                      <a:cubicBezTo>
                        <a:pt x="413634" y="258331"/>
                        <a:pt x="427383" y="256567"/>
                        <a:pt x="437606" y="255745"/>
                      </a:cubicBezTo>
                      <a:cubicBezTo>
                        <a:pt x="485315" y="251982"/>
                        <a:pt x="500709" y="235050"/>
                        <a:pt x="519863" y="213532"/>
                      </a:cubicBezTo>
                      <a:cubicBezTo>
                        <a:pt x="524093" y="208946"/>
                        <a:pt x="528441" y="204125"/>
                        <a:pt x="533377" y="199187"/>
                      </a:cubicBezTo>
                      <a:cubicBezTo>
                        <a:pt x="560404" y="172260"/>
                        <a:pt x="563694" y="1646"/>
                        <a:pt x="563694" y="0"/>
                      </a:cubicBezTo>
                      <a:lnTo>
                        <a:pt x="566632" y="0"/>
                      </a:lnTo>
                      <a:cubicBezTo>
                        <a:pt x="566632" y="7055"/>
                        <a:pt x="563224" y="173436"/>
                        <a:pt x="535492" y="201303"/>
                      </a:cubicBezTo>
                      <a:cubicBezTo>
                        <a:pt x="530557" y="206124"/>
                        <a:pt x="526209" y="210945"/>
                        <a:pt x="522096" y="215531"/>
                      </a:cubicBezTo>
                      <a:cubicBezTo>
                        <a:pt x="502119" y="237519"/>
                        <a:pt x="486843" y="254804"/>
                        <a:pt x="437489" y="258684"/>
                      </a:cubicBezTo>
                      <a:cubicBezTo>
                        <a:pt x="427265" y="259507"/>
                        <a:pt x="413987" y="261271"/>
                        <a:pt x="396243" y="263505"/>
                      </a:cubicBezTo>
                      <a:cubicBezTo>
                        <a:pt x="326771" y="273182"/>
                        <a:pt x="256744" y="278327"/>
                        <a:pt x="186606" y="278909"/>
                      </a:cubicBezTo>
                      <a:cubicBezTo>
                        <a:pt x="124071" y="279175"/>
                        <a:pt x="61632" y="273982"/>
                        <a:pt x="0" y="263387"/>
                      </a:cubicBezTo>
                      <a:close/>
                    </a:path>
                  </a:pathLst>
                </a:custGeom>
                <a:solidFill>
                  <a:srgbClr val="003D4C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718225D3-A16E-C643-8B05-F5BE5BD0A098}"/>
                    </a:ext>
                  </a:extLst>
                </p:cNvPr>
                <p:cNvSpPr/>
                <p:nvPr/>
              </p:nvSpPr>
              <p:spPr>
                <a:xfrm>
                  <a:off x="7342019" y="6066350"/>
                  <a:ext cx="85547" cy="6232"/>
                </a:xfrm>
                <a:custGeom>
                  <a:avLst/>
                  <a:gdLst>
                    <a:gd name="connsiteX0" fmla="*/ 85547 w 85547"/>
                    <a:gd name="connsiteY0" fmla="*/ 2235 h 6232"/>
                    <a:gd name="connsiteX1" fmla="*/ 85547 w 85547"/>
                    <a:gd name="connsiteY1" fmla="*/ 5292 h 6232"/>
                    <a:gd name="connsiteX2" fmla="*/ 823 w 85547"/>
                    <a:gd name="connsiteY2" fmla="*/ 6233 h 6232"/>
                    <a:gd name="connsiteX3" fmla="*/ 0 w 85547"/>
                    <a:gd name="connsiteY3" fmla="*/ 3411 h 6232"/>
                    <a:gd name="connsiteX4" fmla="*/ 85547 w 85547"/>
                    <a:gd name="connsiteY4" fmla="*/ 2235 h 6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547" h="6232">
                      <a:moveTo>
                        <a:pt x="85547" y="2235"/>
                      </a:moveTo>
                      <a:lnTo>
                        <a:pt x="85547" y="5292"/>
                      </a:lnTo>
                      <a:cubicBezTo>
                        <a:pt x="81317" y="5292"/>
                        <a:pt x="24912" y="-234"/>
                        <a:pt x="823" y="6233"/>
                      </a:cubicBezTo>
                      <a:lnTo>
                        <a:pt x="0" y="3411"/>
                      </a:lnTo>
                      <a:cubicBezTo>
                        <a:pt x="24442" y="-3056"/>
                        <a:pt x="77439" y="1530"/>
                        <a:pt x="85547" y="2235"/>
                      </a:cubicBezTo>
                      <a:close/>
                    </a:path>
                  </a:pathLst>
                </a:custGeom>
                <a:solidFill>
                  <a:srgbClr val="9EB5BB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394B3B3D-01A8-174A-97DC-7158D72559BA}"/>
                    </a:ext>
                  </a:extLst>
                </p:cNvPr>
                <p:cNvSpPr/>
                <p:nvPr/>
              </p:nvSpPr>
              <p:spPr>
                <a:xfrm>
                  <a:off x="7314992" y="6033712"/>
                  <a:ext cx="111281" cy="25701"/>
                </a:xfrm>
                <a:custGeom>
                  <a:avLst/>
                  <a:gdLst>
                    <a:gd name="connsiteX0" fmla="*/ 111282 w 111281"/>
                    <a:gd name="connsiteY0" fmla="*/ 22174 h 25701"/>
                    <a:gd name="connsiteX1" fmla="*/ 111282 w 111281"/>
                    <a:gd name="connsiteY1" fmla="*/ 22879 h 25701"/>
                    <a:gd name="connsiteX2" fmla="*/ 111282 w 111281"/>
                    <a:gd name="connsiteY2" fmla="*/ 25702 h 25701"/>
                    <a:gd name="connsiteX3" fmla="*/ 0 w 111281"/>
                    <a:gd name="connsiteY3" fmla="*/ 3478 h 25701"/>
                    <a:gd name="connsiteX4" fmla="*/ 0 w 111281"/>
                    <a:gd name="connsiteY4" fmla="*/ 656 h 25701"/>
                    <a:gd name="connsiteX5" fmla="*/ 111282 w 111281"/>
                    <a:gd name="connsiteY5" fmla="*/ 22174 h 25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281" h="25701">
                      <a:moveTo>
                        <a:pt x="111282" y="22174"/>
                      </a:moveTo>
                      <a:lnTo>
                        <a:pt x="111282" y="22879"/>
                      </a:lnTo>
                      <a:lnTo>
                        <a:pt x="111282" y="25702"/>
                      </a:lnTo>
                      <a:cubicBezTo>
                        <a:pt x="76921" y="8239"/>
                        <a:pt x="38428" y="551"/>
                        <a:pt x="0" y="3478"/>
                      </a:cubicBezTo>
                      <a:lnTo>
                        <a:pt x="0" y="656"/>
                      </a:lnTo>
                      <a:cubicBezTo>
                        <a:pt x="38355" y="-2363"/>
                        <a:pt x="76812" y="5073"/>
                        <a:pt x="111282" y="22174"/>
                      </a:cubicBezTo>
                      <a:close/>
                    </a:path>
                  </a:pathLst>
                </a:custGeom>
                <a:solidFill>
                  <a:srgbClr val="9EB5BB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A8526773-616A-1B4B-9E57-71D81894BC01}"/>
                    </a:ext>
                  </a:extLst>
                </p:cNvPr>
                <p:cNvSpPr/>
                <p:nvPr/>
              </p:nvSpPr>
              <p:spPr>
                <a:xfrm>
                  <a:off x="6053055" y="4524562"/>
                  <a:ext cx="1347131" cy="1115900"/>
                </a:xfrm>
                <a:custGeom>
                  <a:avLst/>
                  <a:gdLst>
                    <a:gd name="connsiteX0" fmla="*/ 660992 w 1347131"/>
                    <a:gd name="connsiteY0" fmla="*/ 1115900 h 1115900"/>
                    <a:gd name="connsiteX1" fmla="*/ 658055 w 1347131"/>
                    <a:gd name="connsiteY1" fmla="*/ 1115900 h 1115900"/>
                    <a:gd name="connsiteX2" fmla="*/ 721980 w 1347131"/>
                    <a:gd name="connsiteY2" fmla="*/ 981385 h 1115900"/>
                    <a:gd name="connsiteX3" fmla="*/ 638313 w 1347131"/>
                    <a:gd name="connsiteY3" fmla="*/ 1035591 h 1115900"/>
                    <a:gd name="connsiteX4" fmla="*/ 636433 w 1347131"/>
                    <a:gd name="connsiteY4" fmla="*/ 1033356 h 1115900"/>
                    <a:gd name="connsiteX5" fmla="*/ 719982 w 1347131"/>
                    <a:gd name="connsiteY5" fmla="*/ 978563 h 1115900"/>
                    <a:gd name="connsiteX6" fmla="*/ 717985 w 1347131"/>
                    <a:gd name="connsiteY6" fmla="*/ 976329 h 1115900"/>
                    <a:gd name="connsiteX7" fmla="*/ 253469 w 1347131"/>
                    <a:gd name="connsiteY7" fmla="*/ 86220 h 1115900"/>
                    <a:gd name="connsiteX8" fmla="*/ 0 w 1347131"/>
                    <a:gd name="connsiteY8" fmla="*/ 11201 h 1115900"/>
                    <a:gd name="connsiteX9" fmla="*/ 0 w 1347131"/>
                    <a:gd name="connsiteY9" fmla="*/ 8379 h 1115900"/>
                    <a:gd name="connsiteX10" fmla="*/ 256524 w 1347131"/>
                    <a:gd name="connsiteY10" fmla="*/ 84926 h 1115900"/>
                    <a:gd name="connsiteX11" fmla="*/ 721040 w 1347131"/>
                    <a:gd name="connsiteY11" fmla="*/ 974800 h 1115900"/>
                    <a:gd name="connsiteX12" fmla="*/ 727973 w 1347131"/>
                    <a:gd name="connsiteY12" fmla="*/ 977740 h 1115900"/>
                    <a:gd name="connsiteX13" fmla="*/ 1234793 w 1347131"/>
                    <a:gd name="connsiteY13" fmla="*/ 821471 h 1115900"/>
                    <a:gd name="connsiteX14" fmla="*/ 1234087 w 1347131"/>
                    <a:gd name="connsiteY14" fmla="*/ 821471 h 1115900"/>
                    <a:gd name="connsiteX15" fmla="*/ 1256179 w 1347131"/>
                    <a:gd name="connsiteY15" fmla="*/ 666613 h 1115900"/>
                    <a:gd name="connsiteX16" fmla="*/ 1161114 w 1347131"/>
                    <a:gd name="connsiteY16" fmla="*/ 304573 h 1115900"/>
                    <a:gd name="connsiteX17" fmla="*/ 1116108 w 1347131"/>
                    <a:gd name="connsiteY17" fmla="*/ 186989 h 1115900"/>
                    <a:gd name="connsiteX18" fmla="*/ 1082852 w 1347131"/>
                    <a:gd name="connsiteY18" fmla="*/ 109384 h 1115900"/>
                    <a:gd name="connsiteX19" fmla="*/ 1084733 w 1347131"/>
                    <a:gd name="connsiteY19" fmla="*/ 107150 h 1115900"/>
                    <a:gd name="connsiteX20" fmla="*/ 1119046 w 1347131"/>
                    <a:gd name="connsiteY20" fmla="*/ 186989 h 1115900"/>
                    <a:gd name="connsiteX21" fmla="*/ 1163817 w 1347131"/>
                    <a:gd name="connsiteY21" fmla="*/ 303632 h 1115900"/>
                    <a:gd name="connsiteX22" fmla="*/ 1259117 w 1347131"/>
                    <a:gd name="connsiteY22" fmla="*/ 666966 h 1115900"/>
                    <a:gd name="connsiteX23" fmla="*/ 1237378 w 1347131"/>
                    <a:gd name="connsiteY23" fmla="*/ 821353 h 1115900"/>
                    <a:gd name="connsiteX24" fmla="*/ 1346309 w 1347131"/>
                    <a:gd name="connsiteY24" fmla="*/ 787842 h 1115900"/>
                    <a:gd name="connsiteX25" fmla="*/ 1347132 w 1347131"/>
                    <a:gd name="connsiteY25" fmla="*/ 790664 h 1115900"/>
                    <a:gd name="connsiteX26" fmla="*/ 729031 w 1347131"/>
                    <a:gd name="connsiteY26" fmla="*/ 981150 h 1115900"/>
                    <a:gd name="connsiteX27" fmla="*/ 660992 w 1347131"/>
                    <a:gd name="connsiteY27" fmla="*/ 1115900 h 1115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47131" h="1115900">
                      <a:moveTo>
                        <a:pt x="660992" y="1115900"/>
                      </a:moveTo>
                      <a:lnTo>
                        <a:pt x="658055" y="1115900"/>
                      </a:lnTo>
                      <a:cubicBezTo>
                        <a:pt x="663695" y="1028653"/>
                        <a:pt x="706821" y="991732"/>
                        <a:pt x="721980" y="981385"/>
                      </a:cubicBezTo>
                      <a:cubicBezTo>
                        <a:pt x="699301" y="981972"/>
                        <a:pt x="638901" y="1035003"/>
                        <a:pt x="638313" y="1035591"/>
                      </a:cubicBezTo>
                      <a:lnTo>
                        <a:pt x="636433" y="1033356"/>
                      </a:lnTo>
                      <a:cubicBezTo>
                        <a:pt x="638901" y="1031123"/>
                        <a:pt x="695188" y="981855"/>
                        <a:pt x="719982" y="978563"/>
                      </a:cubicBezTo>
                      <a:cubicBezTo>
                        <a:pt x="719197" y="977934"/>
                        <a:pt x="718522" y="977179"/>
                        <a:pt x="717985" y="976329"/>
                      </a:cubicBezTo>
                      <a:lnTo>
                        <a:pt x="253469" y="86220"/>
                      </a:lnTo>
                      <a:cubicBezTo>
                        <a:pt x="253469" y="85044"/>
                        <a:pt x="195889" y="-28072"/>
                        <a:pt x="0" y="11201"/>
                      </a:cubicBezTo>
                      <a:lnTo>
                        <a:pt x="0" y="8379"/>
                      </a:lnTo>
                      <a:cubicBezTo>
                        <a:pt x="198239" y="-31481"/>
                        <a:pt x="256054" y="83751"/>
                        <a:pt x="256524" y="84926"/>
                      </a:cubicBezTo>
                      <a:lnTo>
                        <a:pt x="721040" y="974800"/>
                      </a:lnTo>
                      <a:cubicBezTo>
                        <a:pt x="722371" y="977292"/>
                        <a:pt x="725259" y="978516"/>
                        <a:pt x="727973" y="977740"/>
                      </a:cubicBezTo>
                      <a:lnTo>
                        <a:pt x="1234793" y="821471"/>
                      </a:lnTo>
                      <a:lnTo>
                        <a:pt x="1234087" y="821471"/>
                      </a:lnTo>
                      <a:cubicBezTo>
                        <a:pt x="1234087" y="821471"/>
                        <a:pt x="1256532" y="771263"/>
                        <a:pt x="1256179" y="666613"/>
                      </a:cubicBezTo>
                      <a:cubicBezTo>
                        <a:pt x="1255827" y="561963"/>
                        <a:pt x="1185674" y="353135"/>
                        <a:pt x="1161114" y="304573"/>
                      </a:cubicBezTo>
                      <a:cubicBezTo>
                        <a:pt x="1138787" y="259891"/>
                        <a:pt x="1116108" y="200394"/>
                        <a:pt x="1116108" y="186989"/>
                      </a:cubicBezTo>
                      <a:cubicBezTo>
                        <a:pt x="1116108" y="175231"/>
                        <a:pt x="1102242" y="126081"/>
                        <a:pt x="1082852" y="109384"/>
                      </a:cubicBezTo>
                      <a:lnTo>
                        <a:pt x="1084733" y="107150"/>
                      </a:lnTo>
                      <a:cubicBezTo>
                        <a:pt x="1104827" y="124317"/>
                        <a:pt x="1119046" y="174760"/>
                        <a:pt x="1119046" y="186989"/>
                      </a:cubicBezTo>
                      <a:cubicBezTo>
                        <a:pt x="1119046" y="199218"/>
                        <a:pt x="1140080" y="256246"/>
                        <a:pt x="1163817" y="303632"/>
                      </a:cubicBezTo>
                      <a:cubicBezTo>
                        <a:pt x="1187554" y="351018"/>
                        <a:pt x="1258647" y="561258"/>
                        <a:pt x="1259117" y="666966"/>
                      </a:cubicBezTo>
                      <a:cubicBezTo>
                        <a:pt x="1259117" y="762326"/>
                        <a:pt x="1241021" y="812299"/>
                        <a:pt x="1237378" y="821353"/>
                      </a:cubicBezTo>
                      <a:lnTo>
                        <a:pt x="1346309" y="787842"/>
                      </a:lnTo>
                      <a:lnTo>
                        <a:pt x="1347132" y="790664"/>
                      </a:lnTo>
                      <a:lnTo>
                        <a:pt x="729031" y="981150"/>
                      </a:lnTo>
                      <a:cubicBezTo>
                        <a:pt x="727033" y="981267"/>
                        <a:pt x="667573" y="1012897"/>
                        <a:pt x="660992" y="1115900"/>
                      </a:cubicBezTo>
                      <a:close/>
                    </a:path>
                  </a:pathLst>
                </a:custGeom>
                <a:solidFill>
                  <a:srgbClr val="9EB5BB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B1D0A278-90B9-5242-ACA4-6A5C907D184A}"/>
                    </a:ext>
                  </a:extLst>
                </p:cNvPr>
                <p:cNvSpPr/>
                <p:nvPr/>
              </p:nvSpPr>
              <p:spPr>
                <a:xfrm>
                  <a:off x="5873265" y="5199524"/>
                  <a:ext cx="1558179" cy="938435"/>
                </a:xfrm>
                <a:custGeom>
                  <a:avLst/>
                  <a:gdLst>
                    <a:gd name="connsiteX0" fmla="*/ 2115 w 1558179"/>
                    <a:gd name="connsiteY0" fmla="*/ 0 h 938435"/>
                    <a:gd name="connsiteX1" fmla="*/ 738784 w 1558179"/>
                    <a:gd name="connsiteY1" fmla="*/ 806036 h 938435"/>
                    <a:gd name="connsiteX2" fmla="*/ 785788 w 1558179"/>
                    <a:gd name="connsiteY2" fmla="*/ 826966 h 938435"/>
                    <a:gd name="connsiteX3" fmla="*/ 794131 w 1558179"/>
                    <a:gd name="connsiteY3" fmla="*/ 826261 h 938435"/>
                    <a:gd name="connsiteX4" fmla="*/ 1337379 w 1558179"/>
                    <a:gd name="connsiteY4" fmla="*/ 563226 h 938435"/>
                    <a:gd name="connsiteX5" fmla="*/ 1340434 w 1558179"/>
                    <a:gd name="connsiteY5" fmla="*/ 561697 h 938435"/>
                    <a:gd name="connsiteX6" fmla="*/ 1556887 w 1558179"/>
                    <a:gd name="connsiteY6" fmla="*/ 456930 h 938435"/>
                    <a:gd name="connsiteX7" fmla="*/ 1558179 w 1558179"/>
                    <a:gd name="connsiteY7" fmla="*/ 459635 h 938435"/>
                    <a:gd name="connsiteX8" fmla="*/ 1340199 w 1558179"/>
                    <a:gd name="connsiteY8" fmla="*/ 565460 h 938435"/>
                    <a:gd name="connsiteX9" fmla="*/ 1332091 w 1558179"/>
                    <a:gd name="connsiteY9" fmla="*/ 819676 h 938435"/>
                    <a:gd name="connsiteX10" fmla="*/ 1332091 w 1558179"/>
                    <a:gd name="connsiteY10" fmla="*/ 866709 h 938435"/>
                    <a:gd name="connsiteX11" fmla="*/ 1309646 w 1558179"/>
                    <a:gd name="connsiteY11" fmla="*/ 917506 h 938435"/>
                    <a:gd name="connsiteX12" fmla="*/ 1306121 w 1558179"/>
                    <a:gd name="connsiteY12" fmla="*/ 922444 h 938435"/>
                    <a:gd name="connsiteX13" fmla="*/ 1297190 w 1558179"/>
                    <a:gd name="connsiteY13" fmla="*/ 929852 h 938435"/>
                    <a:gd name="connsiteX14" fmla="*/ 1277801 w 1558179"/>
                    <a:gd name="connsiteY14" fmla="*/ 938436 h 938435"/>
                    <a:gd name="connsiteX15" fmla="*/ 1276626 w 1558179"/>
                    <a:gd name="connsiteY15" fmla="*/ 935731 h 938435"/>
                    <a:gd name="connsiteX16" fmla="*/ 1296015 w 1558179"/>
                    <a:gd name="connsiteY16" fmla="*/ 927148 h 938435"/>
                    <a:gd name="connsiteX17" fmla="*/ 1303771 w 1558179"/>
                    <a:gd name="connsiteY17" fmla="*/ 920798 h 938435"/>
                    <a:gd name="connsiteX18" fmla="*/ 1307179 w 1558179"/>
                    <a:gd name="connsiteY18" fmla="*/ 915859 h 938435"/>
                    <a:gd name="connsiteX19" fmla="*/ 1329153 w 1558179"/>
                    <a:gd name="connsiteY19" fmla="*/ 866004 h 938435"/>
                    <a:gd name="connsiteX20" fmla="*/ 1329153 w 1558179"/>
                    <a:gd name="connsiteY20" fmla="*/ 820499 h 938435"/>
                    <a:gd name="connsiteX21" fmla="*/ 1337026 w 1558179"/>
                    <a:gd name="connsiteY21" fmla="*/ 567106 h 938435"/>
                    <a:gd name="connsiteX22" fmla="*/ 794836 w 1558179"/>
                    <a:gd name="connsiteY22" fmla="*/ 829553 h 938435"/>
                    <a:gd name="connsiteX23" fmla="*/ 785435 w 1558179"/>
                    <a:gd name="connsiteY23" fmla="*/ 830376 h 938435"/>
                    <a:gd name="connsiteX24" fmla="*/ 736199 w 1558179"/>
                    <a:gd name="connsiteY24" fmla="*/ 808623 h 938435"/>
                    <a:gd name="connsiteX25" fmla="*/ 0 w 1558179"/>
                    <a:gd name="connsiteY25" fmla="*/ 1999 h 938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558179" h="938435">
                      <a:moveTo>
                        <a:pt x="2115" y="0"/>
                      </a:moveTo>
                      <a:lnTo>
                        <a:pt x="738784" y="806036"/>
                      </a:lnTo>
                      <a:cubicBezTo>
                        <a:pt x="750996" y="819062"/>
                        <a:pt x="767942" y="826608"/>
                        <a:pt x="785788" y="826966"/>
                      </a:cubicBezTo>
                      <a:cubicBezTo>
                        <a:pt x="788585" y="827007"/>
                        <a:pt x="791380" y="826771"/>
                        <a:pt x="794131" y="826261"/>
                      </a:cubicBezTo>
                      <a:lnTo>
                        <a:pt x="1337379" y="563226"/>
                      </a:lnTo>
                      <a:lnTo>
                        <a:pt x="1340434" y="561697"/>
                      </a:lnTo>
                      <a:lnTo>
                        <a:pt x="1556887" y="456930"/>
                      </a:lnTo>
                      <a:lnTo>
                        <a:pt x="1558179" y="459635"/>
                      </a:lnTo>
                      <a:lnTo>
                        <a:pt x="1340199" y="565460"/>
                      </a:lnTo>
                      <a:cubicBezTo>
                        <a:pt x="1336909" y="597678"/>
                        <a:pt x="1320692" y="772055"/>
                        <a:pt x="1332091" y="819676"/>
                      </a:cubicBezTo>
                      <a:cubicBezTo>
                        <a:pt x="1335456" y="835173"/>
                        <a:pt x="1335456" y="851212"/>
                        <a:pt x="1332091" y="866709"/>
                      </a:cubicBezTo>
                      <a:cubicBezTo>
                        <a:pt x="1327901" y="884914"/>
                        <a:pt x="1320283" y="902153"/>
                        <a:pt x="1309646" y="917506"/>
                      </a:cubicBezTo>
                      <a:lnTo>
                        <a:pt x="1306121" y="922444"/>
                      </a:lnTo>
                      <a:cubicBezTo>
                        <a:pt x="1303926" y="925729"/>
                        <a:pt x="1300823" y="928303"/>
                        <a:pt x="1297190" y="929852"/>
                      </a:cubicBezTo>
                      <a:lnTo>
                        <a:pt x="1277801" y="938436"/>
                      </a:lnTo>
                      <a:lnTo>
                        <a:pt x="1276626" y="935731"/>
                      </a:lnTo>
                      <a:lnTo>
                        <a:pt x="1296015" y="927148"/>
                      </a:lnTo>
                      <a:cubicBezTo>
                        <a:pt x="1299136" y="925788"/>
                        <a:pt x="1301821" y="923590"/>
                        <a:pt x="1303771" y="920798"/>
                      </a:cubicBezTo>
                      <a:lnTo>
                        <a:pt x="1307179" y="915859"/>
                      </a:lnTo>
                      <a:cubicBezTo>
                        <a:pt x="1317708" y="900848"/>
                        <a:pt x="1325176" y="883906"/>
                        <a:pt x="1329153" y="866004"/>
                      </a:cubicBezTo>
                      <a:cubicBezTo>
                        <a:pt x="1332504" y="851021"/>
                        <a:pt x="1332504" y="835482"/>
                        <a:pt x="1329153" y="820499"/>
                      </a:cubicBezTo>
                      <a:cubicBezTo>
                        <a:pt x="1317402" y="772642"/>
                        <a:pt x="1333383" y="604380"/>
                        <a:pt x="1337026" y="567106"/>
                      </a:cubicBezTo>
                      <a:lnTo>
                        <a:pt x="794836" y="829553"/>
                      </a:lnTo>
                      <a:cubicBezTo>
                        <a:pt x="791737" y="830133"/>
                        <a:pt x="788588" y="830409"/>
                        <a:pt x="785435" y="830376"/>
                      </a:cubicBezTo>
                      <a:cubicBezTo>
                        <a:pt x="766768" y="830042"/>
                        <a:pt x="749021" y="822202"/>
                        <a:pt x="736199" y="808623"/>
                      </a:cubicBezTo>
                      <a:lnTo>
                        <a:pt x="0" y="1999"/>
                      </a:lnTo>
                      <a:close/>
                    </a:path>
                  </a:pathLst>
                </a:custGeom>
                <a:solidFill>
                  <a:srgbClr val="9EB5BB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7317DEF4-6E72-9940-8F09-24AB4923E748}"/>
                    </a:ext>
                  </a:extLst>
                </p:cNvPr>
                <p:cNvSpPr/>
                <p:nvPr/>
              </p:nvSpPr>
              <p:spPr>
                <a:xfrm>
                  <a:off x="6395948" y="4374909"/>
                  <a:ext cx="447007" cy="91611"/>
                </a:xfrm>
                <a:custGeom>
                  <a:avLst/>
                  <a:gdLst>
                    <a:gd name="connsiteX0" fmla="*/ 0 w 447007"/>
                    <a:gd name="connsiteY0" fmla="*/ 2352 h 91611"/>
                    <a:gd name="connsiteX1" fmla="*/ 1763 w 447007"/>
                    <a:gd name="connsiteY1" fmla="*/ 0 h 91611"/>
                    <a:gd name="connsiteX2" fmla="*/ 446420 w 447007"/>
                    <a:gd name="connsiteY2" fmla="*/ 77605 h 91611"/>
                    <a:gd name="connsiteX3" fmla="*/ 447007 w 447007"/>
                    <a:gd name="connsiteY3" fmla="*/ 80427 h 91611"/>
                    <a:gd name="connsiteX4" fmla="*/ 316219 w 447007"/>
                    <a:gd name="connsiteY4" fmla="*/ 91598 h 91611"/>
                    <a:gd name="connsiteX5" fmla="*/ 0 w 447007"/>
                    <a:gd name="connsiteY5" fmla="*/ 2352 h 9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7007" h="91611">
                      <a:moveTo>
                        <a:pt x="0" y="2352"/>
                      </a:moveTo>
                      <a:lnTo>
                        <a:pt x="1763" y="0"/>
                      </a:lnTo>
                      <a:cubicBezTo>
                        <a:pt x="179908" y="131341"/>
                        <a:pt x="443717" y="78193"/>
                        <a:pt x="446420" y="77605"/>
                      </a:cubicBezTo>
                      <a:lnTo>
                        <a:pt x="447007" y="80427"/>
                      </a:lnTo>
                      <a:cubicBezTo>
                        <a:pt x="403842" y="88126"/>
                        <a:pt x="360064" y="91865"/>
                        <a:pt x="316219" y="91598"/>
                      </a:cubicBezTo>
                      <a:cubicBezTo>
                        <a:pt x="223621" y="91480"/>
                        <a:pt x="98708" y="75136"/>
                        <a:pt x="0" y="2352"/>
                      </a:cubicBezTo>
                      <a:close/>
                    </a:path>
                  </a:pathLst>
                </a:custGeom>
                <a:solidFill>
                  <a:srgbClr val="9EB5BB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709D6405-5D61-9444-9266-EC61904B4EED}"/>
                    </a:ext>
                  </a:extLst>
                </p:cNvPr>
                <p:cNvSpPr/>
                <p:nvPr/>
              </p:nvSpPr>
              <p:spPr>
                <a:xfrm>
                  <a:off x="6776488" y="4352325"/>
                  <a:ext cx="6945" cy="85879"/>
                </a:xfrm>
                <a:custGeom>
                  <a:avLst/>
                  <a:gdLst>
                    <a:gd name="connsiteX0" fmla="*/ 0 w 6945"/>
                    <a:gd name="connsiteY0" fmla="*/ 137 h 85879"/>
                    <a:gd name="connsiteX1" fmla="*/ 2934 w 6945"/>
                    <a:gd name="connsiteY1" fmla="*/ 0 h 85879"/>
                    <a:gd name="connsiteX2" fmla="*/ 6945 w 6945"/>
                    <a:gd name="connsiteY2" fmla="*/ 85742 h 85879"/>
                    <a:gd name="connsiteX3" fmla="*/ 4011 w 6945"/>
                    <a:gd name="connsiteY3" fmla="*/ 85880 h 85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45" h="85879">
                      <a:moveTo>
                        <a:pt x="0" y="137"/>
                      </a:moveTo>
                      <a:lnTo>
                        <a:pt x="2934" y="0"/>
                      </a:lnTo>
                      <a:lnTo>
                        <a:pt x="6945" y="85742"/>
                      </a:lnTo>
                      <a:lnTo>
                        <a:pt x="4011" y="85880"/>
                      </a:lnTo>
                      <a:close/>
                    </a:path>
                  </a:pathLst>
                </a:custGeom>
                <a:solidFill>
                  <a:srgbClr val="9EB5BB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D151718D-B9C0-5842-9DD9-4350F9366DE2}"/>
                    </a:ext>
                  </a:extLst>
                </p:cNvPr>
                <p:cNvSpPr/>
                <p:nvPr/>
              </p:nvSpPr>
              <p:spPr>
                <a:xfrm>
                  <a:off x="6668453" y="4340340"/>
                  <a:ext cx="10810" cy="93949"/>
                </a:xfrm>
                <a:custGeom>
                  <a:avLst/>
                  <a:gdLst>
                    <a:gd name="connsiteX0" fmla="*/ 0 w 10810"/>
                    <a:gd name="connsiteY0" fmla="*/ 93714 h 93949"/>
                    <a:gd name="connsiteX1" fmla="*/ 7873 w 10810"/>
                    <a:gd name="connsiteY1" fmla="*/ 0 h 93949"/>
                    <a:gd name="connsiteX2" fmla="*/ 10811 w 10810"/>
                    <a:gd name="connsiteY2" fmla="*/ 235 h 93949"/>
                    <a:gd name="connsiteX3" fmla="*/ 2938 w 10810"/>
                    <a:gd name="connsiteY3" fmla="*/ 93949 h 93949"/>
                    <a:gd name="connsiteX4" fmla="*/ 0 w 10810"/>
                    <a:gd name="connsiteY4" fmla="*/ 93714 h 93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10" h="93949">
                      <a:moveTo>
                        <a:pt x="0" y="93714"/>
                      </a:moveTo>
                      <a:lnTo>
                        <a:pt x="7873" y="0"/>
                      </a:lnTo>
                      <a:lnTo>
                        <a:pt x="10811" y="235"/>
                      </a:lnTo>
                      <a:lnTo>
                        <a:pt x="2938" y="93949"/>
                      </a:lnTo>
                      <a:lnTo>
                        <a:pt x="0" y="93714"/>
                      </a:lnTo>
                      <a:close/>
                    </a:path>
                  </a:pathLst>
                </a:custGeom>
                <a:solidFill>
                  <a:srgbClr val="9EB5BB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DB37AE00-271C-C94B-8DF6-169539F27972}"/>
                    </a:ext>
                  </a:extLst>
                </p:cNvPr>
                <p:cNvSpPr/>
                <p:nvPr/>
              </p:nvSpPr>
              <p:spPr>
                <a:xfrm>
                  <a:off x="6532680" y="4321968"/>
                  <a:ext cx="18725" cy="83713"/>
                </a:xfrm>
                <a:custGeom>
                  <a:avLst/>
                  <a:gdLst>
                    <a:gd name="connsiteX0" fmla="*/ 0 w 18725"/>
                    <a:gd name="connsiteY0" fmla="*/ 83164 h 83713"/>
                    <a:gd name="connsiteX1" fmla="*/ 15839 w 18725"/>
                    <a:gd name="connsiteY1" fmla="*/ 0 h 83713"/>
                    <a:gd name="connsiteX2" fmla="*/ 18725 w 18725"/>
                    <a:gd name="connsiteY2" fmla="*/ 550 h 83713"/>
                    <a:gd name="connsiteX3" fmla="*/ 2886 w 18725"/>
                    <a:gd name="connsiteY3" fmla="*/ 83714 h 8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725" h="83713">
                      <a:moveTo>
                        <a:pt x="0" y="83164"/>
                      </a:moveTo>
                      <a:lnTo>
                        <a:pt x="15839" y="0"/>
                      </a:lnTo>
                      <a:lnTo>
                        <a:pt x="18725" y="550"/>
                      </a:lnTo>
                      <a:lnTo>
                        <a:pt x="2886" y="83714"/>
                      </a:lnTo>
                      <a:close/>
                    </a:path>
                  </a:pathLst>
                </a:custGeom>
                <a:solidFill>
                  <a:srgbClr val="9EB5BB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7A9A3655-5250-7C47-BA59-6A681FDDE897}"/>
                    </a:ext>
                  </a:extLst>
                </p:cNvPr>
                <p:cNvSpPr/>
                <p:nvPr/>
              </p:nvSpPr>
              <p:spPr>
                <a:xfrm>
                  <a:off x="6449475" y="4308250"/>
                  <a:ext cx="17388" cy="67975"/>
                </a:xfrm>
                <a:custGeom>
                  <a:avLst/>
                  <a:gdLst>
                    <a:gd name="connsiteX0" fmla="*/ 0 w 17388"/>
                    <a:gd name="connsiteY0" fmla="*/ 67356 h 67975"/>
                    <a:gd name="connsiteX1" fmla="*/ 14517 w 17388"/>
                    <a:gd name="connsiteY1" fmla="*/ 0 h 67975"/>
                    <a:gd name="connsiteX2" fmla="*/ 17388 w 17388"/>
                    <a:gd name="connsiteY2" fmla="*/ 620 h 67975"/>
                    <a:gd name="connsiteX3" fmla="*/ 2872 w 17388"/>
                    <a:gd name="connsiteY3" fmla="*/ 67975 h 67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88" h="67975">
                      <a:moveTo>
                        <a:pt x="0" y="67356"/>
                      </a:moveTo>
                      <a:lnTo>
                        <a:pt x="14517" y="0"/>
                      </a:lnTo>
                      <a:lnTo>
                        <a:pt x="17388" y="620"/>
                      </a:lnTo>
                      <a:lnTo>
                        <a:pt x="2872" y="67975"/>
                      </a:lnTo>
                      <a:close/>
                    </a:path>
                  </a:pathLst>
                </a:custGeom>
                <a:solidFill>
                  <a:srgbClr val="9EB5BB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4BD86068-8FF0-B444-B4B7-2B5ED7C0B6AE}"/>
                    </a:ext>
                  </a:extLst>
                </p:cNvPr>
                <p:cNvSpPr/>
                <p:nvPr/>
              </p:nvSpPr>
              <p:spPr>
                <a:xfrm>
                  <a:off x="7458589" y="5306995"/>
                  <a:ext cx="117862" cy="281260"/>
                </a:xfrm>
                <a:custGeom>
                  <a:avLst/>
                  <a:gdLst>
                    <a:gd name="connsiteX0" fmla="*/ 117862 w 117862"/>
                    <a:gd name="connsiteY0" fmla="*/ 280084 h 281260"/>
                    <a:gd name="connsiteX1" fmla="*/ 115160 w 117862"/>
                    <a:gd name="connsiteY1" fmla="*/ 281260 h 281260"/>
                    <a:gd name="connsiteX2" fmla="*/ 0 w 117862"/>
                    <a:gd name="connsiteY2" fmla="*/ 1058 h 281260"/>
                    <a:gd name="connsiteX3" fmla="*/ 2703 w 117862"/>
                    <a:gd name="connsiteY3" fmla="*/ 0 h 281260"/>
                    <a:gd name="connsiteX4" fmla="*/ 117862 w 117862"/>
                    <a:gd name="connsiteY4" fmla="*/ 280084 h 28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862" h="281260">
                      <a:moveTo>
                        <a:pt x="117862" y="280084"/>
                      </a:moveTo>
                      <a:lnTo>
                        <a:pt x="115160" y="281260"/>
                      </a:lnTo>
                      <a:lnTo>
                        <a:pt x="0" y="1058"/>
                      </a:lnTo>
                      <a:lnTo>
                        <a:pt x="2703" y="0"/>
                      </a:lnTo>
                      <a:lnTo>
                        <a:pt x="117862" y="280084"/>
                      </a:lnTo>
                      <a:close/>
                    </a:path>
                  </a:pathLst>
                </a:custGeom>
                <a:solidFill>
                  <a:srgbClr val="9EB5BB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F65C37A5-6DAD-4D4A-9D3C-85488950CA89}"/>
                    </a:ext>
                  </a:extLst>
                </p:cNvPr>
                <p:cNvSpPr/>
                <p:nvPr/>
              </p:nvSpPr>
              <p:spPr>
                <a:xfrm>
                  <a:off x="7566809" y="5452652"/>
                  <a:ext cx="113745" cy="74252"/>
                </a:xfrm>
                <a:custGeom>
                  <a:avLst/>
                  <a:gdLst>
                    <a:gd name="connsiteX0" fmla="*/ 0 w 113745"/>
                    <a:gd name="connsiteY0" fmla="*/ 71776 h 74252"/>
                    <a:gd name="connsiteX1" fmla="*/ 112163 w 113745"/>
                    <a:gd name="connsiteY1" fmla="*/ 0 h 74252"/>
                    <a:gd name="connsiteX2" fmla="*/ 113746 w 113745"/>
                    <a:gd name="connsiteY2" fmla="*/ 2477 h 74252"/>
                    <a:gd name="connsiteX3" fmla="*/ 1583 w 113745"/>
                    <a:gd name="connsiteY3" fmla="*/ 74253 h 74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3745" h="74252">
                      <a:moveTo>
                        <a:pt x="0" y="71776"/>
                      </a:moveTo>
                      <a:lnTo>
                        <a:pt x="112163" y="0"/>
                      </a:lnTo>
                      <a:lnTo>
                        <a:pt x="113746" y="2477"/>
                      </a:lnTo>
                      <a:lnTo>
                        <a:pt x="1583" y="74253"/>
                      </a:lnTo>
                      <a:close/>
                    </a:path>
                  </a:pathLst>
                </a:custGeom>
                <a:solidFill>
                  <a:srgbClr val="9EB5BB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575D0AED-FC42-3D40-9547-90E470D0B6FB}"/>
                    </a:ext>
                  </a:extLst>
                </p:cNvPr>
                <p:cNvSpPr/>
                <p:nvPr/>
              </p:nvSpPr>
              <p:spPr>
                <a:xfrm>
                  <a:off x="7529472" y="5387069"/>
                  <a:ext cx="117860" cy="53823"/>
                </a:xfrm>
                <a:custGeom>
                  <a:avLst/>
                  <a:gdLst>
                    <a:gd name="connsiteX0" fmla="*/ 0 w 117860"/>
                    <a:gd name="connsiteY0" fmla="*/ 51131 h 53823"/>
                    <a:gd name="connsiteX1" fmla="*/ 116682 w 117860"/>
                    <a:gd name="connsiteY1" fmla="*/ 0 h 53823"/>
                    <a:gd name="connsiteX2" fmla="*/ 117861 w 117860"/>
                    <a:gd name="connsiteY2" fmla="*/ 2693 h 53823"/>
                    <a:gd name="connsiteX3" fmla="*/ 1178 w 117860"/>
                    <a:gd name="connsiteY3" fmla="*/ 53823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60" h="53823">
                      <a:moveTo>
                        <a:pt x="0" y="51131"/>
                      </a:moveTo>
                      <a:lnTo>
                        <a:pt x="116682" y="0"/>
                      </a:lnTo>
                      <a:lnTo>
                        <a:pt x="117861" y="2693"/>
                      </a:lnTo>
                      <a:lnTo>
                        <a:pt x="1178" y="53823"/>
                      </a:lnTo>
                      <a:close/>
                    </a:path>
                  </a:pathLst>
                </a:custGeom>
                <a:solidFill>
                  <a:srgbClr val="9EB5BB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CAF2843E-2FBF-4245-B09E-91754AD76700}"/>
                    </a:ext>
                  </a:extLst>
                </p:cNvPr>
                <p:cNvSpPr/>
                <p:nvPr/>
              </p:nvSpPr>
              <p:spPr>
                <a:xfrm>
                  <a:off x="7492273" y="5308380"/>
                  <a:ext cx="121075" cy="25785"/>
                </a:xfrm>
                <a:custGeom>
                  <a:avLst/>
                  <a:gdLst>
                    <a:gd name="connsiteX0" fmla="*/ 0 w 121075"/>
                    <a:gd name="connsiteY0" fmla="*/ 22897 h 25785"/>
                    <a:gd name="connsiteX1" fmla="*/ 120527 w 121075"/>
                    <a:gd name="connsiteY1" fmla="*/ 0 h 25785"/>
                    <a:gd name="connsiteX2" fmla="*/ 121075 w 121075"/>
                    <a:gd name="connsiteY2" fmla="*/ 2888 h 25785"/>
                    <a:gd name="connsiteX3" fmla="*/ 548 w 121075"/>
                    <a:gd name="connsiteY3" fmla="*/ 25785 h 25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075" h="25785">
                      <a:moveTo>
                        <a:pt x="0" y="22897"/>
                      </a:moveTo>
                      <a:lnTo>
                        <a:pt x="120527" y="0"/>
                      </a:lnTo>
                      <a:lnTo>
                        <a:pt x="121075" y="2888"/>
                      </a:lnTo>
                      <a:lnTo>
                        <a:pt x="548" y="25785"/>
                      </a:lnTo>
                      <a:close/>
                    </a:path>
                  </a:pathLst>
                </a:custGeom>
                <a:solidFill>
                  <a:srgbClr val="9EB5BB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3F684D07-0312-1843-816A-386A9BEE9FF6}"/>
                    </a:ext>
                  </a:extLst>
                </p:cNvPr>
                <p:cNvSpPr/>
                <p:nvPr/>
              </p:nvSpPr>
              <p:spPr>
                <a:xfrm>
                  <a:off x="6378933" y="3920331"/>
                  <a:ext cx="36169" cy="89010"/>
                </a:xfrm>
                <a:custGeom>
                  <a:avLst/>
                  <a:gdLst>
                    <a:gd name="connsiteX0" fmla="*/ 447 w 36169"/>
                    <a:gd name="connsiteY0" fmla="*/ 32571 h 89010"/>
                    <a:gd name="connsiteX1" fmla="*/ 20894 w 36169"/>
                    <a:gd name="connsiteY1" fmla="*/ 0 h 89010"/>
                    <a:gd name="connsiteX2" fmla="*/ 22421 w 36169"/>
                    <a:gd name="connsiteY2" fmla="*/ 2469 h 89010"/>
                    <a:gd name="connsiteX3" fmla="*/ 3620 w 36169"/>
                    <a:gd name="connsiteY3" fmla="*/ 31513 h 89010"/>
                    <a:gd name="connsiteX4" fmla="*/ 36170 w 36169"/>
                    <a:gd name="connsiteY4" fmla="*/ 49856 h 89010"/>
                    <a:gd name="connsiteX5" fmla="*/ 34407 w 36169"/>
                    <a:gd name="connsiteY5" fmla="*/ 52207 h 89010"/>
                    <a:gd name="connsiteX6" fmla="*/ 3267 w 36169"/>
                    <a:gd name="connsiteY6" fmla="*/ 34334 h 89010"/>
                    <a:gd name="connsiteX7" fmla="*/ 25829 w 36169"/>
                    <a:gd name="connsiteY7" fmla="*/ 87012 h 89010"/>
                    <a:gd name="connsiteX8" fmla="*/ 23596 w 36169"/>
                    <a:gd name="connsiteY8" fmla="*/ 89011 h 89010"/>
                    <a:gd name="connsiteX9" fmla="*/ 447 w 36169"/>
                    <a:gd name="connsiteY9" fmla="*/ 32571 h 89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169" h="89010">
                      <a:moveTo>
                        <a:pt x="447" y="32571"/>
                      </a:moveTo>
                      <a:cubicBezTo>
                        <a:pt x="2558" y="19385"/>
                        <a:pt x="9939" y="7627"/>
                        <a:pt x="20894" y="0"/>
                      </a:cubicBezTo>
                      <a:lnTo>
                        <a:pt x="22421" y="2469"/>
                      </a:lnTo>
                      <a:cubicBezTo>
                        <a:pt x="12761" y="9473"/>
                        <a:pt x="6058" y="19828"/>
                        <a:pt x="3620" y="31513"/>
                      </a:cubicBezTo>
                      <a:cubicBezTo>
                        <a:pt x="15358" y="35894"/>
                        <a:pt x="26340" y="42083"/>
                        <a:pt x="36170" y="49856"/>
                      </a:cubicBezTo>
                      <a:lnTo>
                        <a:pt x="34407" y="52207"/>
                      </a:lnTo>
                      <a:cubicBezTo>
                        <a:pt x="25035" y="44643"/>
                        <a:pt x="14525" y="38611"/>
                        <a:pt x="3267" y="34334"/>
                      </a:cubicBezTo>
                      <a:cubicBezTo>
                        <a:pt x="1504" y="50561"/>
                        <a:pt x="9025" y="68316"/>
                        <a:pt x="25829" y="87012"/>
                      </a:cubicBezTo>
                      <a:lnTo>
                        <a:pt x="23596" y="89011"/>
                      </a:lnTo>
                      <a:cubicBezTo>
                        <a:pt x="5735" y="69022"/>
                        <a:pt x="-2021" y="50091"/>
                        <a:pt x="447" y="32571"/>
                      </a:cubicBezTo>
                      <a:close/>
                    </a:path>
                  </a:pathLst>
                </a:custGeom>
                <a:solidFill>
                  <a:srgbClr val="9EB5BB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42841E50-0505-5940-B562-079C1768EA42}"/>
                    </a:ext>
                  </a:extLst>
                </p:cNvPr>
                <p:cNvSpPr/>
                <p:nvPr/>
              </p:nvSpPr>
              <p:spPr>
                <a:xfrm>
                  <a:off x="6488899" y="4055670"/>
                  <a:ext cx="355702" cy="174258"/>
                </a:xfrm>
                <a:custGeom>
                  <a:avLst/>
                  <a:gdLst>
                    <a:gd name="connsiteX0" fmla="*/ 127498 w 355702"/>
                    <a:gd name="connsiteY0" fmla="*/ 126285 h 174258"/>
                    <a:gd name="connsiteX1" fmla="*/ 355702 w 355702"/>
                    <a:gd name="connsiteY1" fmla="*/ 171319 h 174258"/>
                    <a:gd name="connsiteX2" fmla="*/ 355702 w 355702"/>
                    <a:gd name="connsiteY2" fmla="*/ 171319 h 174258"/>
                    <a:gd name="connsiteX3" fmla="*/ 355115 w 355702"/>
                    <a:gd name="connsiteY3" fmla="*/ 174259 h 174258"/>
                    <a:gd name="connsiteX4" fmla="*/ 339368 w 355702"/>
                    <a:gd name="connsiteY4" fmla="*/ 174259 h 174258"/>
                    <a:gd name="connsiteX5" fmla="*/ 125853 w 355702"/>
                    <a:gd name="connsiteY5" fmla="*/ 128519 h 174258"/>
                    <a:gd name="connsiteX6" fmla="*/ 0 w 355702"/>
                    <a:gd name="connsiteY6" fmla="*/ 1528 h 174258"/>
                    <a:gd name="connsiteX7" fmla="*/ 2585 w 355702"/>
                    <a:gd name="connsiteY7" fmla="*/ 0 h 174258"/>
                    <a:gd name="connsiteX8" fmla="*/ 127498 w 355702"/>
                    <a:gd name="connsiteY8" fmla="*/ 126285 h 17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5702" h="174258">
                      <a:moveTo>
                        <a:pt x="127498" y="126285"/>
                      </a:moveTo>
                      <a:cubicBezTo>
                        <a:pt x="195771" y="171555"/>
                        <a:pt x="317159" y="172260"/>
                        <a:pt x="355702" y="171319"/>
                      </a:cubicBezTo>
                      <a:lnTo>
                        <a:pt x="355702" y="171319"/>
                      </a:lnTo>
                      <a:lnTo>
                        <a:pt x="355115" y="174259"/>
                      </a:lnTo>
                      <a:lnTo>
                        <a:pt x="339368" y="174259"/>
                      </a:lnTo>
                      <a:cubicBezTo>
                        <a:pt x="289779" y="174259"/>
                        <a:pt x="186606" y="168968"/>
                        <a:pt x="125853" y="128519"/>
                      </a:cubicBezTo>
                      <a:cubicBezTo>
                        <a:pt x="75635" y="95282"/>
                        <a:pt x="32794" y="52055"/>
                        <a:pt x="0" y="1528"/>
                      </a:cubicBezTo>
                      <a:lnTo>
                        <a:pt x="2585" y="0"/>
                      </a:lnTo>
                      <a:cubicBezTo>
                        <a:pt x="35079" y="50260"/>
                        <a:pt x="77607" y="93255"/>
                        <a:pt x="127498" y="126285"/>
                      </a:cubicBezTo>
                      <a:close/>
                    </a:path>
                  </a:pathLst>
                </a:custGeom>
                <a:solidFill>
                  <a:srgbClr val="9EB5BB"/>
                </a:solidFill>
                <a:ln w="117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5731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D73B-B0F4-AE49-8D5A-1E44D2CB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E1B37-2ABB-A24F-908C-50528AF42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EF70C-6C05-BB43-AD77-05B03608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F75B-CFF1-DF41-9AA8-051F23A8F28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CCCB5-7011-F442-AB46-E57C9E49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22ACD-89AB-A140-9D93-BE5B3BA6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044D-2C26-6744-9E3C-A7761EF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1AADEBA-EA6A-7E46-9F62-3C013F491379}"/>
              </a:ext>
            </a:extLst>
          </p:cNvPr>
          <p:cNvSpPr/>
          <p:nvPr userDrawn="1"/>
        </p:nvSpPr>
        <p:spPr>
          <a:xfrm>
            <a:off x="0" y="6198996"/>
            <a:ext cx="12192000" cy="659004"/>
          </a:xfrm>
          <a:prstGeom prst="rect">
            <a:avLst/>
          </a:prstGeom>
          <a:solidFill>
            <a:srgbClr val="7DC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5D73B-B0F4-AE49-8D5A-1E44D2CB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E1B37-2ABB-A24F-908C-50528AF42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089025"/>
            <a:ext cx="9359880" cy="5087938"/>
          </a:xfr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 sz="2800">
                <a:solidFill>
                  <a:schemeClr val="tx1"/>
                </a:solidFill>
                <a:latin typeface="+mn-lt"/>
              </a:defRPr>
            </a:lvl2pPr>
            <a:lvl3pPr>
              <a:defRPr sz="2800">
                <a:solidFill>
                  <a:schemeClr val="tx1"/>
                </a:solidFill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35D2F7-26E9-B64E-A0E6-15158DE04AEF}"/>
              </a:ext>
            </a:extLst>
          </p:cNvPr>
          <p:cNvCxnSpPr/>
          <p:nvPr userDrawn="1"/>
        </p:nvCxnSpPr>
        <p:spPr>
          <a:xfrm>
            <a:off x="0" y="550841"/>
            <a:ext cx="12192000" cy="0"/>
          </a:xfrm>
          <a:prstGeom prst="line">
            <a:avLst/>
          </a:prstGeom>
          <a:ln w="3175">
            <a:solidFill>
              <a:srgbClr val="99B1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5B9D43A8-A6CF-F74E-A355-696200E5C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0694" y="4967989"/>
            <a:ext cx="2614800" cy="18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bg>
      <p:bgPr>
        <a:solidFill>
          <a:srgbClr val="7DC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106517-F735-064F-9D29-B9AABD05AEC5}"/>
              </a:ext>
            </a:extLst>
          </p:cNvPr>
          <p:cNvSpPr/>
          <p:nvPr userDrawn="1"/>
        </p:nvSpPr>
        <p:spPr>
          <a:xfrm>
            <a:off x="0" y="6198996"/>
            <a:ext cx="12192000" cy="659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D9CD96E-2B55-2242-8ABA-357A00A677C0}"/>
              </a:ext>
            </a:extLst>
          </p:cNvPr>
          <p:cNvSpPr/>
          <p:nvPr userDrawn="1"/>
        </p:nvSpPr>
        <p:spPr>
          <a:xfrm>
            <a:off x="7237316" y="2026339"/>
            <a:ext cx="4964209" cy="4841186"/>
          </a:xfrm>
          <a:custGeom>
            <a:avLst/>
            <a:gdLst>
              <a:gd name="connsiteX0" fmla="*/ 2870268 w 4964209"/>
              <a:gd name="connsiteY0" fmla="*/ 0 h 4841186"/>
              <a:gd name="connsiteX1" fmla="*/ 4899854 w 4964209"/>
              <a:gd name="connsiteY1" fmla="*/ 840682 h 4841186"/>
              <a:gd name="connsiteX2" fmla="*/ 4964209 w 4964209"/>
              <a:gd name="connsiteY2" fmla="*/ 911491 h 4841186"/>
              <a:gd name="connsiteX3" fmla="*/ 4964209 w 4964209"/>
              <a:gd name="connsiteY3" fmla="*/ 4829046 h 4841186"/>
              <a:gd name="connsiteX4" fmla="*/ 4953175 w 4964209"/>
              <a:gd name="connsiteY4" fmla="*/ 4841186 h 4841186"/>
              <a:gd name="connsiteX5" fmla="*/ 787361 w 4964209"/>
              <a:gd name="connsiteY5" fmla="*/ 4841186 h 4841186"/>
              <a:gd name="connsiteX6" fmla="*/ 655430 w 4964209"/>
              <a:gd name="connsiteY6" fmla="*/ 4696025 h 4841186"/>
              <a:gd name="connsiteX7" fmla="*/ 0 w 4964209"/>
              <a:gd name="connsiteY7" fmla="*/ 2870268 h 4841186"/>
              <a:gd name="connsiteX8" fmla="*/ 2870268 w 4964209"/>
              <a:gd name="connsiteY8" fmla="*/ 0 h 48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4209" h="4841186">
                <a:moveTo>
                  <a:pt x="2870268" y="0"/>
                </a:moveTo>
                <a:cubicBezTo>
                  <a:pt x="3662871" y="0"/>
                  <a:pt x="4380437" y="321266"/>
                  <a:pt x="4899854" y="840682"/>
                </a:cubicBezTo>
                <a:lnTo>
                  <a:pt x="4964209" y="911491"/>
                </a:lnTo>
                <a:lnTo>
                  <a:pt x="4964209" y="4829046"/>
                </a:lnTo>
                <a:lnTo>
                  <a:pt x="4953175" y="4841186"/>
                </a:lnTo>
                <a:lnTo>
                  <a:pt x="787361" y="4841186"/>
                </a:lnTo>
                <a:lnTo>
                  <a:pt x="655430" y="4696025"/>
                </a:lnTo>
                <a:cubicBezTo>
                  <a:pt x="245969" y="4199874"/>
                  <a:pt x="0" y="3563795"/>
                  <a:pt x="0" y="2870268"/>
                </a:cubicBezTo>
                <a:cubicBezTo>
                  <a:pt x="0" y="1285063"/>
                  <a:pt x="1285063" y="0"/>
                  <a:pt x="2870268" y="0"/>
                </a:cubicBezTo>
                <a:close/>
              </a:path>
            </a:pathLst>
          </a:custGeom>
          <a:solidFill>
            <a:srgbClr val="DC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1C4965B-F2D8-094B-B2FD-9E9CE420E2AB}"/>
              </a:ext>
            </a:extLst>
          </p:cNvPr>
          <p:cNvSpPr/>
          <p:nvPr userDrawn="1"/>
        </p:nvSpPr>
        <p:spPr>
          <a:xfrm>
            <a:off x="4092384" y="0"/>
            <a:ext cx="3733800" cy="3634647"/>
          </a:xfrm>
          <a:custGeom>
            <a:avLst/>
            <a:gdLst>
              <a:gd name="connsiteX0" fmla="*/ 1270154 w 3733800"/>
              <a:gd name="connsiteY0" fmla="*/ 0 h 3634647"/>
              <a:gd name="connsiteX1" fmla="*/ 2463646 w 3733800"/>
              <a:gd name="connsiteY1" fmla="*/ 0 h 3634647"/>
              <a:gd name="connsiteX2" fmla="*/ 2593582 w 3733800"/>
              <a:gd name="connsiteY2" fmla="*/ 47557 h 3634647"/>
              <a:gd name="connsiteX3" fmla="*/ 3733800 w 3733800"/>
              <a:gd name="connsiteY3" fmla="*/ 1767747 h 3634647"/>
              <a:gd name="connsiteX4" fmla="*/ 1866900 w 3733800"/>
              <a:gd name="connsiteY4" fmla="*/ 3634647 h 3634647"/>
              <a:gd name="connsiteX5" fmla="*/ 0 w 3733800"/>
              <a:gd name="connsiteY5" fmla="*/ 1767747 h 3634647"/>
              <a:gd name="connsiteX6" fmla="*/ 1140218 w 3733800"/>
              <a:gd name="connsiteY6" fmla="*/ 47557 h 3634647"/>
              <a:gd name="connsiteX7" fmla="*/ 1270154 w 3733800"/>
              <a:gd name="connsiteY7" fmla="*/ 0 h 363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3800" h="3634647">
                <a:moveTo>
                  <a:pt x="1270154" y="0"/>
                </a:moveTo>
                <a:lnTo>
                  <a:pt x="2463646" y="0"/>
                </a:lnTo>
                <a:lnTo>
                  <a:pt x="2593582" y="47557"/>
                </a:lnTo>
                <a:cubicBezTo>
                  <a:pt x="3263640" y="330968"/>
                  <a:pt x="3733800" y="994452"/>
                  <a:pt x="3733800" y="1767747"/>
                </a:cubicBezTo>
                <a:cubicBezTo>
                  <a:pt x="3733800" y="2798807"/>
                  <a:pt x="2897960" y="3634647"/>
                  <a:pt x="1866900" y="3634647"/>
                </a:cubicBezTo>
                <a:cubicBezTo>
                  <a:pt x="835840" y="3634647"/>
                  <a:pt x="0" y="2798807"/>
                  <a:pt x="0" y="1767747"/>
                </a:cubicBezTo>
                <a:cubicBezTo>
                  <a:pt x="0" y="994452"/>
                  <a:pt x="470160" y="330968"/>
                  <a:pt x="1140218" y="47557"/>
                </a:cubicBezTo>
                <a:lnTo>
                  <a:pt x="127015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5D73B-B0F4-AE49-8D5A-1E44D2CB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35D2F7-26E9-B64E-A0E6-15158DE04AEF}"/>
              </a:ext>
            </a:extLst>
          </p:cNvPr>
          <p:cNvCxnSpPr/>
          <p:nvPr userDrawn="1"/>
        </p:nvCxnSpPr>
        <p:spPr>
          <a:xfrm>
            <a:off x="0" y="550841"/>
            <a:ext cx="12192000" cy="0"/>
          </a:xfrm>
          <a:prstGeom prst="line">
            <a:avLst/>
          </a:prstGeom>
          <a:ln w="3175">
            <a:solidFill>
              <a:srgbClr val="99B1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6608F8-0C79-4740-85F2-4006A8E5B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175" y="3117850"/>
            <a:ext cx="3733800" cy="22034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B0285D-82B2-A04C-8115-E11B11833D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9677" y="925494"/>
            <a:ext cx="2852641" cy="22034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CD1BBD76-F94E-704D-A707-97C3F1713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9677" y="3527132"/>
            <a:ext cx="4152061" cy="34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0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2565090-412F-3E4C-BFA4-20721AEF20B0}"/>
              </a:ext>
            </a:extLst>
          </p:cNvPr>
          <p:cNvSpPr/>
          <p:nvPr userDrawn="1"/>
        </p:nvSpPr>
        <p:spPr>
          <a:xfrm>
            <a:off x="4051943" y="168367"/>
            <a:ext cx="3404940" cy="3404940"/>
          </a:xfrm>
          <a:prstGeom prst="ellipse">
            <a:avLst/>
          </a:prstGeom>
          <a:solidFill>
            <a:srgbClr val="F9D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74381F8-1AB0-0A4B-A6C0-8B1ACB389EAF}"/>
              </a:ext>
            </a:extLst>
          </p:cNvPr>
          <p:cNvSpPr/>
          <p:nvPr userDrawn="1"/>
        </p:nvSpPr>
        <p:spPr>
          <a:xfrm>
            <a:off x="0" y="2420297"/>
            <a:ext cx="4865057" cy="4437702"/>
          </a:xfrm>
          <a:custGeom>
            <a:avLst/>
            <a:gdLst>
              <a:gd name="connsiteX0" fmla="*/ 1994789 w 4865057"/>
              <a:gd name="connsiteY0" fmla="*/ 0 h 4437702"/>
              <a:gd name="connsiteX1" fmla="*/ 4865057 w 4865057"/>
              <a:gd name="connsiteY1" fmla="*/ 2870268 h 4437702"/>
              <a:gd name="connsiteX2" fmla="*/ 4484779 w 4865057"/>
              <a:gd name="connsiteY2" fmla="*/ 4298964 h 4437702"/>
              <a:gd name="connsiteX3" fmla="*/ 4397017 w 4865057"/>
              <a:gd name="connsiteY3" fmla="*/ 4437702 h 4437702"/>
              <a:gd name="connsiteX4" fmla="*/ 0 w 4865057"/>
              <a:gd name="connsiteY4" fmla="*/ 4437702 h 4437702"/>
              <a:gd name="connsiteX5" fmla="*/ 0 w 4865057"/>
              <a:gd name="connsiteY5" fmla="*/ 809056 h 4437702"/>
              <a:gd name="connsiteX6" fmla="*/ 169032 w 4865057"/>
              <a:gd name="connsiteY6" fmla="*/ 655430 h 4437702"/>
              <a:gd name="connsiteX7" fmla="*/ 1994789 w 4865057"/>
              <a:gd name="connsiteY7" fmla="*/ 0 h 443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5057" h="4437702">
                <a:moveTo>
                  <a:pt x="1994789" y="0"/>
                </a:moveTo>
                <a:cubicBezTo>
                  <a:pt x="3579994" y="0"/>
                  <a:pt x="4865057" y="1285063"/>
                  <a:pt x="4865057" y="2870268"/>
                </a:cubicBezTo>
                <a:cubicBezTo>
                  <a:pt x="4865057" y="3390413"/>
                  <a:pt x="4726700" y="3878244"/>
                  <a:pt x="4484779" y="4298964"/>
                </a:cubicBezTo>
                <a:lnTo>
                  <a:pt x="4397017" y="4437702"/>
                </a:lnTo>
                <a:lnTo>
                  <a:pt x="0" y="4437702"/>
                </a:lnTo>
                <a:lnTo>
                  <a:pt x="0" y="809056"/>
                </a:lnTo>
                <a:lnTo>
                  <a:pt x="169032" y="655430"/>
                </a:lnTo>
                <a:cubicBezTo>
                  <a:pt x="665184" y="245969"/>
                  <a:pt x="1301261" y="0"/>
                  <a:pt x="19947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5D73B-B0F4-AE49-8D5A-1E44D2CB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35D2F7-26E9-B64E-A0E6-15158DE04AEF}"/>
              </a:ext>
            </a:extLst>
          </p:cNvPr>
          <p:cNvCxnSpPr/>
          <p:nvPr userDrawn="1"/>
        </p:nvCxnSpPr>
        <p:spPr>
          <a:xfrm>
            <a:off x="0" y="550841"/>
            <a:ext cx="12192000" cy="0"/>
          </a:xfrm>
          <a:prstGeom prst="line">
            <a:avLst/>
          </a:prstGeom>
          <a:ln w="3175">
            <a:solidFill>
              <a:srgbClr val="99B1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6608F8-0C79-4740-85F2-4006A8E5B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177" y="3451034"/>
            <a:ext cx="3733800" cy="22034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B0285D-82B2-A04C-8115-E11B11833D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507" y="1079732"/>
            <a:ext cx="2852641" cy="22034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93E7B55-83A9-494B-BC67-BA0D4CC737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381"/>
          <a:stretch/>
        </p:blipFill>
        <p:spPr>
          <a:xfrm>
            <a:off x="6858596" y="2073421"/>
            <a:ext cx="5333387" cy="470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6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77BCA3C8-0A3E-BF42-B70E-8F4323066EBB}"/>
              </a:ext>
            </a:extLst>
          </p:cNvPr>
          <p:cNvSpPr/>
          <p:nvPr userDrawn="1"/>
        </p:nvSpPr>
        <p:spPr>
          <a:xfrm>
            <a:off x="0" y="-1"/>
            <a:ext cx="7392315" cy="6858000"/>
          </a:xfrm>
          <a:custGeom>
            <a:avLst/>
            <a:gdLst>
              <a:gd name="connsiteX0" fmla="*/ 0 w 7392315"/>
              <a:gd name="connsiteY0" fmla="*/ 0 h 6858000"/>
              <a:gd name="connsiteX1" fmla="*/ 688706 w 7392315"/>
              <a:gd name="connsiteY1" fmla="*/ 0 h 6858000"/>
              <a:gd name="connsiteX2" fmla="*/ 4109292 w 7392315"/>
              <a:gd name="connsiteY2" fmla="*/ 0 h 6858000"/>
              <a:gd name="connsiteX3" fmla="*/ 5355019 w 7392315"/>
              <a:gd name="connsiteY3" fmla="*/ 0 h 6858000"/>
              <a:gd name="connsiteX4" fmla="*/ 5465424 w 7392315"/>
              <a:gd name="connsiteY4" fmla="*/ 73865 h 6858000"/>
              <a:gd name="connsiteX5" fmla="*/ 7392315 w 7392315"/>
              <a:gd name="connsiteY5" fmla="*/ 3855904 h 6858000"/>
              <a:gd name="connsiteX6" fmla="*/ 6394316 w 7392315"/>
              <a:gd name="connsiteY6" fmla="*/ 6757113 h 6858000"/>
              <a:gd name="connsiteX7" fmla="*/ 6310576 w 7392315"/>
              <a:gd name="connsiteY7" fmla="*/ 6858000 h 6858000"/>
              <a:gd name="connsiteX8" fmla="*/ 0 w 7392315"/>
              <a:gd name="connsiteY8" fmla="*/ 6858000 h 6858000"/>
              <a:gd name="connsiteX9" fmla="*/ 0 w 7392315"/>
              <a:gd name="connsiteY9" fmla="*/ 3977090 h 6858000"/>
              <a:gd name="connsiteX10" fmla="*/ 0 w 7392315"/>
              <a:gd name="connsiteY10" fmla="*/ 5623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2315" h="6858000">
                <a:moveTo>
                  <a:pt x="0" y="0"/>
                </a:moveTo>
                <a:lnTo>
                  <a:pt x="688706" y="0"/>
                </a:lnTo>
                <a:lnTo>
                  <a:pt x="4109292" y="0"/>
                </a:lnTo>
                <a:lnTo>
                  <a:pt x="5355019" y="0"/>
                </a:lnTo>
                <a:lnTo>
                  <a:pt x="5465424" y="73865"/>
                </a:lnTo>
                <a:cubicBezTo>
                  <a:pt x="6627972" y="893507"/>
                  <a:pt x="7392315" y="2281554"/>
                  <a:pt x="7392315" y="3855904"/>
                </a:cubicBezTo>
                <a:cubicBezTo>
                  <a:pt x="7392315" y="4957949"/>
                  <a:pt x="7017787" y="5968706"/>
                  <a:pt x="6394316" y="6757113"/>
                </a:cubicBezTo>
                <a:lnTo>
                  <a:pt x="6310576" y="6858000"/>
                </a:lnTo>
                <a:lnTo>
                  <a:pt x="0" y="6858000"/>
                </a:lnTo>
                <a:lnTo>
                  <a:pt x="0" y="3977090"/>
                </a:lnTo>
                <a:lnTo>
                  <a:pt x="0" y="562373"/>
                </a:lnTo>
                <a:close/>
              </a:path>
            </a:pathLst>
          </a:custGeom>
          <a:solidFill>
            <a:srgbClr val="ED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5D73B-B0F4-AE49-8D5A-1E44D2CB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E1B37-2ABB-A24F-908C-50528AF42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35D2F7-26E9-B64E-A0E6-15158DE04AEF}"/>
              </a:ext>
            </a:extLst>
          </p:cNvPr>
          <p:cNvCxnSpPr/>
          <p:nvPr userDrawn="1"/>
        </p:nvCxnSpPr>
        <p:spPr>
          <a:xfrm>
            <a:off x="0" y="550841"/>
            <a:ext cx="12192000" cy="0"/>
          </a:xfrm>
          <a:prstGeom prst="line">
            <a:avLst/>
          </a:prstGeom>
          <a:ln w="3175">
            <a:solidFill>
              <a:srgbClr val="99B1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F2E2D464-5818-4C44-9CE4-4A8FC572F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5027" y="4347750"/>
            <a:ext cx="3674484" cy="24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5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A1BE6-EE1F-0E4B-B798-0E1BD989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11" y="188914"/>
            <a:ext cx="10515600" cy="360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389BC-0363-CB4A-A349-176DA44D4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089025"/>
            <a:ext cx="11018837" cy="5087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60D4F-8356-804C-8524-9DE23933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3F75B-CFF1-DF41-9AA8-051F23A8F28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F044D-ADDD-9E4C-BFAD-7B7BD0A35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55E39-54E5-EB4A-BCDF-BFE690070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044D-2C26-6744-9E3C-A7761EF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80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62" r:id="rId5"/>
    <p:sldLayoutId id="2147483678" r:id="rId6"/>
    <p:sldLayoutId id="2147483679" r:id="rId7"/>
    <p:sldLayoutId id="2147483680" r:id="rId8"/>
    <p:sldLayoutId id="2147483675" r:id="rId9"/>
    <p:sldLayoutId id="2147483682" r:id="rId10"/>
    <p:sldLayoutId id="2147483676" r:id="rId11"/>
    <p:sldLayoutId id="2147483677" r:id="rId12"/>
    <p:sldLayoutId id="2147483684" r:id="rId13"/>
    <p:sldLayoutId id="2147483663" r:id="rId14"/>
    <p:sldLayoutId id="2147483681" r:id="rId15"/>
    <p:sldLayoutId id="214748368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500" b="1" i="0" kern="1200">
          <a:solidFill>
            <a:schemeClr val="bg1"/>
          </a:solidFill>
          <a:latin typeface="Helvetica Neue LT Std 75" panose="020B06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Tx/>
        <a:buNone/>
        <a:defRPr sz="1700" b="1" i="0" kern="1200">
          <a:solidFill>
            <a:schemeClr val="bg1"/>
          </a:solidFill>
          <a:latin typeface="Helvetica Neue LT Std 75" panose="020B06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Tx/>
        <a:buNone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119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7" pos="7469" userDrawn="1">
          <p15:clr>
            <a:srgbClr val="F26B43"/>
          </p15:clr>
        </p15:guide>
        <p15:guide id="8" pos="211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3569-A56B-FF42-A446-AB67EEDE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at UCL </a:t>
            </a:r>
            <a:r>
              <a:rPr lang="en-US" dirty="0">
                <a:solidFill>
                  <a:schemeClr val="bg1"/>
                </a:solidFill>
              </a:rPr>
              <a:t>Your options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36C356-3506-1946-8D15-DF70100294DA}"/>
              </a:ext>
            </a:extLst>
          </p:cNvPr>
          <p:cNvSpPr/>
          <p:nvPr/>
        </p:nvSpPr>
        <p:spPr>
          <a:xfrm>
            <a:off x="337573" y="1009445"/>
            <a:ext cx="2989001" cy="1009445"/>
          </a:xfrm>
          <a:prstGeom prst="roundRect">
            <a:avLst>
              <a:gd name="adj" fmla="val 7576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>
              <a:spcAft>
                <a:spcPts val="600"/>
              </a:spcAft>
            </a:pPr>
            <a:r>
              <a:rPr lang="en-GB" sz="1500" b="1" dirty="0"/>
              <a:t>Develop your leadership skills at your own time and pace</a:t>
            </a:r>
          </a:p>
          <a:p>
            <a:r>
              <a:rPr lang="en-GB" sz="900" b="1" dirty="0">
                <a:solidFill>
                  <a:srgbClr val="99B1B7"/>
                </a:solidFill>
                <a:latin typeface="Helvetica Neue LT Std 75" panose="020B0604020202020204" pitchFamily="34" charset="0"/>
              </a:rPr>
              <a:t>Access leadership training and resources </a:t>
            </a:r>
            <a:br>
              <a:rPr lang="en-GB" sz="900" b="1" dirty="0">
                <a:solidFill>
                  <a:srgbClr val="99B1B7"/>
                </a:solidFill>
                <a:latin typeface="Helvetica Neue LT Std 75" panose="020B0604020202020204" pitchFamily="34" charset="0"/>
              </a:rPr>
            </a:br>
            <a:r>
              <a:rPr lang="en-GB" sz="900" b="1" dirty="0">
                <a:solidFill>
                  <a:srgbClr val="99B1B7"/>
                </a:solidFill>
                <a:latin typeface="Helvetica Neue LT Std 75" panose="020B0604020202020204" pitchFamily="34" charset="0"/>
              </a:rPr>
              <a:t>to meet your needs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AFB543F-427D-F84E-B786-B6D730DD5E73}"/>
              </a:ext>
            </a:extLst>
          </p:cNvPr>
          <p:cNvSpPr/>
          <p:nvPr/>
        </p:nvSpPr>
        <p:spPr>
          <a:xfrm>
            <a:off x="3775586" y="1009445"/>
            <a:ext cx="4417961" cy="1009445"/>
          </a:xfrm>
          <a:prstGeom prst="roundRect">
            <a:avLst>
              <a:gd name="adj" fmla="val 7576"/>
            </a:avLst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>
              <a:spcAft>
                <a:spcPts val="600"/>
              </a:spcAft>
            </a:pPr>
            <a:r>
              <a:rPr lang="en-GB" sz="1500" b="1" dirty="0"/>
              <a:t>Appointed to a new leadership role?</a:t>
            </a:r>
            <a:br>
              <a:rPr lang="en-GB" sz="1500" b="1" dirty="0"/>
            </a:br>
            <a:endParaRPr lang="en-GB" sz="1500" b="1" dirty="0"/>
          </a:p>
          <a:p>
            <a:r>
              <a:rPr lang="en-GB" sz="900" b="1" dirty="0">
                <a:solidFill>
                  <a:srgbClr val="F9D6B3"/>
                </a:solidFill>
                <a:latin typeface="Helvetica Neue LT Std 75" panose="020B0604020202020204" pitchFamily="34" charset="0"/>
              </a:rPr>
              <a:t>Targeted development </a:t>
            </a:r>
          </a:p>
          <a:p>
            <a:r>
              <a:rPr lang="en-GB" sz="900" b="1" dirty="0">
                <a:solidFill>
                  <a:srgbClr val="F9D6B3"/>
                </a:solidFill>
                <a:latin typeface="Helvetica Neue LT Std 75" panose="020B0604020202020204" pitchFamily="34" charset="0"/>
              </a:rPr>
              <a:t>to help you succeed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2BE34B-EB00-A143-8343-235BBC565C71}"/>
              </a:ext>
            </a:extLst>
          </p:cNvPr>
          <p:cNvSpPr/>
          <p:nvPr/>
        </p:nvSpPr>
        <p:spPr>
          <a:xfrm>
            <a:off x="8865420" y="1009445"/>
            <a:ext cx="2887406" cy="1009445"/>
          </a:xfrm>
          <a:prstGeom prst="roundRect">
            <a:avLst>
              <a:gd name="adj" fmla="val 7576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>
              <a:spcAft>
                <a:spcPts val="600"/>
              </a:spcAft>
            </a:pPr>
            <a:r>
              <a:rPr lang="en-GB" sz="1500" b="1" dirty="0"/>
              <a:t>Join a leadership programme with UCL colleagues</a:t>
            </a:r>
          </a:p>
          <a:p>
            <a:r>
              <a:rPr lang="en-GB" sz="900" b="1" dirty="0">
                <a:solidFill>
                  <a:srgbClr val="7DCAD4"/>
                </a:solidFill>
                <a:latin typeface="Helvetica Neue LT Std 75" panose="020B0604020202020204" pitchFamily="34" charset="0"/>
              </a:rPr>
              <a:t>Be supported as you grow </a:t>
            </a:r>
          </a:p>
          <a:p>
            <a:r>
              <a:rPr lang="en-GB" sz="900" b="1" dirty="0">
                <a:solidFill>
                  <a:srgbClr val="7DCAD4"/>
                </a:solidFill>
                <a:latin typeface="Helvetica Neue LT Std 75" panose="020B0604020202020204" pitchFamily="34" charset="0"/>
              </a:rPr>
              <a:t>and develop as a leader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236B4C-9F27-5E42-94FD-B50E4A0BCADB}"/>
              </a:ext>
            </a:extLst>
          </p:cNvPr>
          <p:cNvCxnSpPr/>
          <p:nvPr/>
        </p:nvCxnSpPr>
        <p:spPr>
          <a:xfrm>
            <a:off x="992889" y="2115286"/>
            <a:ext cx="0" cy="376748"/>
          </a:xfrm>
          <a:prstGeom prst="straightConnector1">
            <a:avLst/>
          </a:prstGeom>
          <a:ln w="12700">
            <a:solidFill>
              <a:schemeClr val="bg2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B16951-640E-514C-866B-1FC908700443}"/>
              </a:ext>
            </a:extLst>
          </p:cNvPr>
          <p:cNvCxnSpPr/>
          <p:nvPr/>
        </p:nvCxnSpPr>
        <p:spPr>
          <a:xfrm>
            <a:off x="2546976" y="2115286"/>
            <a:ext cx="0" cy="376748"/>
          </a:xfrm>
          <a:prstGeom prst="straightConnector1">
            <a:avLst/>
          </a:prstGeom>
          <a:ln w="12700">
            <a:solidFill>
              <a:schemeClr val="bg2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940A48-0C4A-3549-9CCA-0AF86086C7B2}"/>
              </a:ext>
            </a:extLst>
          </p:cNvPr>
          <p:cNvCxnSpPr/>
          <p:nvPr/>
        </p:nvCxnSpPr>
        <p:spPr>
          <a:xfrm>
            <a:off x="4489585" y="2115286"/>
            <a:ext cx="0" cy="376748"/>
          </a:xfrm>
          <a:prstGeom prst="straightConnector1">
            <a:avLst/>
          </a:prstGeom>
          <a:ln w="12700">
            <a:solidFill>
              <a:schemeClr val="bg2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4A5B1E-8A13-9545-AA88-4EFC50DCD229}"/>
              </a:ext>
            </a:extLst>
          </p:cNvPr>
          <p:cNvCxnSpPr/>
          <p:nvPr/>
        </p:nvCxnSpPr>
        <p:spPr>
          <a:xfrm>
            <a:off x="5996579" y="2115286"/>
            <a:ext cx="0" cy="376748"/>
          </a:xfrm>
          <a:prstGeom prst="straightConnector1">
            <a:avLst/>
          </a:prstGeom>
          <a:ln w="12700">
            <a:solidFill>
              <a:schemeClr val="bg2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FB705B-0192-B040-92DC-65236409567A}"/>
              </a:ext>
            </a:extLst>
          </p:cNvPr>
          <p:cNvCxnSpPr/>
          <p:nvPr/>
        </p:nvCxnSpPr>
        <p:spPr>
          <a:xfrm>
            <a:off x="7515346" y="2115286"/>
            <a:ext cx="0" cy="376748"/>
          </a:xfrm>
          <a:prstGeom prst="straightConnector1">
            <a:avLst/>
          </a:prstGeom>
          <a:ln w="12700">
            <a:solidFill>
              <a:schemeClr val="bg2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2F7697-5C79-AC47-A7C2-CF74E5EC7440}"/>
              </a:ext>
            </a:extLst>
          </p:cNvPr>
          <p:cNvCxnSpPr/>
          <p:nvPr/>
        </p:nvCxnSpPr>
        <p:spPr>
          <a:xfrm>
            <a:off x="9508973" y="2115286"/>
            <a:ext cx="0" cy="376748"/>
          </a:xfrm>
          <a:prstGeom prst="straightConnector1">
            <a:avLst/>
          </a:prstGeom>
          <a:ln w="12700">
            <a:solidFill>
              <a:schemeClr val="bg2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EE20E9-8791-4E4B-804C-5B9A292B08C1}"/>
              </a:ext>
            </a:extLst>
          </p:cNvPr>
          <p:cNvCxnSpPr/>
          <p:nvPr/>
        </p:nvCxnSpPr>
        <p:spPr>
          <a:xfrm>
            <a:off x="11063060" y="2115286"/>
            <a:ext cx="0" cy="376748"/>
          </a:xfrm>
          <a:prstGeom prst="straightConnector1">
            <a:avLst/>
          </a:prstGeom>
          <a:ln w="12700">
            <a:solidFill>
              <a:schemeClr val="bg2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3A7A32F-9D85-324A-B8E0-16B6D791A829}"/>
              </a:ext>
            </a:extLst>
          </p:cNvPr>
          <p:cNvSpPr/>
          <p:nvPr/>
        </p:nvSpPr>
        <p:spPr>
          <a:xfrm>
            <a:off x="310046" y="2558751"/>
            <a:ext cx="1393172" cy="643612"/>
          </a:xfrm>
          <a:prstGeom prst="roundRect">
            <a:avLst/>
          </a:prstGeom>
          <a:solidFill>
            <a:srgbClr val="4D7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 anchorCtr="0"/>
          <a:lstStyle/>
          <a:p>
            <a:r>
              <a:rPr lang="en-US" sz="1000" b="1" dirty="0" err="1">
                <a:solidFill>
                  <a:schemeClr val="tx1"/>
                </a:solidFill>
                <a:latin typeface="Helvetica Neue LT Std 75" panose="020B0604020202020204" pitchFamily="34" charset="0"/>
              </a:rPr>
              <a:t>Programmes</a:t>
            </a:r>
            <a:r>
              <a:rPr lang="en-US" sz="1000" b="1" dirty="0">
                <a:solidFill>
                  <a:schemeClr val="tx1"/>
                </a:solidFill>
                <a:latin typeface="Helvetica Neue LT Std 75" panose="020B0604020202020204" pitchFamily="34" charset="0"/>
              </a:rPr>
              <a:t> for </a:t>
            </a:r>
          </a:p>
          <a:p>
            <a:r>
              <a:rPr lang="en-US" sz="1000" b="1" dirty="0">
                <a:solidFill>
                  <a:schemeClr val="tx1"/>
                </a:solidFill>
                <a:latin typeface="Helvetica Neue LT Std 75" panose="020B0604020202020204" pitchFamily="34" charset="0"/>
              </a:rPr>
              <a:t>all staff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6460793-D3C9-6B49-8992-157F411E6ED2}"/>
              </a:ext>
            </a:extLst>
          </p:cNvPr>
          <p:cNvSpPr/>
          <p:nvPr/>
        </p:nvSpPr>
        <p:spPr>
          <a:xfrm>
            <a:off x="1852360" y="2558751"/>
            <a:ext cx="1393172" cy="643612"/>
          </a:xfrm>
          <a:prstGeom prst="roundRect">
            <a:avLst/>
          </a:prstGeom>
          <a:solidFill>
            <a:srgbClr val="4D7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 anchorCtr="0"/>
          <a:lstStyle/>
          <a:p>
            <a:r>
              <a:rPr lang="en-US" sz="1000" b="1" dirty="0" err="1">
                <a:solidFill>
                  <a:schemeClr val="tx1"/>
                </a:solidFill>
                <a:latin typeface="Helvetica Neue LT Std 75" panose="020B0604020202020204" pitchFamily="34" charset="0"/>
              </a:rPr>
              <a:t>Programmes</a:t>
            </a:r>
            <a:r>
              <a:rPr lang="en-US" sz="1000" b="1" dirty="0">
                <a:solidFill>
                  <a:schemeClr val="tx1"/>
                </a:solidFill>
                <a:latin typeface="Helvetica Neue LT Std 75" panose="020B0604020202020204" pitchFamily="34" charset="0"/>
              </a:rPr>
              <a:t> for academic staff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7FF68A7-23AB-5442-AC9F-BADB89E07F05}"/>
              </a:ext>
            </a:extLst>
          </p:cNvPr>
          <p:cNvSpPr/>
          <p:nvPr/>
        </p:nvSpPr>
        <p:spPr>
          <a:xfrm>
            <a:off x="3775347" y="2558751"/>
            <a:ext cx="1393172" cy="643612"/>
          </a:xfrm>
          <a:prstGeom prst="roundRect">
            <a:avLst/>
          </a:prstGeom>
          <a:solidFill>
            <a:srgbClr val="EE9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 anchorCtr="0"/>
          <a:lstStyle/>
          <a:p>
            <a:r>
              <a:rPr lang="en-US" sz="1000" b="1" dirty="0">
                <a:solidFill>
                  <a:schemeClr val="tx1"/>
                </a:solidFill>
                <a:latin typeface="Helvetica Neue LT Std 75" panose="020B0604020202020204" pitchFamily="34" charset="0"/>
              </a:rPr>
              <a:t>First-time people manager?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6A23D41-17FF-7F4E-879E-6A0D3034E8B2}"/>
              </a:ext>
            </a:extLst>
          </p:cNvPr>
          <p:cNvSpPr/>
          <p:nvPr/>
        </p:nvSpPr>
        <p:spPr>
          <a:xfrm>
            <a:off x="5294115" y="2558751"/>
            <a:ext cx="1393172" cy="643612"/>
          </a:xfrm>
          <a:prstGeom prst="roundRect">
            <a:avLst/>
          </a:prstGeom>
          <a:solidFill>
            <a:srgbClr val="EE9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 anchorCtr="0"/>
          <a:lstStyle/>
          <a:p>
            <a:r>
              <a:rPr lang="en-US" sz="1000" b="1" dirty="0">
                <a:solidFill>
                  <a:schemeClr val="tx1"/>
                </a:solidFill>
                <a:latin typeface="Helvetica Neue LT Std 75" panose="020B0604020202020204" pitchFamily="34" charset="0"/>
              </a:rPr>
              <a:t>Newly appointed head of department?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2AA8115-2922-424B-B107-DD5A29415BFD}"/>
              </a:ext>
            </a:extLst>
          </p:cNvPr>
          <p:cNvSpPr/>
          <p:nvPr/>
        </p:nvSpPr>
        <p:spPr>
          <a:xfrm>
            <a:off x="6816807" y="2558751"/>
            <a:ext cx="1393172" cy="643612"/>
          </a:xfrm>
          <a:prstGeom prst="roundRect">
            <a:avLst/>
          </a:prstGeom>
          <a:solidFill>
            <a:srgbClr val="EE9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 anchorCtr="0"/>
          <a:lstStyle/>
          <a:p>
            <a:r>
              <a:rPr lang="en-US" sz="1000" b="1" dirty="0">
                <a:solidFill>
                  <a:schemeClr val="tx1"/>
                </a:solidFill>
                <a:latin typeface="Helvetica Neue LT Std 75" panose="020B0604020202020204" pitchFamily="34" charset="0"/>
              </a:rPr>
              <a:t>Newly appointed Grade 10?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3B792A7-6C35-C04A-AE81-73AEF1E3AAB3}"/>
              </a:ext>
            </a:extLst>
          </p:cNvPr>
          <p:cNvSpPr/>
          <p:nvPr/>
        </p:nvSpPr>
        <p:spPr>
          <a:xfrm>
            <a:off x="8822208" y="2558751"/>
            <a:ext cx="1393172" cy="643612"/>
          </a:xfrm>
          <a:prstGeom prst="roundRect">
            <a:avLst/>
          </a:prstGeom>
          <a:solidFill>
            <a:srgbClr val="26A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 anchorCtr="0"/>
          <a:lstStyle/>
          <a:p>
            <a:r>
              <a:rPr lang="en-US" sz="1000" b="1" dirty="0" err="1">
                <a:solidFill>
                  <a:schemeClr val="tx1"/>
                </a:solidFill>
                <a:latin typeface="Helvetica Neue LT Std 75" panose="020B0604020202020204" pitchFamily="34" charset="0"/>
              </a:rPr>
              <a:t>Programmes</a:t>
            </a:r>
            <a:r>
              <a:rPr lang="en-US" sz="1000" b="1" dirty="0">
                <a:solidFill>
                  <a:schemeClr val="tx1"/>
                </a:solidFill>
                <a:latin typeface="Helvetica Neue LT Std 75" panose="020B0604020202020204" pitchFamily="34" charset="0"/>
              </a:rPr>
              <a:t> for all staff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2D4A573-875E-E047-B3BF-6C1C3D442224}"/>
              </a:ext>
            </a:extLst>
          </p:cNvPr>
          <p:cNvSpPr/>
          <p:nvPr/>
        </p:nvSpPr>
        <p:spPr>
          <a:xfrm>
            <a:off x="10364522" y="2558751"/>
            <a:ext cx="1393172" cy="643612"/>
          </a:xfrm>
          <a:prstGeom prst="roundRect">
            <a:avLst/>
          </a:prstGeom>
          <a:solidFill>
            <a:srgbClr val="26A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 anchorCtr="0"/>
          <a:lstStyle/>
          <a:p>
            <a:r>
              <a:rPr lang="en-US" sz="1000" b="1" dirty="0" err="1">
                <a:solidFill>
                  <a:schemeClr val="tx1"/>
                </a:solidFill>
                <a:latin typeface="Helvetica Neue LT Std 75" panose="020B0604020202020204" pitchFamily="34" charset="0"/>
              </a:rPr>
              <a:t>Programmes</a:t>
            </a:r>
            <a:r>
              <a:rPr lang="en-US" sz="1000" b="1" dirty="0">
                <a:solidFill>
                  <a:schemeClr val="tx1"/>
                </a:solidFill>
                <a:latin typeface="Helvetica Neue LT Std 75" panose="020B0604020202020204" pitchFamily="34" charset="0"/>
              </a:rPr>
              <a:t> for academic and research staff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C92ED6-2DD0-0649-BF1A-6F290E7F1683}"/>
              </a:ext>
            </a:extLst>
          </p:cNvPr>
          <p:cNvCxnSpPr>
            <a:cxnSpLocks/>
          </p:cNvCxnSpPr>
          <p:nvPr/>
        </p:nvCxnSpPr>
        <p:spPr>
          <a:xfrm>
            <a:off x="9508973" y="3280851"/>
            <a:ext cx="0" cy="211921"/>
          </a:xfrm>
          <a:prstGeom prst="straightConnector1">
            <a:avLst/>
          </a:prstGeom>
          <a:ln w="12700">
            <a:solidFill>
              <a:schemeClr val="bg2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6D18203-AD05-A947-9874-57B86B2499E5}"/>
              </a:ext>
            </a:extLst>
          </p:cNvPr>
          <p:cNvCxnSpPr>
            <a:cxnSpLocks/>
          </p:cNvCxnSpPr>
          <p:nvPr/>
        </p:nvCxnSpPr>
        <p:spPr>
          <a:xfrm>
            <a:off x="11086607" y="3280851"/>
            <a:ext cx="0" cy="211921"/>
          </a:xfrm>
          <a:prstGeom prst="straightConnector1">
            <a:avLst/>
          </a:prstGeom>
          <a:ln w="12700">
            <a:solidFill>
              <a:schemeClr val="bg2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517E391-291F-E948-BBBC-601459FDA39F}"/>
              </a:ext>
            </a:extLst>
          </p:cNvPr>
          <p:cNvCxnSpPr>
            <a:cxnSpLocks/>
          </p:cNvCxnSpPr>
          <p:nvPr/>
        </p:nvCxnSpPr>
        <p:spPr>
          <a:xfrm>
            <a:off x="7515345" y="3280851"/>
            <a:ext cx="0" cy="211921"/>
          </a:xfrm>
          <a:prstGeom prst="straightConnector1">
            <a:avLst/>
          </a:prstGeom>
          <a:ln w="12700">
            <a:solidFill>
              <a:schemeClr val="bg2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66E219-30E7-8D4B-93E2-35EF24CF61E0}"/>
              </a:ext>
            </a:extLst>
          </p:cNvPr>
          <p:cNvCxnSpPr>
            <a:cxnSpLocks/>
          </p:cNvCxnSpPr>
          <p:nvPr/>
        </p:nvCxnSpPr>
        <p:spPr>
          <a:xfrm>
            <a:off x="5992653" y="3280851"/>
            <a:ext cx="0" cy="211921"/>
          </a:xfrm>
          <a:prstGeom prst="straightConnector1">
            <a:avLst/>
          </a:prstGeom>
          <a:ln w="12700">
            <a:solidFill>
              <a:schemeClr val="bg2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7789D50-FAF3-B542-9947-57B03CDC4DE6}"/>
              </a:ext>
            </a:extLst>
          </p:cNvPr>
          <p:cNvCxnSpPr>
            <a:cxnSpLocks/>
          </p:cNvCxnSpPr>
          <p:nvPr/>
        </p:nvCxnSpPr>
        <p:spPr>
          <a:xfrm>
            <a:off x="4462112" y="3280851"/>
            <a:ext cx="0" cy="211921"/>
          </a:xfrm>
          <a:prstGeom prst="straightConnector1">
            <a:avLst/>
          </a:prstGeom>
          <a:ln w="12700">
            <a:solidFill>
              <a:schemeClr val="bg2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297EE8-4A99-7B4B-B45F-C69DB2C91DF6}"/>
              </a:ext>
            </a:extLst>
          </p:cNvPr>
          <p:cNvCxnSpPr>
            <a:cxnSpLocks/>
          </p:cNvCxnSpPr>
          <p:nvPr/>
        </p:nvCxnSpPr>
        <p:spPr>
          <a:xfrm>
            <a:off x="2562672" y="3280851"/>
            <a:ext cx="0" cy="211921"/>
          </a:xfrm>
          <a:prstGeom prst="straightConnector1">
            <a:avLst/>
          </a:prstGeom>
          <a:ln w="12700">
            <a:solidFill>
              <a:schemeClr val="bg2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5657DC2-D245-A44C-B19F-7220237912EF}"/>
              </a:ext>
            </a:extLst>
          </p:cNvPr>
          <p:cNvCxnSpPr>
            <a:cxnSpLocks/>
          </p:cNvCxnSpPr>
          <p:nvPr/>
        </p:nvCxnSpPr>
        <p:spPr>
          <a:xfrm>
            <a:off x="1008585" y="3280851"/>
            <a:ext cx="0" cy="211921"/>
          </a:xfrm>
          <a:prstGeom prst="straightConnector1">
            <a:avLst/>
          </a:prstGeom>
          <a:ln w="12700">
            <a:solidFill>
              <a:schemeClr val="bg2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3BEFD0A-121B-2D4D-BCD6-758B5BC1B868}"/>
              </a:ext>
            </a:extLst>
          </p:cNvPr>
          <p:cNvGrpSpPr/>
          <p:nvPr/>
        </p:nvGrpSpPr>
        <p:grpSpPr>
          <a:xfrm>
            <a:off x="337573" y="5001019"/>
            <a:ext cx="2907959" cy="580821"/>
            <a:chOff x="309600" y="3556298"/>
            <a:chExt cx="1393618" cy="5808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56A7EC5-7DE0-1641-8CB8-413A68EAA2E7}"/>
                </a:ext>
              </a:extLst>
            </p:cNvPr>
            <p:cNvSpPr/>
            <p:nvPr/>
          </p:nvSpPr>
          <p:spPr>
            <a:xfrm>
              <a:off x="310046" y="3556298"/>
              <a:ext cx="1393172" cy="5808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rtlCol="0" anchor="t" anchorCtr="0"/>
            <a:lstStyle/>
            <a:p>
              <a:r>
                <a:rPr lang="en-US" sz="900" b="1" dirty="0">
                  <a:solidFill>
                    <a:schemeClr val="bg1"/>
                  </a:solidFill>
                  <a:latin typeface="Helvetica Neue LT Std 75" panose="020B0604020202020204" pitchFamily="34" charset="0"/>
                </a:rPr>
                <a:t>Lead at UCL </a:t>
              </a:r>
              <a:r>
                <a:rPr lang="en-US" sz="900" dirty="0">
                  <a:solidFill>
                    <a:schemeClr val="bg1"/>
                  </a:solidFill>
                  <a:latin typeface="Helvetica Neue LT Std 75" panose="020B0604020202020204" pitchFamily="34" charset="0"/>
                </a:rPr>
                <a:t>online resources &amp; </a:t>
              </a:r>
              <a:r>
                <a:rPr lang="en-US" sz="900" dirty="0" err="1">
                  <a:solidFill>
                    <a:schemeClr val="bg1"/>
                  </a:solidFill>
                  <a:latin typeface="Helvetica Neue LT Std 75" panose="020B0604020202020204" pitchFamily="34" charset="0"/>
                </a:rPr>
                <a:t>Ashridge</a:t>
              </a:r>
              <a:r>
                <a:rPr lang="en-US" sz="900" dirty="0">
                  <a:solidFill>
                    <a:schemeClr val="bg1"/>
                  </a:solidFill>
                  <a:latin typeface="Helvetica Neue LT Std 75" panose="020B0604020202020204" pitchFamily="34" charset="0"/>
                </a:rPr>
                <a:t> virtual learning resource </a:t>
              </a:r>
              <a:r>
                <a:rPr lang="en-US" sz="900" dirty="0" err="1">
                  <a:solidFill>
                    <a:schemeClr val="bg1"/>
                  </a:solidFill>
                  <a:latin typeface="Helvetica Neue LT Std 75" panose="020B0604020202020204" pitchFamily="34" charset="0"/>
                </a:rPr>
                <a:t>centre</a:t>
              </a:r>
              <a:r>
                <a:rPr lang="en-US" sz="900" dirty="0">
                  <a:solidFill>
                    <a:schemeClr val="bg1"/>
                  </a:solidFill>
                  <a:latin typeface="Helvetica Neue LT Std 75" panose="020B0604020202020204" pitchFamily="34" charset="0"/>
                </a:rPr>
                <a:t>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3B1B8AB-5C05-5941-91D1-A554168FDE57}"/>
                </a:ext>
              </a:extLst>
            </p:cNvPr>
            <p:cNvSpPr/>
            <p:nvPr/>
          </p:nvSpPr>
          <p:spPr>
            <a:xfrm>
              <a:off x="309600" y="3556298"/>
              <a:ext cx="21910" cy="580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A0E2E7E-82B8-D848-91C0-E762CE74841E}"/>
              </a:ext>
            </a:extLst>
          </p:cNvPr>
          <p:cNvGrpSpPr/>
          <p:nvPr/>
        </p:nvGrpSpPr>
        <p:grpSpPr>
          <a:xfrm>
            <a:off x="1849475" y="3556298"/>
            <a:ext cx="1393618" cy="580821"/>
            <a:chOff x="309600" y="3556298"/>
            <a:chExt cx="1393618" cy="5808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DB3A6EB-ABC5-C249-AF1B-7DF7556B8DBE}"/>
                </a:ext>
              </a:extLst>
            </p:cNvPr>
            <p:cNvSpPr/>
            <p:nvPr/>
          </p:nvSpPr>
          <p:spPr>
            <a:xfrm>
              <a:off x="310046" y="3556298"/>
              <a:ext cx="1393172" cy="580821"/>
            </a:xfrm>
            <a:prstGeom prst="rect">
              <a:avLst/>
            </a:prstGeom>
            <a:solidFill>
              <a:srgbClr val="809E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rtlCol="0" anchor="t" anchorCtr="0"/>
            <a:lstStyle/>
            <a:p>
              <a:r>
                <a:rPr lang="en-US" sz="900" b="1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Research Staff Development </a:t>
              </a:r>
              <a:r>
                <a:rPr lang="en-US" sz="900" b="1" dirty="0" err="1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Programme</a:t>
              </a:r>
              <a:endParaRPr lang="en-US" sz="900" b="1" dirty="0">
                <a:solidFill>
                  <a:schemeClr val="tx1"/>
                </a:solidFill>
                <a:latin typeface="Helvetica Neue LT Std 75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A71CE23-AC75-EE4B-8ACA-A28E75C6BE95}"/>
                </a:ext>
              </a:extLst>
            </p:cNvPr>
            <p:cNvSpPr/>
            <p:nvPr/>
          </p:nvSpPr>
          <p:spPr>
            <a:xfrm>
              <a:off x="309600" y="3556298"/>
              <a:ext cx="43200" cy="580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EC7948-AD9F-7648-930E-D535DD93E31F}"/>
              </a:ext>
            </a:extLst>
          </p:cNvPr>
          <p:cNvGrpSpPr/>
          <p:nvPr/>
        </p:nvGrpSpPr>
        <p:grpSpPr>
          <a:xfrm>
            <a:off x="3776700" y="3556298"/>
            <a:ext cx="1393618" cy="580821"/>
            <a:chOff x="309600" y="3556298"/>
            <a:chExt cx="1393618" cy="5808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20935C8-89A6-2140-919D-BFF578ED07B9}"/>
                </a:ext>
              </a:extLst>
            </p:cNvPr>
            <p:cNvSpPr/>
            <p:nvPr/>
          </p:nvSpPr>
          <p:spPr>
            <a:xfrm>
              <a:off x="310046" y="3556298"/>
              <a:ext cx="1393172" cy="580821"/>
            </a:xfrm>
            <a:prstGeom prst="rect">
              <a:avLst/>
            </a:prstGeom>
            <a:solidFill>
              <a:srgbClr val="F1A6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rtlCol="0" anchor="t" anchorCtr="0"/>
            <a:lstStyle/>
            <a:p>
              <a:r>
                <a:rPr lang="en-US" sz="900" b="1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Management Essentials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9C4747-B676-8C4F-831B-935EF3DD9D49}"/>
                </a:ext>
              </a:extLst>
            </p:cNvPr>
            <p:cNvSpPr/>
            <p:nvPr/>
          </p:nvSpPr>
          <p:spPr>
            <a:xfrm>
              <a:off x="309600" y="3556298"/>
              <a:ext cx="43200" cy="5808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EFCCD8-2583-B343-95E2-89284D7C6C2B}"/>
              </a:ext>
            </a:extLst>
          </p:cNvPr>
          <p:cNvGrpSpPr/>
          <p:nvPr/>
        </p:nvGrpSpPr>
        <p:grpSpPr>
          <a:xfrm>
            <a:off x="5300700" y="3556298"/>
            <a:ext cx="1393618" cy="580821"/>
            <a:chOff x="309600" y="3556298"/>
            <a:chExt cx="1393618" cy="58082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B5EFF1A-DAFB-A44A-9954-7967A66152F5}"/>
                </a:ext>
              </a:extLst>
            </p:cNvPr>
            <p:cNvSpPr/>
            <p:nvPr/>
          </p:nvSpPr>
          <p:spPr>
            <a:xfrm>
              <a:off x="310046" y="3556298"/>
              <a:ext cx="1393172" cy="580821"/>
            </a:xfrm>
            <a:prstGeom prst="rect">
              <a:avLst/>
            </a:prstGeom>
            <a:solidFill>
              <a:srgbClr val="F1A6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rtlCol="0" anchor="t" anchorCtr="0"/>
            <a:lstStyle/>
            <a:p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Head of Department </a:t>
              </a:r>
              <a:r>
                <a:rPr lang="en-US" sz="900" b="1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Induction (G9, G10)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7477BC-3E89-534A-A06A-7FFF776D2410}"/>
                </a:ext>
              </a:extLst>
            </p:cNvPr>
            <p:cNvSpPr/>
            <p:nvPr/>
          </p:nvSpPr>
          <p:spPr>
            <a:xfrm>
              <a:off x="309600" y="3556298"/>
              <a:ext cx="43200" cy="5808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89D0ADB-3E07-D341-AF00-B9C470FD8538}"/>
              </a:ext>
            </a:extLst>
          </p:cNvPr>
          <p:cNvGrpSpPr/>
          <p:nvPr/>
        </p:nvGrpSpPr>
        <p:grpSpPr>
          <a:xfrm>
            <a:off x="6812000" y="3556298"/>
            <a:ext cx="1393618" cy="580821"/>
            <a:chOff x="309600" y="3556298"/>
            <a:chExt cx="1393618" cy="58082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BED95B5-3111-314B-A759-3B00BD16167F}"/>
                </a:ext>
              </a:extLst>
            </p:cNvPr>
            <p:cNvSpPr/>
            <p:nvPr/>
          </p:nvSpPr>
          <p:spPr>
            <a:xfrm>
              <a:off x="310046" y="3556298"/>
              <a:ext cx="1393172" cy="580821"/>
            </a:xfrm>
            <a:prstGeom prst="rect">
              <a:avLst/>
            </a:prstGeom>
            <a:solidFill>
              <a:srgbClr val="F1A6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rtlCol="0" anchor="t" anchorCtr="0"/>
            <a:lstStyle/>
            <a:p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Senior Leaders Induction</a:t>
              </a:r>
            </a:p>
            <a:p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(G10)</a:t>
              </a:r>
              <a:endParaRPr lang="en-US" sz="900" b="1" dirty="0">
                <a:solidFill>
                  <a:schemeClr val="tx1"/>
                </a:solidFill>
                <a:latin typeface="Helvetica Neue LT Std 75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2C92631-18D1-BB40-BF28-BB60112F7625}"/>
                </a:ext>
              </a:extLst>
            </p:cNvPr>
            <p:cNvSpPr/>
            <p:nvPr/>
          </p:nvSpPr>
          <p:spPr>
            <a:xfrm>
              <a:off x="309600" y="3556298"/>
              <a:ext cx="43200" cy="5808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A65527-EFC9-934C-95B6-F4EE715ACC4F}"/>
              </a:ext>
            </a:extLst>
          </p:cNvPr>
          <p:cNvGrpSpPr/>
          <p:nvPr/>
        </p:nvGrpSpPr>
        <p:grpSpPr>
          <a:xfrm>
            <a:off x="10364825" y="3556297"/>
            <a:ext cx="1393618" cy="580821"/>
            <a:chOff x="309600" y="3556298"/>
            <a:chExt cx="1393618" cy="58082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54DD675-FF10-3D46-A2AC-D8A01B687739}"/>
                </a:ext>
              </a:extLst>
            </p:cNvPr>
            <p:cNvSpPr/>
            <p:nvPr/>
          </p:nvSpPr>
          <p:spPr>
            <a:xfrm>
              <a:off x="310046" y="3556298"/>
              <a:ext cx="1393172" cy="580821"/>
            </a:xfrm>
            <a:prstGeom prst="rect">
              <a:avLst/>
            </a:prstGeom>
            <a:solidFill>
              <a:srgbClr val="66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rtlCol="0" anchor="t" anchorCtr="0"/>
            <a:lstStyle/>
            <a:p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Leadership in Action for Early Career Researchers (G6,7,8)</a:t>
              </a:r>
              <a:endParaRPr lang="en-US" sz="900" b="1" dirty="0">
                <a:solidFill>
                  <a:schemeClr val="tx1"/>
                </a:solidFill>
                <a:latin typeface="Helvetica Neue LT Std 75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6ADC4B5-82FD-5D47-99A1-566609666619}"/>
                </a:ext>
              </a:extLst>
            </p:cNvPr>
            <p:cNvSpPr/>
            <p:nvPr/>
          </p:nvSpPr>
          <p:spPr>
            <a:xfrm>
              <a:off x="309600" y="3556298"/>
              <a:ext cx="43200" cy="5808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9E9EB7C-CF8E-BD4B-B29C-ABA10E89E956}"/>
              </a:ext>
            </a:extLst>
          </p:cNvPr>
          <p:cNvGrpSpPr/>
          <p:nvPr/>
        </p:nvGrpSpPr>
        <p:grpSpPr>
          <a:xfrm>
            <a:off x="8825383" y="3556297"/>
            <a:ext cx="1393618" cy="580821"/>
            <a:chOff x="8821985" y="3556298"/>
            <a:chExt cx="1393618" cy="58082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14EA4C1-D1A3-9D45-A29A-45789EB48011}"/>
                </a:ext>
              </a:extLst>
            </p:cNvPr>
            <p:cNvGrpSpPr/>
            <p:nvPr/>
          </p:nvGrpSpPr>
          <p:grpSpPr>
            <a:xfrm>
              <a:off x="8821985" y="3556298"/>
              <a:ext cx="1393618" cy="580821"/>
              <a:chOff x="309600" y="3556298"/>
              <a:chExt cx="1393618" cy="580821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C9EF214-86A3-5341-8095-A955C51B8B1B}"/>
                  </a:ext>
                </a:extLst>
              </p:cNvPr>
              <p:cNvSpPr/>
              <p:nvPr/>
            </p:nvSpPr>
            <p:spPr>
              <a:xfrm>
                <a:off x="310046" y="3556298"/>
                <a:ext cx="1393172" cy="580821"/>
              </a:xfrm>
              <a:prstGeom prst="rect">
                <a:avLst/>
              </a:prstGeom>
              <a:solidFill>
                <a:srgbClr val="8CD0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rtlCol="0" anchor="t" anchorCtr="0"/>
              <a:lstStyle/>
              <a:p>
                <a:r>
                  <a:rPr lang="en-US" sz="900" b="1" spc="-20" dirty="0">
                    <a:solidFill>
                      <a:schemeClr val="tx1"/>
                    </a:solidFill>
                    <a:latin typeface="Helvetica Neue LT Std 75" panose="020B0604020202020204" pitchFamily="34" charset="0"/>
                  </a:rPr>
                  <a:t>Emerging Leaders </a:t>
                </a:r>
                <a:r>
                  <a:rPr lang="en-US" sz="900" b="1" spc="-20" dirty="0" err="1">
                    <a:solidFill>
                      <a:schemeClr val="tx1"/>
                    </a:solidFill>
                    <a:latin typeface="Helvetica Neue LT Std 75" panose="020B0604020202020204" pitchFamily="34" charset="0"/>
                  </a:rPr>
                  <a:t>Programme</a:t>
                </a:r>
                <a:r>
                  <a:rPr lang="en-US" sz="900" b="1" spc="-20" dirty="0">
                    <a:solidFill>
                      <a:schemeClr val="tx1"/>
                    </a:solidFill>
                    <a:latin typeface="Helvetica Neue LT Std 75" panose="020B0604020202020204" pitchFamily="34" charset="0"/>
                  </a:rPr>
                  <a:t> </a:t>
                </a:r>
              </a:p>
              <a:p>
                <a:r>
                  <a:rPr lang="en-US" sz="900" b="1" spc="-20" dirty="0">
                    <a:solidFill>
                      <a:schemeClr val="tx1"/>
                    </a:solidFill>
                    <a:latin typeface="Helvetica Neue LT Std 75" panose="020B0604020202020204" pitchFamily="34" charset="0"/>
                  </a:rPr>
                  <a:t>(G5, G6)</a:t>
                </a:r>
                <a:endParaRPr lang="en-US" sz="900" b="1" dirty="0">
                  <a:solidFill>
                    <a:schemeClr val="tx1"/>
                  </a:solidFill>
                  <a:latin typeface="Helvetica Neue LT Std 75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5F358FE-AFE5-FB46-A449-DF5B74E40F4D}"/>
                  </a:ext>
                </a:extLst>
              </p:cNvPr>
              <p:cNvSpPr/>
              <p:nvPr/>
            </p:nvSpPr>
            <p:spPr>
              <a:xfrm>
                <a:off x="309600" y="3556298"/>
                <a:ext cx="43200" cy="58082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2E84E04-DB56-B748-BB40-9E1FA5100C3F}"/>
                </a:ext>
              </a:extLst>
            </p:cNvPr>
            <p:cNvSpPr/>
            <p:nvPr/>
          </p:nvSpPr>
          <p:spPr>
            <a:xfrm rot="5400000">
              <a:off x="9842377" y="3765971"/>
              <a:ext cx="580821" cy="1614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dirty="0">
                  <a:latin typeface="Helvetica Neue LT Std 75" panose="020B0604020202020204" pitchFamily="34" charset="0"/>
                </a:rPr>
                <a:t>BAME only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ADA3B8D-80F2-7441-942B-D8097B1B3723}"/>
              </a:ext>
            </a:extLst>
          </p:cNvPr>
          <p:cNvGrpSpPr/>
          <p:nvPr/>
        </p:nvGrpSpPr>
        <p:grpSpPr>
          <a:xfrm>
            <a:off x="325475" y="3546428"/>
            <a:ext cx="1393618" cy="580821"/>
            <a:chOff x="309600" y="3556298"/>
            <a:chExt cx="1393618" cy="58082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E9475F1-F261-9B41-8720-723382A36ED9}"/>
                </a:ext>
              </a:extLst>
            </p:cNvPr>
            <p:cNvSpPr/>
            <p:nvPr/>
          </p:nvSpPr>
          <p:spPr>
            <a:xfrm>
              <a:off x="310046" y="3556298"/>
              <a:ext cx="1393172" cy="580821"/>
            </a:xfrm>
            <a:prstGeom prst="rect">
              <a:avLst/>
            </a:prstGeom>
            <a:solidFill>
              <a:srgbClr val="809E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rtlCol="0" anchor="t" anchorCtr="0"/>
            <a:lstStyle/>
            <a:p>
              <a:r>
                <a:rPr lang="en-US" sz="900" b="1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Learning Academy Short Courses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E87A553-3417-B847-B4BD-B02E369B3FC5}"/>
                </a:ext>
              </a:extLst>
            </p:cNvPr>
            <p:cNvSpPr/>
            <p:nvPr/>
          </p:nvSpPr>
          <p:spPr>
            <a:xfrm>
              <a:off x="309600" y="3556298"/>
              <a:ext cx="43200" cy="580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E5A04A8-F9EB-324E-BAE9-597D2549EBF3}"/>
              </a:ext>
            </a:extLst>
          </p:cNvPr>
          <p:cNvGrpSpPr/>
          <p:nvPr/>
        </p:nvGrpSpPr>
        <p:grpSpPr>
          <a:xfrm>
            <a:off x="1830633" y="4203104"/>
            <a:ext cx="1393618" cy="580905"/>
            <a:chOff x="1846300" y="4191214"/>
            <a:chExt cx="1393618" cy="58090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08D03E3-A532-2E4C-955B-D42760D2A5F5}"/>
                </a:ext>
              </a:extLst>
            </p:cNvPr>
            <p:cNvGrpSpPr/>
            <p:nvPr/>
          </p:nvGrpSpPr>
          <p:grpSpPr>
            <a:xfrm>
              <a:off x="1846300" y="4191298"/>
              <a:ext cx="1393618" cy="580821"/>
              <a:chOff x="309600" y="3556298"/>
              <a:chExt cx="1393618" cy="580821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EC1E6A7-D253-2341-8A46-81409E95652F}"/>
                  </a:ext>
                </a:extLst>
              </p:cNvPr>
              <p:cNvSpPr/>
              <p:nvPr/>
            </p:nvSpPr>
            <p:spPr>
              <a:xfrm>
                <a:off x="310046" y="3556298"/>
                <a:ext cx="1393172" cy="580821"/>
              </a:xfrm>
              <a:prstGeom prst="rect">
                <a:avLst/>
              </a:prstGeom>
              <a:solidFill>
                <a:srgbClr val="809E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rtlCol="0" anchor="t" anchorCtr="0"/>
              <a:lstStyle/>
              <a:p>
                <a:r>
                  <a:rPr lang="en-US" sz="900" b="1" dirty="0">
                    <a:solidFill>
                      <a:schemeClr val="tx1"/>
                    </a:solidFill>
                    <a:latin typeface="Helvetica Neue LT Std 75" panose="020B0604020202020204" pitchFamily="34" charset="0"/>
                  </a:rPr>
                  <a:t>Women in Research*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4607456-B01D-FA46-8ABD-FC47B809B597}"/>
                  </a:ext>
                </a:extLst>
              </p:cNvPr>
              <p:cNvSpPr/>
              <p:nvPr/>
            </p:nvSpPr>
            <p:spPr>
              <a:xfrm>
                <a:off x="309600" y="3556298"/>
                <a:ext cx="43200" cy="5808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F23D97-EC22-9548-8FB7-178C2E74D87B}"/>
                </a:ext>
              </a:extLst>
            </p:cNvPr>
            <p:cNvSpPr/>
            <p:nvPr/>
          </p:nvSpPr>
          <p:spPr>
            <a:xfrm rot="5400000">
              <a:off x="2862419" y="4400887"/>
              <a:ext cx="580821" cy="161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dirty="0">
                  <a:latin typeface="Helvetica Neue LT Std 75" panose="020B0604020202020204" pitchFamily="34" charset="0"/>
                </a:rPr>
                <a:t>Women only</a:t>
              </a:r>
            </a:p>
          </p:txBody>
        </p:sp>
      </p:grp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8EF67ED5-7E57-4444-810B-52B6507D34E2}"/>
              </a:ext>
            </a:extLst>
          </p:cNvPr>
          <p:cNvCxnSpPr>
            <a:cxnSpLocks/>
          </p:cNvCxnSpPr>
          <p:nvPr/>
        </p:nvCxnSpPr>
        <p:spPr>
          <a:xfrm rot="10800000" flipV="1">
            <a:off x="8327353" y="2911500"/>
            <a:ext cx="432000" cy="2232000"/>
          </a:xfrm>
          <a:prstGeom prst="bentConnector3">
            <a:avLst>
              <a:gd name="adj1" fmla="val 34125"/>
            </a:avLst>
          </a:prstGeom>
          <a:ln w="12700">
            <a:solidFill>
              <a:schemeClr val="bg2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132FB7F-C084-CF4F-97EA-60F316647ABA}"/>
              </a:ext>
            </a:extLst>
          </p:cNvPr>
          <p:cNvCxnSpPr>
            <a:cxnSpLocks/>
          </p:cNvCxnSpPr>
          <p:nvPr/>
        </p:nvCxnSpPr>
        <p:spPr>
          <a:xfrm>
            <a:off x="8639218" y="4761470"/>
            <a:ext cx="120135" cy="0"/>
          </a:xfrm>
          <a:prstGeom prst="straightConnector1">
            <a:avLst/>
          </a:prstGeom>
          <a:ln w="12700">
            <a:solidFill>
              <a:schemeClr val="bg2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51D104E-7E26-9740-A68D-54D4786FE010}"/>
              </a:ext>
            </a:extLst>
          </p:cNvPr>
          <p:cNvCxnSpPr>
            <a:cxnSpLocks/>
          </p:cNvCxnSpPr>
          <p:nvPr/>
        </p:nvCxnSpPr>
        <p:spPr>
          <a:xfrm>
            <a:off x="9508973" y="4202871"/>
            <a:ext cx="0" cy="211921"/>
          </a:xfrm>
          <a:prstGeom prst="straightConnector1">
            <a:avLst/>
          </a:prstGeom>
          <a:ln w="12700">
            <a:solidFill>
              <a:schemeClr val="bg2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9334861-7416-4F4E-8BA9-50D77A3ADB3F}"/>
              </a:ext>
            </a:extLst>
          </p:cNvPr>
          <p:cNvGrpSpPr/>
          <p:nvPr/>
        </p:nvGrpSpPr>
        <p:grpSpPr>
          <a:xfrm>
            <a:off x="8825585" y="4493557"/>
            <a:ext cx="1393618" cy="580821"/>
            <a:chOff x="309600" y="3556298"/>
            <a:chExt cx="1393618" cy="58082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4ACE88F-EE56-734E-A110-1B54481E35AE}"/>
                </a:ext>
              </a:extLst>
            </p:cNvPr>
            <p:cNvSpPr/>
            <p:nvPr/>
          </p:nvSpPr>
          <p:spPr>
            <a:xfrm>
              <a:off x="310046" y="3556298"/>
              <a:ext cx="1393172" cy="580821"/>
            </a:xfrm>
            <a:prstGeom prst="rect">
              <a:avLst/>
            </a:prstGeom>
            <a:solidFill>
              <a:srgbClr val="66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rtlCol="0" anchor="t" anchorCtr="0"/>
            <a:lstStyle/>
            <a:p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Advancing Leaders </a:t>
              </a:r>
              <a:r>
                <a:rPr lang="en-US" sz="900" b="1" spc="-20" dirty="0" err="1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Programme</a:t>
              </a:r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 (G7)</a:t>
              </a:r>
              <a:endParaRPr lang="en-US" sz="900" b="1" dirty="0">
                <a:solidFill>
                  <a:schemeClr val="tx1"/>
                </a:solidFill>
                <a:latin typeface="Helvetica Neue LT Std 75" panose="020B060402020202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1D278BD-3068-3849-9F23-73878F256647}"/>
                </a:ext>
              </a:extLst>
            </p:cNvPr>
            <p:cNvSpPr/>
            <p:nvPr/>
          </p:nvSpPr>
          <p:spPr>
            <a:xfrm>
              <a:off x="309600" y="3556298"/>
              <a:ext cx="43200" cy="5808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70666A1-DD23-9D42-A770-16A26F0BDA58}"/>
              </a:ext>
            </a:extLst>
          </p:cNvPr>
          <p:cNvGrpSpPr/>
          <p:nvPr/>
        </p:nvGrpSpPr>
        <p:grpSpPr>
          <a:xfrm>
            <a:off x="10366474" y="4493557"/>
            <a:ext cx="1414829" cy="1197279"/>
            <a:chOff x="288389" y="3556298"/>
            <a:chExt cx="1414829" cy="1197279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30F4F72-4E20-5846-BC59-F69F18711770}"/>
                </a:ext>
              </a:extLst>
            </p:cNvPr>
            <p:cNvSpPr/>
            <p:nvPr/>
          </p:nvSpPr>
          <p:spPr>
            <a:xfrm>
              <a:off x="310046" y="3556298"/>
              <a:ext cx="1393172" cy="580821"/>
            </a:xfrm>
            <a:prstGeom prst="rect">
              <a:avLst/>
            </a:prstGeom>
            <a:solidFill>
              <a:srgbClr val="66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rtlCol="0" anchor="t" anchorCtr="0"/>
            <a:lstStyle/>
            <a:p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Advancing Principal Investigators</a:t>
              </a:r>
            </a:p>
            <a:p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(</a:t>
              </a:r>
              <a:r>
                <a:rPr lang="en-US" sz="900" b="1" spc="-20" dirty="0" err="1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G8</a:t>
              </a:r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, </a:t>
              </a:r>
              <a:r>
                <a:rPr lang="en-US" sz="900" b="1" spc="-20" dirty="0" err="1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G9</a:t>
              </a:r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)</a:t>
              </a:r>
              <a:endParaRPr lang="en-US" sz="900" b="1" dirty="0">
                <a:solidFill>
                  <a:schemeClr val="tx1"/>
                </a:solidFill>
                <a:latin typeface="Helvetica Neue LT Std 75" panose="020B060402020202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2204F23-A006-1048-9278-DB48F7D65B84}"/>
                </a:ext>
              </a:extLst>
            </p:cNvPr>
            <p:cNvSpPr/>
            <p:nvPr/>
          </p:nvSpPr>
          <p:spPr>
            <a:xfrm>
              <a:off x="309600" y="3556298"/>
              <a:ext cx="43200" cy="5808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7CA7E51-EBC2-69D0-1E33-588719451640}"/>
                </a:ext>
              </a:extLst>
            </p:cNvPr>
            <p:cNvSpPr/>
            <p:nvPr/>
          </p:nvSpPr>
          <p:spPr>
            <a:xfrm>
              <a:off x="288389" y="4172756"/>
              <a:ext cx="1393172" cy="580821"/>
            </a:xfrm>
            <a:prstGeom prst="rect">
              <a:avLst/>
            </a:prstGeom>
            <a:solidFill>
              <a:srgbClr val="66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rtlCol="0" anchor="t" anchorCtr="0"/>
            <a:lstStyle/>
            <a:p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Experienced Principal Investigators</a:t>
              </a:r>
            </a:p>
            <a:p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(</a:t>
              </a:r>
              <a:r>
                <a:rPr lang="en-US" sz="900" b="1" spc="-20" dirty="0" err="1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G9</a:t>
              </a:r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, </a:t>
              </a:r>
              <a:r>
                <a:rPr lang="en-US" sz="900" b="1" spc="-20" dirty="0" err="1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G10</a:t>
              </a:r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)</a:t>
              </a:r>
              <a:endParaRPr lang="en-US" sz="900" b="1" dirty="0">
                <a:solidFill>
                  <a:schemeClr val="tx1"/>
                </a:solidFill>
                <a:latin typeface="Helvetica Neue LT Std 75" panose="020B060402020202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78EDDF0-B729-9AA6-73B2-95AEF1545509}"/>
                </a:ext>
              </a:extLst>
            </p:cNvPr>
            <p:cNvSpPr/>
            <p:nvPr/>
          </p:nvSpPr>
          <p:spPr>
            <a:xfrm>
              <a:off x="299734" y="4172755"/>
              <a:ext cx="43200" cy="5808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6F86E28-84AB-244C-9EF0-978C087CACC1}"/>
              </a:ext>
            </a:extLst>
          </p:cNvPr>
          <p:cNvGrpSpPr/>
          <p:nvPr/>
        </p:nvGrpSpPr>
        <p:grpSpPr>
          <a:xfrm>
            <a:off x="8825585" y="5129827"/>
            <a:ext cx="1393618" cy="580821"/>
            <a:chOff x="309600" y="3556298"/>
            <a:chExt cx="1393618" cy="580821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7000E1-5559-3F4D-A724-2E52596EA04D}"/>
                </a:ext>
              </a:extLst>
            </p:cNvPr>
            <p:cNvSpPr/>
            <p:nvPr/>
          </p:nvSpPr>
          <p:spPr>
            <a:xfrm>
              <a:off x="310046" y="3556298"/>
              <a:ext cx="1393172" cy="580821"/>
            </a:xfrm>
            <a:prstGeom prst="rect">
              <a:avLst/>
            </a:prstGeom>
            <a:solidFill>
              <a:srgbClr val="66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rtlCol="0" anchor="t" anchorCtr="0"/>
            <a:lstStyle/>
            <a:p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Strategic Leaders </a:t>
              </a:r>
              <a:r>
                <a:rPr lang="en-US" sz="900" b="1" spc="-20" dirty="0" err="1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Programme</a:t>
              </a:r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 (G8)</a:t>
              </a:r>
              <a:endParaRPr lang="en-US" sz="900" b="1" dirty="0">
                <a:solidFill>
                  <a:schemeClr val="tx1"/>
                </a:solidFill>
                <a:latin typeface="Helvetica Neue LT Std 75" panose="020B060402020202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CF449E0-44D0-4D42-8AAA-75A983947E08}"/>
                </a:ext>
              </a:extLst>
            </p:cNvPr>
            <p:cNvSpPr/>
            <p:nvPr/>
          </p:nvSpPr>
          <p:spPr>
            <a:xfrm>
              <a:off x="309600" y="3556298"/>
              <a:ext cx="43200" cy="5808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7898C71-4B72-CE48-9AC6-9CD70E536BE3}"/>
              </a:ext>
            </a:extLst>
          </p:cNvPr>
          <p:cNvGrpSpPr/>
          <p:nvPr/>
        </p:nvGrpSpPr>
        <p:grpSpPr>
          <a:xfrm>
            <a:off x="8825585" y="5773717"/>
            <a:ext cx="1393618" cy="580821"/>
            <a:chOff x="309600" y="3556298"/>
            <a:chExt cx="1393618" cy="580821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1C32F95-F49B-DE49-AEB4-91F88826C454}"/>
                </a:ext>
              </a:extLst>
            </p:cNvPr>
            <p:cNvSpPr/>
            <p:nvPr/>
          </p:nvSpPr>
          <p:spPr>
            <a:xfrm>
              <a:off x="310046" y="3556298"/>
              <a:ext cx="1393172" cy="580821"/>
            </a:xfrm>
            <a:prstGeom prst="rect">
              <a:avLst/>
            </a:prstGeom>
            <a:solidFill>
              <a:srgbClr val="66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rtlCol="0" anchor="t" anchorCtr="0"/>
            <a:lstStyle/>
            <a:p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University Leaders </a:t>
              </a:r>
              <a:r>
                <a:rPr lang="en-US" sz="900" b="1" spc="-20" dirty="0" err="1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Programme</a:t>
              </a:r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 </a:t>
              </a:r>
            </a:p>
            <a:p>
              <a:r>
                <a:rPr lang="en-US" sz="900" b="1" spc="-2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(G9, G10)</a:t>
              </a:r>
              <a:endParaRPr lang="en-US" sz="900" b="1" dirty="0">
                <a:solidFill>
                  <a:schemeClr val="tx1"/>
                </a:solidFill>
                <a:latin typeface="Helvetica Neue LT Std 75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FCDF644-67F9-4547-80B1-CE9066B2385B}"/>
                </a:ext>
              </a:extLst>
            </p:cNvPr>
            <p:cNvSpPr/>
            <p:nvPr/>
          </p:nvSpPr>
          <p:spPr>
            <a:xfrm>
              <a:off x="309600" y="3556298"/>
              <a:ext cx="43200" cy="5808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2EAFA43-E0EE-6945-A352-6D6044272D84}"/>
              </a:ext>
            </a:extLst>
          </p:cNvPr>
          <p:cNvGrpSpPr/>
          <p:nvPr/>
        </p:nvGrpSpPr>
        <p:grpSpPr>
          <a:xfrm>
            <a:off x="6880836" y="4878142"/>
            <a:ext cx="1393618" cy="580821"/>
            <a:chOff x="8821985" y="3556298"/>
            <a:chExt cx="1393618" cy="580821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FD3F846-8F29-AC41-B042-FE1A189FB715}"/>
                </a:ext>
              </a:extLst>
            </p:cNvPr>
            <p:cNvGrpSpPr/>
            <p:nvPr/>
          </p:nvGrpSpPr>
          <p:grpSpPr>
            <a:xfrm>
              <a:off x="8821985" y="3556298"/>
              <a:ext cx="1393618" cy="580821"/>
              <a:chOff x="309600" y="3556298"/>
              <a:chExt cx="1393618" cy="580821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47F1BD-542B-3949-8E67-BF51A963195D}"/>
                  </a:ext>
                </a:extLst>
              </p:cNvPr>
              <p:cNvSpPr/>
              <p:nvPr/>
            </p:nvSpPr>
            <p:spPr>
              <a:xfrm>
                <a:off x="310046" y="3556298"/>
                <a:ext cx="1393172" cy="580821"/>
              </a:xfrm>
              <a:prstGeom prst="rect">
                <a:avLst/>
              </a:prstGeom>
              <a:solidFill>
                <a:srgbClr val="8CD0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rtlCol="0" anchor="t" anchorCtr="0"/>
              <a:lstStyle/>
              <a:p>
                <a:r>
                  <a:rPr lang="en-US" sz="900" b="1" spc="-20" dirty="0">
                    <a:solidFill>
                      <a:schemeClr val="tx1"/>
                    </a:solidFill>
                    <a:latin typeface="Helvetica Neue LT Std 75" panose="020B0604020202020204" pitchFamily="34" charset="0"/>
                  </a:rPr>
                  <a:t>Women in </a:t>
                </a:r>
                <a:br>
                  <a:rPr lang="en-US" sz="900" b="1" spc="-20" dirty="0">
                    <a:solidFill>
                      <a:schemeClr val="tx1"/>
                    </a:solidFill>
                    <a:latin typeface="Helvetica Neue LT Std 75" panose="020B0604020202020204" pitchFamily="34" charset="0"/>
                  </a:rPr>
                </a:br>
                <a:r>
                  <a:rPr lang="en-US" sz="900" b="1" spc="-20" dirty="0">
                    <a:solidFill>
                      <a:schemeClr val="tx1"/>
                    </a:solidFill>
                    <a:latin typeface="Helvetica Neue LT Std 75" panose="020B0604020202020204" pitchFamily="34" charset="0"/>
                  </a:rPr>
                  <a:t>Leadership*</a:t>
                </a:r>
              </a:p>
              <a:p>
                <a:r>
                  <a:rPr lang="en-US" sz="900" b="1" spc="-20" dirty="0">
                    <a:solidFill>
                      <a:schemeClr val="tx1"/>
                    </a:solidFill>
                    <a:latin typeface="Helvetica Neue LT Std 75" panose="020B0604020202020204" pitchFamily="34" charset="0"/>
                  </a:rPr>
                  <a:t>(G6, G7)</a:t>
                </a:r>
                <a:endParaRPr lang="en-US" sz="900" b="1" dirty="0">
                  <a:solidFill>
                    <a:schemeClr val="tx1"/>
                  </a:solidFill>
                  <a:latin typeface="Helvetica Neue LT Std 75" panose="020B0604020202020204" pitchFamily="34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9C328A5-F998-464A-A3CC-1203E357164F}"/>
                  </a:ext>
                </a:extLst>
              </p:cNvPr>
              <p:cNvSpPr/>
              <p:nvPr/>
            </p:nvSpPr>
            <p:spPr>
              <a:xfrm>
                <a:off x="309600" y="3556298"/>
                <a:ext cx="43200" cy="58082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E41A7D3-38D6-0F44-9017-83503B313E76}"/>
                </a:ext>
              </a:extLst>
            </p:cNvPr>
            <p:cNvSpPr/>
            <p:nvPr/>
          </p:nvSpPr>
          <p:spPr>
            <a:xfrm rot="5400000">
              <a:off x="9842377" y="3765971"/>
              <a:ext cx="580821" cy="1614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dirty="0">
                  <a:latin typeface="Helvetica Neue LT Std 75" panose="020B0604020202020204" pitchFamily="34" charset="0"/>
                </a:rPr>
                <a:t>Women only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D4450AF-50D2-5F49-96A2-51DB2209EE77}"/>
              </a:ext>
            </a:extLst>
          </p:cNvPr>
          <p:cNvGrpSpPr/>
          <p:nvPr/>
        </p:nvGrpSpPr>
        <p:grpSpPr>
          <a:xfrm>
            <a:off x="6880836" y="5509967"/>
            <a:ext cx="1393618" cy="580821"/>
            <a:chOff x="8821985" y="3556298"/>
            <a:chExt cx="1393618" cy="580821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0D78224-1604-F640-8EB5-ED770C8A92E6}"/>
                </a:ext>
              </a:extLst>
            </p:cNvPr>
            <p:cNvGrpSpPr/>
            <p:nvPr/>
          </p:nvGrpSpPr>
          <p:grpSpPr>
            <a:xfrm>
              <a:off x="8821985" y="3556298"/>
              <a:ext cx="1393618" cy="580821"/>
              <a:chOff x="309600" y="3556298"/>
              <a:chExt cx="1393618" cy="580821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FF1B382-17E3-7D40-A9BC-8473C083E4BC}"/>
                  </a:ext>
                </a:extLst>
              </p:cNvPr>
              <p:cNvSpPr/>
              <p:nvPr/>
            </p:nvSpPr>
            <p:spPr>
              <a:xfrm>
                <a:off x="310046" y="3556298"/>
                <a:ext cx="1393172" cy="580821"/>
              </a:xfrm>
              <a:prstGeom prst="rect">
                <a:avLst/>
              </a:prstGeom>
              <a:solidFill>
                <a:srgbClr val="8CD0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rtlCol="0" anchor="t" anchorCtr="0"/>
              <a:lstStyle/>
              <a:p>
                <a:r>
                  <a:rPr lang="en-US" sz="900" b="1" spc="-20" dirty="0">
                    <a:solidFill>
                      <a:schemeClr val="tx1"/>
                    </a:solidFill>
                    <a:latin typeface="Helvetica Neue LT Std 75" panose="020B0604020202020204" pitchFamily="34" charset="0"/>
                  </a:rPr>
                  <a:t>Senior Women in Leadership*</a:t>
                </a:r>
              </a:p>
              <a:p>
                <a:r>
                  <a:rPr lang="en-US" sz="900" b="1" spc="-20" dirty="0">
                    <a:solidFill>
                      <a:schemeClr val="tx1"/>
                    </a:solidFill>
                    <a:latin typeface="Helvetica Neue LT Std 75" panose="020B0604020202020204" pitchFamily="34" charset="0"/>
                  </a:rPr>
                  <a:t>(G8, G9)</a:t>
                </a:r>
                <a:endParaRPr lang="en-US" sz="900" b="1" dirty="0">
                  <a:solidFill>
                    <a:schemeClr val="tx1"/>
                  </a:solidFill>
                  <a:latin typeface="Helvetica Neue LT Std 75" panose="020B0604020202020204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37AF57B-A7D9-2E41-B97B-2C0460861935}"/>
                  </a:ext>
                </a:extLst>
              </p:cNvPr>
              <p:cNvSpPr/>
              <p:nvPr/>
            </p:nvSpPr>
            <p:spPr>
              <a:xfrm>
                <a:off x="309600" y="3556298"/>
                <a:ext cx="43200" cy="58082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3B95C28-1FE1-1C46-A865-C2517C0A5562}"/>
                </a:ext>
              </a:extLst>
            </p:cNvPr>
            <p:cNvSpPr/>
            <p:nvPr/>
          </p:nvSpPr>
          <p:spPr>
            <a:xfrm rot="5400000">
              <a:off x="9842377" y="3765971"/>
              <a:ext cx="580821" cy="1614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dirty="0">
                  <a:latin typeface="Helvetica Neue LT Std 75" panose="020B0604020202020204" pitchFamily="34" charset="0"/>
                </a:rPr>
                <a:t>Women only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B712A28-1841-4F43-8BDD-0D702488668D}"/>
              </a:ext>
            </a:extLst>
          </p:cNvPr>
          <p:cNvGrpSpPr/>
          <p:nvPr/>
        </p:nvGrpSpPr>
        <p:grpSpPr>
          <a:xfrm>
            <a:off x="320156" y="4191298"/>
            <a:ext cx="1404702" cy="580821"/>
            <a:chOff x="1818367" y="3527024"/>
            <a:chExt cx="1404702" cy="580821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F43CE8A-86C5-4F41-AE89-AAC66076F181}"/>
                </a:ext>
              </a:extLst>
            </p:cNvPr>
            <p:cNvSpPr/>
            <p:nvPr/>
          </p:nvSpPr>
          <p:spPr>
            <a:xfrm>
              <a:off x="1829897" y="3527024"/>
              <a:ext cx="1393172" cy="580821"/>
            </a:xfrm>
            <a:prstGeom prst="rect">
              <a:avLst/>
            </a:prstGeom>
            <a:solidFill>
              <a:srgbClr val="809E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rtlCol="0" anchor="t" anchorCtr="0"/>
            <a:lstStyle/>
            <a:p>
              <a:r>
                <a:rPr lang="en-US" sz="900" b="1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Coach @ UCL </a:t>
              </a:r>
              <a:r>
                <a:rPr lang="en-US" sz="800" dirty="0">
                  <a:solidFill>
                    <a:schemeClr val="tx1"/>
                  </a:solidFill>
                  <a:latin typeface="Helvetica Neue LT Std 75" panose="020B0604020202020204" pitchFamily="34" charset="0"/>
                </a:rPr>
                <a:t>(Dept funding required)</a:t>
              </a:r>
              <a:endParaRPr lang="en-US" sz="900" dirty="0">
                <a:solidFill>
                  <a:schemeClr val="tx1"/>
                </a:solidFill>
                <a:latin typeface="Helvetica Neue LT Std 75" panose="020B06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47ED65C-6247-4AAC-B1EB-2475B54FC25D}"/>
                </a:ext>
              </a:extLst>
            </p:cNvPr>
            <p:cNvSpPr/>
            <p:nvPr/>
          </p:nvSpPr>
          <p:spPr>
            <a:xfrm>
              <a:off x="1818367" y="3527024"/>
              <a:ext cx="43200" cy="580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84945BD-45E1-4ED9-A35E-3B1FF7649782}"/>
              </a:ext>
            </a:extLst>
          </p:cNvPr>
          <p:cNvSpPr txBox="1"/>
          <p:nvPr/>
        </p:nvSpPr>
        <p:spPr>
          <a:xfrm>
            <a:off x="310046" y="6286333"/>
            <a:ext cx="3917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*</a:t>
            </a:r>
            <a:r>
              <a:rPr lang="en-GB" sz="8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Open to all women staff (including trans women and non binary people who are comfortable in a female-centred community)</a:t>
            </a:r>
            <a:endParaRPr lang="en-IE" sz="800" dirty="0">
              <a:solidFill>
                <a:schemeClr val="bg1"/>
              </a:solidFill>
            </a:endParaRP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D0B1340-6001-FC83-05BD-A0B36FFE6BCE}"/>
              </a:ext>
            </a:extLst>
          </p:cNvPr>
          <p:cNvCxnSpPr>
            <a:cxnSpLocks/>
          </p:cNvCxnSpPr>
          <p:nvPr/>
        </p:nvCxnSpPr>
        <p:spPr>
          <a:xfrm>
            <a:off x="11061108" y="4191298"/>
            <a:ext cx="0" cy="211921"/>
          </a:xfrm>
          <a:prstGeom prst="straightConnector1">
            <a:avLst/>
          </a:prstGeom>
          <a:ln w="12700">
            <a:solidFill>
              <a:schemeClr val="bg2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131053"/>
      </p:ext>
    </p:extLst>
  </p:cSld>
  <p:clrMapOvr>
    <a:masterClrMapping/>
  </p:clrMapOvr>
</p:sld>
</file>

<file path=ppt/theme/theme1.xml><?xml version="1.0" encoding="utf-8"?>
<a:theme xmlns:a="http://schemas.openxmlformats.org/drawingml/2006/main" name="UCL">
  <a:themeElements>
    <a:clrScheme name="UCL_Update_Oct_21 1">
      <a:dk1>
        <a:srgbClr val="003C4C"/>
      </a:dk1>
      <a:lt1>
        <a:srgbClr val="FFFFFF"/>
      </a:lt1>
      <a:dk2>
        <a:srgbClr val="646363"/>
      </a:dk2>
      <a:lt2>
        <a:srgbClr val="A0B6BB"/>
      </a:lt2>
      <a:accent1>
        <a:srgbClr val="0097A9"/>
      </a:accent1>
      <a:accent2>
        <a:srgbClr val="EB7604"/>
      </a:accent2>
      <a:accent3>
        <a:srgbClr val="E41D7A"/>
      </a:accent3>
      <a:accent4>
        <a:srgbClr val="0046A0"/>
      </a:accent4>
      <a:accent5>
        <a:srgbClr val="F5BD01"/>
      </a:accent5>
      <a:accent6>
        <a:srgbClr val="646363"/>
      </a:accent6>
      <a:hlink>
        <a:srgbClr val="0563C1"/>
      </a:hlink>
      <a:folHlink>
        <a:srgbClr val="954F72"/>
      </a:folHlink>
    </a:clrScheme>
    <a:fontScheme name="UCL">
      <a:majorFont>
        <a:latin typeface="HelveticaNeueLT Std Lt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B9D86DB5F614987DE10F24716F461" ma:contentTypeVersion="12" ma:contentTypeDescription="Create a new document." ma:contentTypeScope="" ma:versionID="9399e34e919a090381b17588feaa2fcb">
  <xsd:schema xmlns:xsd="http://www.w3.org/2001/XMLSchema" xmlns:xs="http://www.w3.org/2001/XMLSchema" xmlns:p="http://schemas.microsoft.com/office/2006/metadata/properties" xmlns:ns2="661ed35d-7ee0-4b59-bc2f-6d137705d665" xmlns:ns3="0c614b4d-a41c-47fc-b48e-425018bb914f" targetNamespace="http://schemas.microsoft.com/office/2006/metadata/properties" ma:root="true" ma:fieldsID="671f6d6a18c0757b7e453be090570361" ns2:_="" ns3:_="">
    <xsd:import namespace="661ed35d-7ee0-4b59-bc2f-6d137705d665"/>
    <xsd:import namespace="0c614b4d-a41c-47fc-b48e-425018bb91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ed35d-7ee0-4b59-bc2f-6d137705d6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14b4d-a41c-47fc-b48e-425018bb91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BEE062-71CC-4CB0-B251-184506491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1ed35d-7ee0-4b59-bc2f-6d137705d665"/>
    <ds:schemaRef ds:uri="0c614b4d-a41c-47fc-b48e-425018bb91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92AC88-4DB4-49A0-AAC5-9CC7367522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2C0F3F-6AA1-43E7-B88D-0DA7E0E64308}">
  <ds:schemaRefs>
    <ds:schemaRef ds:uri="http://schemas.microsoft.com/office/2006/documentManagement/types"/>
    <ds:schemaRef ds:uri="http://purl.org/dc/elements/1.1/"/>
    <ds:schemaRef ds:uri="0c614b4d-a41c-47fc-b48e-425018bb914f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61ed35d-7ee0-4b59-bc2f-6d137705d66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UCL</Template>
  <TotalTime>551</TotalTime>
  <Words>241</Words>
  <Application>Microsoft Office PowerPoint</Application>
  <PresentationFormat>Widescreen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Helvetica Neue LT Std 75</vt:lpstr>
      <vt:lpstr>HelveticaNeueLT Std</vt:lpstr>
      <vt:lpstr>Segoe UI</vt:lpstr>
      <vt:lpstr>UCL</vt:lpstr>
      <vt:lpstr>Leadership at UCL Your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Janes</dc:creator>
  <cp:lastModifiedBy>Candy, Felicity</cp:lastModifiedBy>
  <cp:revision>35</cp:revision>
  <dcterms:created xsi:type="dcterms:W3CDTF">2021-10-01T09:08:41Z</dcterms:created>
  <dcterms:modified xsi:type="dcterms:W3CDTF">2022-06-23T12:00:57Z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0x010100636B9D86DB5F614987DE10F24716F461</vt:lpwstr>
  </property>
</Properties>
</file>