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4" r:id="rId5"/>
    <p:sldId id="275" r:id="rId6"/>
    <p:sldId id="262" r:id="rId7"/>
    <p:sldId id="270" r:id="rId8"/>
    <p:sldId id="271" r:id="rId9"/>
    <p:sldId id="263" r:id="rId10"/>
    <p:sldId id="272" r:id="rId11"/>
    <p:sldId id="259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Bailey-Watson" initials="WB" lastIdx="2" clrIdx="0">
    <p:extLst>
      <p:ext uri="{19B8F6BF-5375-455C-9EA6-DF929625EA0E}">
        <p15:presenceInfo xmlns:p15="http://schemas.microsoft.com/office/powerpoint/2012/main" userId="S-1-5-21-1643737065-1150890963-312552118-313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1T12:07:07.227" idx="2">
    <p:pos x="10" y="10"/>
    <p:text>Tim, basically this should be two lessons. One on the established narrative as that is so interesting and rich, and one using Natalies stuff. I think this could all be done in one and the plan just about works but it could leave shaky foundations. Moving forward I suggest we work with three lessons in mind.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1T12:06:17.573" idx="1">
    <p:pos x="10" y="10"/>
    <p:text>Tim, see what you think...I was going to highlight a few things - like the complete focus on the political battle and fight between miners and govt.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1T12:06:17.573" idx="1">
    <p:pos x="10" y="10"/>
    <p:text>Tim, see what you think...I was going to highlight a few things - like the complete focus on the political battle and fight between miners and govt.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1T12:07:07.227" idx="2">
    <p:pos x="10" y="10"/>
    <p:text>Tim, basically this should be two lessons. One on the established narrative as that is so interesting and rich, and one using Natalies stuff. I think this could all be done in one and the plan just about works but it could leave shaky foundations. Moving forward I suggest we work with three lessons in mind.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64D0-C354-49F5-82D0-DCE58C3BC747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5594-6AB2-4BE7-AE84-C4B1DB935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702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64D0-C354-49F5-82D0-DCE58C3BC747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5594-6AB2-4BE7-AE84-C4B1DB935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56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64D0-C354-49F5-82D0-DCE58C3BC747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5594-6AB2-4BE7-AE84-C4B1DB935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7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64D0-C354-49F5-82D0-DCE58C3BC747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5594-6AB2-4BE7-AE84-C4B1DB935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10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64D0-C354-49F5-82D0-DCE58C3BC747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5594-6AB2-4BE7-AE84-C4B1DB935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64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64D0-C354-49F5-82D0-DCE58C3BC747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5594-6AB2-4BE7-AE84-C4B1DB935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5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64D0-C354-49F5-82D0-DCE58C3BC747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5594-6AB2-4BE7-AE84-C4B1DB935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0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64D0-C354-49F5-82D0-DCE58C3BC747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5594-6AB2-4BE7-AE84-C4B1DB935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4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64D0-C354-49F5-82D0-DCE58C3BC747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5594-6AB2-4BE7-AE84-C4B1DB935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2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64D0-C354-49F5-82D0-DCE58C3BC747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5594-6AB2-4BE7-AE84-C4B1DB935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64D0-C354-49F5-82D0-DCE58C3BC747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55594-6AB2-4BE7-AE84-C4B1DB935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6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A64D0-C354-49F5-82D0-DCE58C3BC747}" type="datetimeFigureOut">
              <a:rPr lang="en-GB" smtClean="0"/>
              <a:t>20/03/2021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5594-6AB2-4BE7-AE84-C4B1DB935B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4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you find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Share with the person next to you: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Who did you ask?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was their opinion on the miners’ strike?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(If they had a strong opinion) Did you know this was their view before you asked?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707" y="814842"/>
            <a:ext cx="4705617" cy="2540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139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161" y="3587262"/>
            <a:ext cx="7709157" cy="3132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82" y="0"/>
            <a:ext cx="324446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6164" y="1810605"/>
            <a:ext cx="6154615" cy="9671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Any consideration of anyone not in this traditional narrative appears here on Wikipedia…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56338" y="2725615"/>
            <a:ext cx="2936631" cy="1019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66164" y="0"/>
            <a:ext cx="7825836" cy="14784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As an extension, what does this slide tell us about the way the Miners’ Strikes are remembered?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43731" y="3745523"/>
            <a:ext cx="1750430" cy="422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1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457143-7F2B-D448-83F5-F2560FB5C3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4340" r="1736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3200" b="1" dirty="0"/>
              <a:t>Whose history is it?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94" y="2718054"/>
            <a:ext cx="7394272" cy="320725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dirty="0"/>
              <a:t>This pivotal point in history is remembered for:</a:t>
            </a:r>
          </a:p>
          <a:p>
            <a:pPr>
              <a:buFontTx/>
              <a:buChar char="-"/>
            </a:pPr>
            <a:r>
              <a:rPr lang="en-GB" sz="2400" dirty="0"/>
              <a:t>The politicians</a:t>
            </a:r>
          </a:p>
          <a:p>
            <a:pPr>
              <a:buFontTx/>
              <a:buChar char="-"/>
            </a:pPr>
            <a:r>
              <a:rPr lang="en-GB" sz="2400" dirty="0"/>
              <a:t>The trade union leaders</a:t>
            </a:r>
          </a:p>
          <a:p>
            <a:pPr>
              <a:buFontTx/>
              <a:buChar char="-"/>
            </a:pPr>
            <a:r>
              <a:rPr lang="en-GB" sz="2400" dirty="0"/>
              <a:t>The strikers who were violent towards police and other miners.</a:t>
            </a:r>
          </a:p>
          <a:p>
            <a:pPr>
              <a:buFontTx/>
              <a:buChar char="-"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This is what the national newspapers and tv stations reported.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4FF6CC-0D33-AB45-9F53-F3EB959CE39C}"/>
              </a:ext>
            </a:extLst>
          </p:cNvPr>
          <p:cNvSpPr txBox="1"/>
          <p:nvPr/>
        </p:nvSpPr>
        <p:spPr>
          <a:xfrm>
            <a:off x="8159262" y="6161649"/>
            <a:ext cx="461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copyright Martin </a:t>
            </a:r>
            <a:r>
              <a:rPr lang="en-US" dirty="0" err="1">
                <a:solidFill>
                  <a:schemeClr val="bg1"/>
                </a:solidFill>
              </a:rPr>
              <a:t>Shakeshaft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/>
              <a:t>For next time: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You next homework will involve an interview of a women who lived in your area during the miners’ strike.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You need to ask you household/relatives/neighbours if they know a woman who was an adult during the miners’ strike.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You can start to ask if an interview will be possible after next history lesson.</a:t>
            </a:r>
          </a:p>
        </p:txBody>
      </p:sp>
    </p:spTree>
    <p:extLst>
      <p:ext uri="{BB962C8B-B14F-4D97-AF65-F5344CB8AC3E}">
        <p14:creationId xmlns:p14="http://schemas.microsoft.com/office/powerpoint/2010/main" val="62011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0B604E-75BA-C648-81BD-647185A546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9091" r="2315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100" b="1" u="sng" dirty="0"/>
              <a:t>What does oral history add to our understanding of the 1984-5 Miners’ Strike?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GB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F1940A-9A1E-1F48-B5F7-D136DF5C44D7}"/>
              </a:ext>
            </a:extLst>
          </p:cNvPr>
          <p:cNvSpPr txBox="1"/>
          <p:nvPr/>
        </p:nvSpPr>
        <p:spPr>
          <a:xfrm>
            <a:off x="8609428" y="5852160"/>
            <a:ext cx="358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copyright Martin </a:t>
            </a:r>
            <a:r>
              <a:rPr lang="en-US" dirty="0" err="1"/>
              <a:t>Shakeshaft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7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DF40726-9B19-4165-9C26-757D16E19E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en-GB" sz="3600" b="1" dirty="0"/>
              <a:t>The established narrative of the strike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3" y="2055327"/>
            <a:ext cx="6289288" cy="3776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In March 1984, many miners in Britain went on strike (they didn’t go to work and didn’t get paid). This strike lasted over a year, affecting everyone in the county, and changing the community forever. But only some people ever really get remembered…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 descr="A group of people standing in front of a large ship&#10;&#10;Description automatically generated with low confidence">
            <a:extLst>
              <a:ext uri="{FF2B5EF4-FFF2-40B4-BE49-F238E27FC236}">
                <a16:creationId xmlns:a16="http://schemas.microsoft.com/office/drawing/2014/main" xmlns="" id="{203FC049-C3DC-4647-B8EB-C309C76F6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5" b="5131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89CB41-F399-4AEB-980C-5BFB1049C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BFC967B-3DD6-463D-9DB9-6E4419AE0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512" y="4214920"/>
            <a:ext cx="5408341" cy="184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Remember - everyone in the past had a story…but we only know about some and we only choose to remember a tiny number.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A8DE7D-230C-AD4E-B703-040F849AC81D}"/>
              </a:ext>
            </a:extLst>
          </p:cNvPr>
          <p:cNvSpPr txBox="1"/>
          <p:nvPr/>
        </p:nvSpPr>
        <p:spPr>
          <a:xfrm>
            <a:off x="10438228" y="5190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9476D2-D71A-8740-B8D2-DAEBCD7865C4}"/>
              </a:ext>
            </a:extLst>
          </p:cNvPr>
          <p:cNvSpPr txBox="1"/>
          <p:nvPr/>
        </p:nvSpPr>
        <p:spPr>
          <a:xfrm>
            <a:off x="8004517" y="5078437"/>
            <a:ext cx="478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Image copyright Martin </a:t>
            </a:r>
            <a:r>
              <a:rPr lang="en-US" dirty="0" err="1">
                <a:solidFill>
                  <a:schemeClr val="bg1"/>
                </a:solidFill>
              </a:rPr>
              <a:t>Shakeshaft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2C1D8A-4B63-4449-B4A2-1E84121D76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FE9B0-7B74-FF47-9290-7E5D1ADE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/>
              <a:t>What does google remember about the 1984-5 Miners’ Strike</a:t>
            </a:r>
            <a:r>
              <a:rPr lang="en-US" b="1" dirty="0"/>
              <a:t>?</a:t>
            </a:r>
            <a:endParaRPr lang="en-US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5E1A91-9B40-9145-8391-0F58E16EB22D}"/>
              </a:ext>
            </a:extLst>
          </p:cNvPr>
          <p:cNvSpPr txBox="1"/>
          <p:nvPr/>
        </p:nvSpPr>
        <p:spPr>
          <a:xfrm>
            <a:off x="8412481" y="5735637"/>
            <a:ext cx="377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Image copyright Martin </a:t>
            </a:r>
            <a:r>
              <a:rPr lang="en-US" dirty="0" err="1">
                <a:solidFill>
                  <a:schemeClr val="bg1"/>
                </a:solidFill>
              </a:rPr>
              <a:t>Shakeshaft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9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C48A2-2B9E-CA4B-86B0-4F9639F6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You might see pictures like this:</a:t>
            </a:r>
          </a:p>
        </p:txBody>
      </p:sp>
      <p:pic>
        <p:nvPicPr>
          <p:cNvPr id="43" name="Picture 42" descr="A picture containing text, outdoor, booth, people&#10;&#10;Description automatically generated">
            <a:extLst>
              <a:ext uri="{FF2B5EF4-FFF2-40B4-BE49-F238E27FC236}">
                <a16:creationId xmlns:a16="http://schemas.microsoft.com/office/drawing/2014/main" xmlns="" id="{EDE3E70D-6492-D648-A9DE-CFFBE40C2F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6" r="19663" b="1"/>
          <a:stretch/>
        </p:blipFill>
        <p:spPr>
          <a:xfrm>
            <a:off x="327549" y="2454903"/>
            <a:ext cx="3442801" cy="40802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05A70C8-56FA-9344-BDBF-E9566B0773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7"/>
          <a:stretch/>
        </p:blipFill>
        <p:spPr>
          <a:xfrm>
            <a:off x="3942260" y="2454902"/>
            <a:ext cx="3442803" cy="19581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863EDAB-215E-0A4D-8DA9-84FFF6710F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r="-3" b="7812"/>
          <a:stretch/>
        </p:blipFill>
        <p:spPr>
          <a:xfrm>
            <a:off x="3941061" y="4572285"/>
            <a:ext cx="3447288" cy="1956816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xmlns="" id="{31D27099-068A-614A-AA77-6FA6C9289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Picket lines</a:t>
            </a: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Fights between miners and police</a:t>
            </a: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Banners (‘coal not dole’)!</a:t>
            </a: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Margaret Thatcher</a:t>
            </a: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</a:rPr>
              <a:t>Not many men (apart from Thatcher)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5D138E3-CF77-B641-8102-D6BAE66D5F71}"/>
              </a:ext>
            </a:extLst>
          </p:cNvPr>
          <p:cNvSpPr txBox="1"/>
          <p:nvPr/>
        </p:nvSpPr>
        <p:spPr>
          <a:xfrm>
            <a:off x="1037063" y="6561276"/>
            <a:ext cx="63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photographs by permission of Martin </a:t>
            </a:r>
            <a:r>
              <a:rPr lang="en-US" dirty="0" err="1"/>
              <a:t>Shakeshaft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42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699"/>
            <a:ext cx="12192000" cy="5592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721049" cy="639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Wikipedia’s narrative: what does Wikipedia’s intro emphasise about the Yorkshire Miners’ Strikes?</a:t>
            </a:r>
          </a:p>
        </p:txBody>
      </p:sp>
    </p:spTree>
    <p:extLst>
      <p:ext uri="{BB962C8B-B14F-4D97-AF65-F5344CB8AC3E}">
        <p14:creationId xmlns:p14="http://schemas.microsoft.com/office/powerpoint/2010/main" val="29550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699"/>
            <a:ext cx="12192000" cy="5592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721049" cy="6391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Wikipedia’s narrative: what does Wikipedia’s intro emphasise about the Yorkshire Miners’ Strikes?</a:t>
            </a:r>
          </a:p>
        </p:txBody>
      </p:sp>
      <p:sp>
        <p:nvSpPr>
          <p:cNvPr id="6" name="Oval 5"/>
          <p:cNvSpPr/>
          <p:nvPr/>
        </p:nvSpPr>
        <p:spPr>
          <a:xfrm flipV="1">
            <a:off x="10180111" y="1696936"/>
            <a:ext cx="1690254" cy="133286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 flipV="1">
            <a:off x="9721049" y="4892433"/>
            <a:ext cx="1690254" cy="133286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 flipV="1">
            <a:off x="1149182" y="2291786"/>
            <a:ext cx="1690254" cy="133286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 flipV="1">
            <a:off x="3474512" y="4135335"/>
            <a:ext cx="2070882" cy="133286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flipV="1">
            <a:off x="6915802" y="2503181"/>
            <a:ext cx="1690254" cy="133286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27172" y="967154"/>
            <a:ext cx="2492936" cy="12144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government beat the striking miners – the main consequence was political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9462" y="5634501"/>
            <a:ext cx="1700981" cy="9693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Trade unions never recovered their power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41612" y="1417915"/>
            <a:ext cx="1700981" cy="9693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26,000,000 working days lost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06034" y="632699"/>
            <a:ext cx="1700981" cy="9693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 was a strike to stop pit closures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20068" y="5896509"/>
            <a:ext cx="1772861" cy="9693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There were lots of arrests and even five deaths</a:t>
            </a:r>
          </a:p>
        </p:txBody>
      </p:sp>
    </p:spTree>
    <p:extLst>
      <p:ext uri="{BB962C8B-B14F-4D97-AF65-F5344CB8AC3E}">
        <p14:creationId xmlns:p14="http://schemas.microsoft.com/office/powerpoint/2010/main" val="210208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GB" dirty="0"/>
              <a:t>Back to your homework…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72" y="2443315"/>
            <a:ext cx="4337825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Is the traditional narrative similar or different to what you learnt from speaking to people at home?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Why do you think that was?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802158"/>
            <a:ext cx="6019331" cy="32504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8023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70" y="500062"/>
            <a:ext cx="4964723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So let’s briefly find out the specifics of this established narrative…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649" y="-86710"/>
            <a:ext cx="644264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3338" y="2479431"/>
            <a:ext cx="4097216" cy="15218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We are going to read this overview of the 1984-85 Miners’ Strike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3338" y="4655100"/>
            <a:ext cx="4097216" cy="15218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And answer these questions to check the key points are secure.</a:t>
            </a:r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5310554" y="1391597"/>
            <a:ext cx="3657600" cy="1848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310554" y="4807806"/>
            <a:ext cx="1512277" cy="7389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BCDF80-9B6B-6C4D-94DD-D1635C23D6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68" y="3148600"/>
            <a:ext cx="1248360" cy="79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5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482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What did you find out?</vt:lpstr>
      <vt:lpstr>What does oral history add to our understanding of the 1984-5 Miners’ Strike?</vt:lpstr>
      <vt:lpstr>The established narrative of the strike</vt:lpstr>
      <vt:lpstr>What does google remember about the 1984-5 Miners’ Strike?</vt:lpstr>
      <vt:lpstr>You might see pictures like this:</vt:lpstr>
      <vt:lpstr>PowerPoint Presentation</vt:lpstr>
      <vt:lpstr>PowerPoint Presentation</vt:lpstr>
      <vt:lpstr>Back to your homework…</vt:lpstr>
      <vt:lpstr>So let’s briefly find out the specifics of this established narrative…</vt:lpstr>
      <vt:lpstr>PowerPoint Presentation</vt:lpstr>
      <vt:lpstr>Whose history is it? </vt:lpstr>
      <vt:lpstr>For next time:</vt:lpstr>
    </vt:vector>
  </TitlesOfParts>
  <Company>University of Reading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Bailey-Watson</dc:creator>
  <cp:lastModifiedBy>Natalie Thomlinson</cp:lastModifiedBy>
  <cp:revision>32</cp:revision>
  <dcterms:created xsi:type="dcterms:W3CDTF">2019-06-21T09:01:13Z</dcterms:created>
  <dcterms:modified xsi:type="dcterms:W3CDTF">2021-03-20T14:04:43Z</dcterms:modified>
</cp:coreProperties>
</file>