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E8CA"/>
          </a:solidFill>
        </a:fill>
      </a:tcStyle>
    </a:wholeTbl>
    <a:band2H>
      <a:tcTxStyle b="def" i="def"/>
      <a:tcStyle>
        <a:tcBdr/>
        <a:fill>
          <a:solidFill>
            <a:srgbClr val="FDF4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F1F6"/>
          </a:solidFill>
        </a:fill>
      </a:tcStyle>
    </a:wholeTbl>
    <a:band2H>
      <a:tcTxStyle b="def" i="def"/>
      <a:tcStyle>
        <a:tcBdr/>
        <a:fill>
          <a:solidFill>
            <a:srgbClr val="F0F8F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CDCC"/>
          </a:solidFill>
        </a:fill>
      </a:tcStyle>
    </a:wholeTbl>
    <a:band2H>
      <a:tcTxStyle b="def" i="def"/>
      <a:tcStyle>
        <a:tcBdr/>
        <a:fill>
          <a:solidFill>
            <a:srgbClr val="F9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0" name="Shape 25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UCL 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UCL Branding background"/>
          <p:cNvSpPr/>
          <p:nvPr/>
        </p:nvSpPr>
        <p:spPr>
          <a:xfrm>
            <a:off x="0" y="0"/>
            <a:ext cx="12192000" cy="14250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4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25" cy="1341123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Body Level One…"/>
          <p:cNvSpPr txBox="1"/>
          <p:nvPr>
            <p:ph type="body" sz="quarter" idx="1" hasCustomPrompt="1"/>
          </p:nvPr>
        </p:nvSpPr>
        <p:spPr>
          <a:xfrm>
            <a:off x="359999" y="359999"/>
            <a:ext cx="5760002" cy="720002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b="1" cap="all" sz="1400">
                <a:solidFill>
                  <a:srgbClr val="FFFFFF"/>
                </a:solidFill>
              </a:defRPr>
            </a:lvl1pPr>
            <a:lvl2pPr marL="145386" indent="-123163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2pPr>
            <a:lvl3pPr marL="186440" indent="-164218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3pPr>
            <a:lvl4pPr indent="11110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4pPr>
            <a:lvl5pPr marL="151869" indent="-140758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5pPr>
          </a:lstStyle>
          <a:p>
            <a:pPr/>
            <a:r>
              <a:t>FACULTY, DEPARTMENT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6" name="Main image"/>
          <p:cNvSpPr/>
          <p:nvPr>
            <p:ph type="pic" idx="21"/>
          </p:nvPr>
        </p:nvSpPr>
        <p:spPr>
          <a:xfrm>
            <a:off x="0" y="1439999"/>
            <a:ext cx="12192000" cy="54210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7" name="Main headline,Arial 44pt bold"/>
          <p:cNvSpPr txBox="1"/>
          <p:nvPr>
            <p:ph type="title" hasCustomPrompt="1"/>
          </p:nvPr>
        </p:nvSpPr>
        <p:spPr>
          <a:xfrm>
            <a:off x="0" y="1549103"/>
            <a:ext cx="7560000" cy="2340002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/>
            <a:r>
              <a:t>Main headline,Arial 44pt bold</a:t>
            </a:r>
          </a:p>
        </p:txBody>
      </p:sp>
      <p:sp>
        <p:nvSpPr>
          <p:cNvPr id="18" name="Slide Number"/>
          <p:cNvSpPr txBox="1"/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UCL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Main headline, Arial 44pt bold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Main headline, Arial 44pt bold</a:t>
            </a:r>
          </a:p>
        </p:txBody>
      </p:sp>
      <p:sp>
        <p:nvSpPr>
          <p:cNvPr id="134" name="Body Level One…"/>
          <p:cNvSpPr txBox="1"/>
          <p:nvPr>
            <p:ph type="body" sz="half" idx="1"/>
          </p:nvPr>
        </p:nvSpPr>
        <p:spPr>
          <a:xfrm>
            <a:off x="359999" y="2412000"/>
            <a:ext cx="5399090" cy="360000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Text"/>
          <p:cNvSpPr/>
          <p:nvPr>
            <p:ph type="body" sz="half" idx="21"/>
          </p:nvPr>
        </p:nvSpPr>
        <p:spPr>
          <a:xfrm>
            <a:off x="5939999" y="2412000"/>
            <a:ext cx="5399090" cy="3600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UCL 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44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Main headline, Arial 44pt bold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Main headline, Arial 44pt bold</a:t>
            </a:r>
          </a:p>
        </p:txBody>
      </p:sp>
      <p:sp>
        <p:nvSpPr>
          <p:cNvPr id="146" name="Body Level One…"/>
          <p:cNvSpPr txBox="1"/>
          <p:nvPr>
            <p:ph type="body" sz="quarter" idx="1"/>
          </p:nvPr>
        </p:nvSpPr>
        <p:spPr>
          <a:xfrm>
            <a:off x="359999" y="2412000"/>
            <a:ext cx="3420003" cy="3600002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sz="1800"/>
            </a:lvl1pPr>
            <a:lvl2pPr marL="180575" indent="-158353">
              <a:lnSpc>
                <a:spcPct val="100000"/>
              </a:lnSpc>
              <a:buFontTx/>
              <a:defRPr sz="1800"/>
            </a:lvl2pPr>
            <a:lvl3pPr marL="192085" indent="-171450">
              <a:lnSpc>
                <a:spcPct val="100000"/>
              </a:lnSpc>
              <a:buFontTx/>
              <a:defRPr sz="1800"/>
            </a:lvl3pPr>
            <a:lvl4pPr indent="11110">
              <a:lnSpc>
                <a:spcPct val="100000"/>
              </a:lnSpc>
              <a:buFontTx/>
              <a:defRPr sz="1800"/>
            </a:lvl4pPr>
            <a:lvl5pPr marL="192085" indent="-180975">
              <a:lnSpc>
                <a:spcPct val="100000"/>
              </a:lnSpc>
              <a:buFontTx/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Text"/>
          <p:cNvSpPr/>
          <p:nvPr>
            <p:ph type="body" sz="quarter" idx="21"/>
          </p:nvPr>
        </p:nvSpPr>
        <p:spPr>
          <a:xfrm>
            <a:off x="4319999" y="2412000"/>
            <a:ext cx="3420002" cy="3600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8" name="Text"/>
          <p:cNvSpPr/>
          <p:nvPr>
            <p:ph type="body" sz="quarter" idx="22"/>
          </p:nvPr>
        </p:nvSpPr>
        <p:spPr>
          <a:xfrm>
            <a:off x="8279999" y="2412000"/>
            <a:ext cx="3420003" cy="3600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UCL 4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57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Main headline, Arial 44pt bold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Main headline, Arial 44pt bold</a:t>
            </a:r>
          </a:p>
        </p:txBody>
      </p:sp>
      <p:sp>
        <p:nvSpPr>
          <p:cNvPr id="159" name="Body Level One…"/>
          <p:cNvSpPr txBox="1"/>
          <p:nvPr>
            <p:ph type="body" sz="quarter" idx="1"/>
          </p:nvPr>
        </p:nvSpPr>
        <p:spPr>
          <a:xfrm>
            <a:off x="359999" y="2412000"/>
            <a:ext cx="2610001" cy="3764201"/>
          </a:xfrm>
          <a:prstGeom prst="rect">
            <a:avLst/>
          </a:prstGeom>
        </p:spPr>
        <p:txBody>
          <a:bodyPr/>
          <a:lstStyle>
            <a:lvl1pPr marL="222250" indent="-211138">
              <a:lnSpc>
                <a:spcPct val="100000"/>
              </a:lnSpc>
              <a:buSzPct val="80000"/>
              <a:defRPr sz="1800"/>
            </a:lvl1pPr>
            <a:lvl2pPr marL="0" indent="0">
              <a:lnSpc>
                <a:spcPct val="100000"/>
              </a:lnSpc>
              <a:buSzTx/>
              <a:buNone/>
              <a:defRPr sz="1800"/>
            </a:lvl2pPr>
            <a:lvl3pPr marL="180975" indent="-169862"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 marL="180975" indent="-180975">
              <a:lnSpc>
                <a:spcPct val="100000"/>
              </a:lnSpc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0" name="Text"/>
          <p:cNvSpPr/>
          <p:nvPr>
            <p:ph type="body" sz="quarter" idx="21"/>
          </p:nvPr>
        </p:nvSpPr>
        <p:spPr>
          <a:xfrm>
            <a:off x="3287688" y="2412000"/>
            <a:ext cx="2610002" cy="37642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1" name="Text"/>
          <p:cNvSpPr/>
          <p:nvPr>
            <p:ph type="body" sz="quarter" idx="22"/>
          </p:nvPr>
        </p:nvSpPr>
        <p:spPr>
          <a:xfrm>
            <a:off x="6168008" y="2412000"/>
            <a:ext cx="2610001" cy="37642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2" name="Text"/>
          <p:cNvSpPr/>
          <p:nvPr>
            <p:ph type="body" sz="quarter" idx="23"/>
          </p:nvPr>
        </p:nvSpPr>
        <p:spPr>
          <a:xfrm>
            <a:off x="9048328" y="2412000"/>
            <a:ext cx="2610002" cy="37642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UCL 4 column colour pan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71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Body Level One…"/>
          <p:cNvSpPr txBox="1"/>
          <p:nvPr>
            <p:ph type="body" sz="quarter" idx="1"/>
          </p:nvPr>
        </p:nvSpPr>
        <p:spPr>
          <a:xfrm>
            <a:off x="359999" y="922302"/>
            <a:ext cx="2610001" cy="5220002"/>
          </a:xfrm>
          <a:prstGeom prst="rect">
            <a:avLst/>
          </a:prstGeom>
          <a:solidFill>
            <a:srgbClr val="E6E6E6"/>
          </a:solidFill>
        </p:spPr>
        <p:txBody>
          <a:bodyPr lIns="179999" tIns="179999" rIns="179999" bIns="179999"/>
          <a:lstStyle>
            <a:lvl1pPr marL="0" indent="11110">
              <a:lnSpc>
                <a:spcPct val="100000"/>
              </a:lnSpc>
              <a:buSzTx/>
              <a:buFontTx/>
              <a:buNone/>
              <a:defRPr sz="3600"/>
            </a:lvl1pPr>
            <a:lvl2pPr marL="0" indent="11110">
              <a:lnSpc>
                <a:spcPct val="100000"/>
              </a:lnSpc>
              <a:buSzTx/>
              <a:buFontTx/>
              <a:buNone/>
              <a:defRPr sz="3600"/>
            </a:lvl2pPr>
            <a:lvl3pPr marL="444498" indent="-422275">
              <a:lnSpc>
                <a:spcPct val="100000"/>
              </a:lnSpc>
              <a:buFontTx/>
              <a:defRPr sz="3600"/>
            </a:lvl3pPr>
            <a:lvl4pPr indent="11110">
              <a:lnSpc>
                <a:spcPct val="100000"/>
              </a:lnSpc>
              <a:buFontTx/>
              <a:defRPr sz="3600"/>
            </a:lvl4pPr>
            <a:lvl5pPr marL="373060" indent="-361950">
              <a:lnSpc>
                <a:spcPct val="100000"/>
              </a:lnSpc>
              <a:buFontTx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3" name="background"/>
          <p:cNvSpPr/>
          <p:nvPr>
            <p:ph type="body" sz="quarter" idx="21" hasCustomPrompt="1"/>
          </p:nvPr>
        </p:nvSpPr>
        <p:spPr>
          <a:xfrm>
            <a:off x="3286800" y="900000"/>
            <a:ext cx="2610002" cy="5220000"/>
          </a:xfrm>
          <a:prstGeom prst="rect">
            <a:avLst/>
          </a:prstGeom>
          <a:solidFill>
            <a:srgbClr val="E6E6E6"/>
          </a:solidFill>
        </p:spPr>
        <p:txBody>
          <a:bodyPr lIns="179999" tIns="179999" rIns="179999" bIns="179999"/>
          <a:lstStyle>
            <a:lvl1pPr marL="0" indent="11110">
              <a:lnSpc>
                <a:spcPct val="100000"/>
              </a:lnSpc>
              <a:buSzTx/>
              <a:buFontTx/>
              <a:buNone/>
              <a:defRPr sz="3600"/>
            </a:lvl1pPr>
          </a:lstStyle>
          <a:p>
            <a:pPr/>
            <a:r>
              <a:t>1</a:t>
            </a:r>
          </a:p>
        </p:txBody>
      </p:sp>
      <p:pic>
        <p:nvPicPr>
          <p:cNvPr id="174" name="Picture" descr="Pictur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05624" y="1290917"/>
            <a:ext cx="1328202" cy="1557619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Text"/>
          <p:cNvSpPr/>
          <p:nvPr>
            <p:ph type="body" sz="quarter" idx="22"/>
          </p:nvPr>
        </p:nvSpPr>
        <p:spPr>
          <a:xfrm>
            <a:off x="3503712" y="3073400"/>
            <a:ext cx="2222502" cy="30226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6" name="background"/>
          <p:cNvSpPr/>
          <p:nvPr>
            <p:ph type="body" sz="quarter" idx="23" hasCustomPrompt="1"/>
          </p:nvPr>
        </p:nvSpPr>
        <p:spPr>
          <a:xfrm>
            <a:off x="6238799" y="900000"/>
            <a:ext cx="2610001" cy="5220000"/>
          </a:xfrm>
          <a:prstGeom prst="rect">
            <a:avLst/>
          </a:prstGeom>
          <a:solidFill>
            <a:srgbClr val="E6E6E6"/>
          </a:solidFill>
        </p:spPr>
        <p:txBody>
          <a:bodyPr lIns="179999" tIns="179999" rIns="179999" bIns="179999"/>
          <a:lstStyle>
            <a:lvl1pPr marL="0" indent="11110">
              <a:lnSpc>
                <a:spcPct val="100000"/>
              </a:lnSpc>
              <a:buSzTx/>
              <a:buFontTx/>
              <a:buNone/>
              <a:defRPr sz="3600"/>
            </a:lvl1pPr>
          </a:lstStyle>
          <a:p>
            <a:pPr/>
            <a:r>
              <a:t>2</a:t>
            </a:r>
          </a:p>
        </p:txBody>
      </p:sp>
      <p:pic>
        <p:nvPicPr>
          <p:cNvPr id="177" name="Picture" descr="Pictur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60096" y="1292399"/>
            <a:ext cx="1328202" cy="1557619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Text"/>
          <p:cNvSpPr/>
          <p:nvPr>
            <p:ph type="body" sz="quarter" idx="24"/>
          </p:nvPr>
        </p:nvSpPr>
        <p:spPr>
          <a:xfrm>
            <a:off x="6456040" y="3073400"/>
            <a:ext cx="2222502" cy="30226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9" name="background"/>
          <p:cNvSpPr/>
          <p:nvPr>
            <p:ph type="body" sz="quarter" idx="25" hasCustomPrompt="1"/>
          </p:nvPr>
        </p:nvSpPr>
        <p:spPr>
          <a:xfrm>
            <a:off x="9190800" y="900000"/>
            <a:ext cx="2610002" cy="5220000"/>
          </a:xfrm>
          <a:prstGeom prst="rect">
            <a:avLst/>
          </a:prstGeom>
          <a:solidFill>
            <a:srgbClr val="E6E6E6"/>
          </a:solidFill>
        </p:spPr>
        <p:txBody>
          <a:bodyPr lIns="179999" tIns="179999" rIns="179999" bIns="179999"/>
          <a:lstStyle>
            <a:lvl1pPr marL="0" indent="11110">
              <a:lnSpc>
                <a:spcPct val="100000"/>
              </a:lnSpc>
              <a:buSzTx/>
              <a:buFontTx/>
              <a:buNone/>
              <a:defRPr sz="3600"/>
            </a:lvl1pPr>
          </a:lstStyle>
          <a:p>
            <a:pPr/>
            <a:r>
              <a:t>3</a:t>
            </a:r>
          </a:p>
        </p:txBody>
      </p:sp>
      <p:pic>
        <p:nvPicPr>
          <p:cNvPr id="180" name="Picture" descr="Pictur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40414" y="1290917"/>
            <a:ext cx="1328202" cy="1557619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Text"/>
          <p:cNvSpPr/>
          <p:nvPr>
            <p:ph type="body" sz="quarter" idx="26"/>
          </p:nvPr>
        </p:nvSpPr>
        <p:spPr>
          <a:xfrm>
            <a:off x="9408368" y="3068958"/>
            <a:ext cx="2222502" cy="30226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UCL two colum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90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Heading"/>
          <p:cNvSpPr txBox="1"/>
          <p:nvPr>
            <p:ph type="title" hasCustomPrompt="1"/>
          </p:nvPr>
        </p:nvSpPr>
        <p:spPr>
          <a:xfrm>
            <a:off x="359999" y="899999"/>
            <a:ext cx="5400002" cy="2325804"/>
          </a:xfrm>
          <a:prstGeom prst="rect">
            <a:avLst/>
          </a:prstGeom>
        </p:spPr>
        <p:txBody>
          <a:bodyPr/>
          <a:lstStyle>
            <a:lvl1pPr>
              <a:defRPr b="0" sz="3600"/>
            </a:lvl1pPr>
          </a:lstStyle>
          <a:p>
            <a:pPr/>
            <a:r>
              <a:t>Heading</a:t>
            </a:r>
          </a:p>
        </p:txBody>
      </p:sp>
      <p:sp>
        <p:nvSpPr>
          <p:cNvPr id="192" name="Body Level One…"/>
          <p:cNvSpPr txBox="1"/>
          <p:nvPr>
            <p:ph type="body" sz="quarter" idx="1"/>
          </p:nvPr>
        </p:nvSpPr>
        <p:spPr>
          <a:xfrm>
            <a:off x="359999" y="3618500"/>
            <a:ext cx="5399090" cy="2617200"/>
          </a:xfrm>
          <a:prstGeom prst="rect">
            <a:avLst/>
          </a:prstGeom>
        </p:spPr>
        <p:txBody>
          <a:bodyPr/>
          <a:lstStyle>
            <a:lvl1pPr marL="180975" indent="-180975">
              <a:defRPr sz="1800"/>
            </a:lvl1pPr>
            <a:lvl2pPr marL="169464" indent="-158353">
              <a:defRPr sz="1800"/>
            </a:lvl2pPr>
            <a:lvl3pPr marL="222250" indent="-211138">
              <a:defRPr sz="1800"/>
            </a:lvl3pPr>
            <a:lvl4pPr>
              <a:defRPr sz="1800"/>
            </a:lvl4pPr>
            <a:lvl5pPr marL="180975" indent="-180975"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Picture"/>
          <p:cNvSpPr/>
          <p:nvPr>
            <p:ph type="pic" sz="half" idx="21"/>
          </p:nvPr>
        </p:nvSpPr>
        <p:spPr>
          <a:xfrm>
            <a:off x="5939999" y="900000"/>
            <a:ext cx="5400002" cy="53446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UCL three colum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02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Picture"/>
          <p:cNvSpPr/>
          <p:nvPr>
            <p:ph type="pic" sz="quarter" idx="21"/>
          </p:nvPr>
        </p:nvSpPr>
        <p:spPr>
          <a:xfrm>
            <a:off x="359999" y="900000"/>
            <a:ext cx="3420003" cy="288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04" name="Body Level One…"/>
          <p:cNvSpPr txBox="1"/>
          <p:nvPr>
            <p:ph type="body" sz="quarter" idx="1"/>
          </p:nvPr>
        </p:nvSpPr>
        <p:spPr>
          <a:xfrm>
            <a:off x="359999" y="4017600"/>
            <a:ext cx="3420003" cy="2304002"/>
          </a:xfrm>
          <a:prstGeom prst="rect">
            <a:avLst/>
          </a:prstGeom>
        </p:spPr>
        <p:txBody>
          <a:bodyPr/>
          <a:lstStyle>
            <a:lvl1pPr marL="180975" indent="-169862">
              <a:lnSpc>
                <a:spcPct val="100000"/>
              </a:lnSpc>
              <a:buSzPct val="80000"/>
              <a:defRPr sz="1800"/>
            </a:lvl1pPr>
            <a:lvl2pPr marL="169464" indent="-158353">
              <a:lnSpc>
                <a:spcPct val="100000"/>
              </a:lnSpc>
              <a:defRPr sz="1800"/>
            </a:lvl2pPr>
            <a:lvl3pPr marL="222250" indent="-211138"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 marL="180975" indent="-180975">
              <a:lnSpc>
                <a:spcPct val="100000"/>
              </a:lnSpc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5" name="Picture"/>
          <p:cNvSpPr/>
          <p:nvPr>
            <p:ph type="pic" sz="quarter" idx="22"/>
          </p:nvPr>
        </p:nvSpPr>
        <p:spPr>
          <a:xfrm>
            <a:off x="4295800" y="900000"/>
            <a:ext cx="3420002" cy="288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06" name="Text"/>
          <p:cNvSpPr/>
          <p:nvPr>
            <p:ph type="body" sz="quarter" idx="23"/>
          </p:nvPr>
        </p:nvSpPr>
        <p:spPr>
          <a:xfrm>
            <a:off x="4319999" y="4017600"/>
            <a:ext cx="3420002" cy="2304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7" name="Picture"/>
          <p:cNvSpPr/>
          <p:nvPr>
            <p:ph type="pic" sz="quarter" idx="24"/>
          </p:nvPr>
        </p:nvSpPr>
        <p:spPr>
          <a:xfrm>
            <a:off x="8256240" y="900000"/>
            <a:ext cx="3420002" cy="288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08" name="Text"/>
          <p:cNvSpPr/>
          <p:nvPr>
            <p:ph type="body" sz="quarter" idx="25"/>
          </p:nvPr>
        </p:nvSpPr>
        <p:spPr>
          <a:xfrm>
            <a:off x="8280217" y="4017600"/>
            <a:ext cx="3420002" cy="2304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UCL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17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Main headline, Arial 44pt bold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Main headline, Arial 44pt bold</a:t>
            </a:r>
          </a:p>
        </p:txBody>
      </p:sp>
      <p:sp>
        <p:nvSpPr>
          <p:cNvPr id="219" name="Body Level One…"/>
          <p:cNvSpPr txBox="1"/>
          <p:nvPr>
            <p:ph type="body" sz="quarter" idx="1"/>
          </p:nvPr>
        </p:nvSpPr>
        <p:spPr>
          <a:xfrm>
            <a:off x="9366453" y="2414428"/>
            <a:ext cx="2557324" cy="2623917"/>
          </a:xfrm>
          <a:prstGeom prst="rect">
            <a:avLst/>
          </a:prstGeom>
        </p:spPr>
        <p:txBody>
          <a:bodyPr/>
          <a:lstStyle>
            <a:lvl1pPr marL="180975" indent="-169862">
              <a:lnSpc>
                <a:spcPct val="100000"/>
              </a:lnSpc>
              <a:buSzPct val="80000"/>
              <a:defRPr sz="1800"/>
            </a:lvl1pPr>
            <a:lvl2pPr marL="169464" indent="-158353">
              <a:lnSpc>
                <a:spcPct val="100000"/>
              </a:lnSpc>
              <a:defRPr sz="1800"/>
            </a:lvl2pPr>
            <a:lvl3pPr marL="222250" indent="-211138"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 marL="180975" indent="-180975">
              <a:lnSpc>
                <a:spcPct val="100000"/>
              </a:lnSpc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UCL Tab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28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Main headline, Arial 44pt bold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Main headline, Arial 44pt bold</a:t>
            </a:r>
          </a:p>
        </p:txBody>
      </p:sp>
      <p:sp>
        <p:nvSpPr>
          <p:cNvPr id="230" name="Body Level One…"/>
          <p:cNvSpPr txBox="1"/>
          <p:nvPr>
            <p:ph type="body" sz="quarter" idx="1"/>
          </p:nvPr>
        </p:nvSpPr>
        <p:spPr>
          <a:xfrm>
            <a:off x="359999" y="3451090"/>
            <a:ext cx="2610001" cy="2894293"/>
          </a:xfrm>
          <a:prstGeom prst="rect">
            <a:avLst/>
          </a:prstGeom>
        </p:spPr>
        <p:txBody>
          <a:bodyPr/>
          <a:lstStyle>
            <a:lvl1pPr marL="222250" indent="-211138">
              <a:lnSpc>
                <a:spcPct val="100000"/>
              </a:lnSpc>
              <a:buSzPct val="80000"/>
              <a:defRPr sz="1800"/>
            </a:lvl1pPr>
            <a:lvl2pPr marL="0" indent="0">
              <a:lnSpc>
                <a:spcPct val="100000"/>
              </a:lnSpc>
              <a:buSzTx/>
              <a:buNone/>
              <a:defRPr sz="1800"/>
            </a:lvl2pPr>
            <a:lvl3pPr marL="222250" indent="-211138"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 marL="180975" indent="-180975">
              <a:lnSpc>
                <a:spcPct val="100000"/>
              </a:lnSpc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UCL Contact 2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39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Useful links &amp; contact details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Useful links &amp; contact details</a:t>
            </a:r>
          </a:p>
        </p:txBody>
      </p:sp>
      <p:sp>
        <p:nvSpPr>
          <p:cNvPr id="241" name="Body Level One…"/>
          <p:cNvSpPr txBox="1"/>
          <p:nvPr>
            <p:ph type="body" sz="half" idx="1"/>
          </p:nvPr>
        </p:nvSpPr>
        <p:spPr>
          <a:xfrm>
            <a:off x="359999" y="2412000"/>
            <a:ext cx="5399090" cy="3600002"/>
          </a:xfrm>
          <a:prstGeom prst="rect">
            <a:avLst/>
          </a:prstGeom>
        </p:spPr>
        <p:txBody>
          <a:bodyPr/>
          <a:lstStyle>
            <a:lvl1pPr marL="180974" indent="-169861">
              <a:lnSpc>
                <a:spcPct val="100000"/>
              </a:lnSpc>
              <a:buSzPct val="80000"/>
            </a:lvl1pPr>
            <a:lvl2pPr indent="-211138">
              <a:lnSpc>
                <a:spcPct val="100000"/>
              </a:lnSpc>
            </a:lvl2pPr>
            <a:lvl3pPr>
              <a:lnSpc>
                <a:spcPct val="100000"/>
              </a:lnSpc>
            </a:lvl3pPr>
            <a:lvl4pPr>
              <a:lnSpc>
                <a:spcPct val="100000"/>
              </a:lnSpc>
            </a:lvl4pPr>
            <a:lvl5pPr>
              <a:lnSpc>
                <a:spcPct val="100000"/>
              </a:lnSpc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2" name="Text"/>
          <p:cNvSpPr/>
          <p:nvPr>
            <p:ph type="body" sz="half" idx="21"/>
          </p:nvPr>
        </p:nvSpPr>
        <p:spPr>
          <a:xfrm>
            <a:off x="5939999" y="2412000"/>
            <a:ext cx="5399090" cy="3600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UCL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6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Background"/>
          <p:cNvSpPr/>
          <p:nvPr/>
        </p:nvSpPr>
        <p:spPr>
          <a:xfrm>
            <a:off x="0" y="0"/>
            <a:ext cx="12192000" cy="14250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8" name="UCL Branding" descr="UCL Brandi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25" cy="1341123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Body Level One…"/>
          <p:cNvSpPr txBox="1"/>
          <p:nvPr>
            <p:ph type="body" sz="quarter" idx="1" hasCustomPrompt="1"/>
          </p:nvPr>
        </p:nvSpPr>
        <p:spPr>
          <a:xfrm>
            <a:off x="359999" y="359999"/>
            <a:ext cx="5760002" cy="720002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b="1" cap="all" sz="1400">
                <a:solidFill>
                  <a:srgbClr val="FFFFFF"/>
                </a:solidFill>
              </a:defRPr>
            </a:lvl1pPr>
            <a:lvl2pPr marL="145386" indent="-123163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2pPr>
            <a:lvl3pPr marL="186440" indent="-164218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3pPr>
            <a:lvl4pPr indent="11110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4pPr>
            <a:lvl5pPr marL="151869" indent="-140758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5pPr>
          </a:lstStyle>
          <a:p>
            <a:pPr/>
            <a:r>
              <a:t>FACULTY, DEPARTMENT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0" name="Picture"/>
          <p:cNvSpPr/>
          <p:nvPr>
            <p:ph type="pic" idx="21"/>
          </p:nvPr>
        </p:nvSpPr>
        <p:spPr>
          <a:xfrm>
            <a:off x="0" y="1439999"/>
            <a:ext cx="12192000" cy="54210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1" name="Main headline,Arial 44pt bold"/>
          <p:cNvSpPr txBox="1"/>
          <p:nvPr>
            <p:ph type="title" hasCustomPrompt="1"/>
          </p:nvPr>
        </p:nvSpPr>
        <p:spPr>
          <a:xfrm>
            <a:off x="0" y="1549103"/>
            <a:ext cx="7560000" cy="2340002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/>
            <a:r>
              <a:t>Main headline,Arial 44pt bold</a:t>
            </a:r>
          </a:p>
        </p:txBody>
      </p:sp>
      <p:sp>
        <p:nvSpPr>
          <p:cNvPr id="32" name="Sub Heading"/>
          <p:cNvSpPr/>
          <p:nvPr>
            <p:ph type="body" sz="quarter" idx="22"/>
          </p:nvPr>
        </p:nvSpPr>
        <p:spPr>
          <a:xfrm>
            <a:off x="359998" y="3239997"/>
            <a:ext cx="6840002" cy="65177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UCL Title slide 2 - single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41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Background"/>
          <p:cNvSpPr/>
          <p:nvPr/>
        </p:nvSpPr>
        <p:spPr>
          <a:xfrm>
            <a:off x="0" y="-2"/>
            <a:ext cx="12192000" cy="25200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43" name="UCL Branding" descr="UCL Brandi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25" cy="1341123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Body Level One…"/>
          <p:cNvSpPr txBox="1"/>
          <p:nvPr>
            <p:ph type="body" sz="quarter" idx="1" hasCustomPrompt="1"/>
          </p:nvPr>
        </p:nvSpPr>
        <p:spPr>
          <a:xfrm>
            <a:off x="359999" y="359999"/>
            <a:ext cx="5760002" cy="720002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b="1" cap="all" sz="1400">
                <a:solidFill>
                  <a:srgbClr val="FFFFFF"/>
                </a:solidFill>
              </a:defRPr>
            </a:lvl1pPr>
            <a:lvl2pPr marL="145386" indent="-123163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2pPr>
            <a:lvl3pPr marL="186440" indent="-164218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3pPr>
            <a:lvl4pPr indent="11110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4pPr>
            <a:lvl5pPr marL="151869" indent="-140758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5pPr>
          </a:lstStyle>
          <a:p>
            <a:pPr/>
            <a:r>
              <a:t>FACULTY, DEPARTMENT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Main headline, Arial 44pt bold"/>
          <p:cNvSpPr txBox="1"/>
          <p:nvPr>
            <p:ph type="title" hasCustomPrompt="1"/>
          </p:nvPr>
        </p:nvSpPr>
        <p:spPr>
          <a:xfrm>
            <a:off x="359999" y="1619998"/>
            <a:ext cx="10800692" cy="816915"/>
          </a:xfrm>
          <a:prstGeom prst="rect">
            <a:avLst/>
          </a:prstGeom>
        </p:spPr>
        <p:txBody>
          <a:bodyPr/>
          <a:lstStyle/>
          <a:p>
            <a:pPr/>
            <a:r>
              <a:t>Main headline, Arial 44pt bold</a:t>
            </a:r>
          </a:p>
        </p:txBody>
      </p:sp>
      <p:sp>
        <p:nvSpPr>
          <p:cNvPr id="46" name="Picture "/>
          <p:cNvSpPr/>
          <p:nvPr>
            <p:ph type="pic" idx="21"/>
          </p:nvPr>
        </p:nvSpPr>
        <p:spPr>
          <a:xfrm>
            <a:off x="0" y="2505455"/>
            <a:ext cx="12192000" cy="435254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7" name="Slide Number"/>
          <p:cNvSpPr txBox="1"/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UCL Title - Double lin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55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Background"/>
          <p:cNvSpPr/>
          <p:nvPr/>
        </p:nvSpPr>
        <p:spPr>
          <a:xfrm>
            <a:off x="0" y="0"/>
            <a:ext cx="12192000" cy="14250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57" name="UCL Branding" descr="UCL Brandi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25" cy="1341123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Body Level One…"/>
          <p:cNvSpPr txBox="1"/>
          <p:nvPr>
            <p:ph type="body" sz="quarter" idx="1" hasCustomPrompt="1"/>
          </p:nvPr>
        </p:nvSpPr>
        <p:spPr>
          <a:xfrm>
            <a:off x="359999" y="359999"/>
            <a:ext cx="5760002" cy="720002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b="1" cap="all" sz="1400">
                <a:solidFill>
                  <a:srgbClr val="FFFFFF"/>
                </a:solidFill>
              </a:defRPr>
            </a:lvl1pPr>
            <a:lvl2pPr marL="145386" indent="-123163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2pPr>
            <a:lvl3pPr marL="186440" indent="-164218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3pPr>
            <a:lvl4pPr indent="11110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4pPr>
            <a:lvl5pPr marL="151869" indent="-140758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5pPr>
          </a:lstStyle>
          <a:p>
            <a:pPr/>
            <a:r>
              <a:t>FACULTY, DEPARTMENT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9" name="Background"/>
          <p:cNvSpPr/>
          <p:nvPr/>
        </p:nvSpPr>
        <p:spPr>
          <a:xfrm>
            <a:off x="0" y="1440000"/>
            <a:ext cx="12192000" cy="1679261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0" name="Main headline, Arial 44pt bold"/>
          <p:cNvSpPr txBox="1"/>
          <p:nvPr>
            <p:ph type="title" hasCustomPrompt="1"/>
          </p:nvPr>
        </p:nvSpPr>
        <p:spPr>
          <a:xfrm>
            <a:off x="359999" y="1619998"/>
            <a:ext cx="10800692" cy="1368002"/>
          </a:xfrm>
          <a:prstGeom prst="rect">
            <a:avLst/>
          </a:prstGeom>
        </p:spPr>
        <p:txBody>
          <a:bodyPr/>
          <a:lstStyle/>
          <a:p>
            <a:pPr/>
            <a:r>
              <a:t>Main headline, Arial 44pt bold</a:t>
            </a:r>
          </a:p>
        </p:txBody>
      </p:sp>
      <p:sp>
        <p:nvSpPr>
          <p:cNvPr id="61" name="Sub Heading"/>
          <p:cNvSpPr/>
          <p:nvPr>
            <p:ph type="body" sz="half" idx="21"/>
          </p:nvPr>
        </p:nvSpPr>
        <p:spPr>
          <a:xfrm>
            <a:off x="359998" y="3420000"/>
            <a:ext cx="9000002" cy="1908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UCL Title  - Double line -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70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Background"/>
          <p:cNvSpPr/>
          <p:nvPr/>
        </p:nvSpPr>
        <p:spPr>
          <a:xfrm>
            <a:off x="0" y="0"/>
            <a:ext cx="12192000" cy="14250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72" name="UCL Branding" descr="UCL Brandi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25" cy="1341123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Body Level One…"/>
          <p:cNvSpPr txBox="1"/>
          <p:nvPr>
            <p:ph type="body" sz="quarter" idx="1" hasCustomPrompt="1"/>
          </p:nvPr>
        </p:nvSpPr>
        <p:spPr>
          <a:xfrm>
            <a:off x="359999" y="359999"/>
            <a:ext cx="5760002" cy="720002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b="1" cap="all" sz="1400">
                <a:solidFill>
                  <a:srgbClr val="FFFFFF"/>
                </a:solidFill>
              </a:defRPr>
            </a:lvl1pPr>
            <a:lvl2pPr marL="145386" indent="-123163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2pPr>
            <a:lvl3pPr marL="186440" indent="-164218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3pPr>
            <a:lvl4pPr indent="11110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4pPr>
            <a:lvl5pPr marL="151869" indent="-140758">
              <a:lnSpc>
                <a:spcPct val="100000"/>
              </a:lnSpc>
              <a:buFontTx/>
              <a:defRPr b="1" cap="all" sz="1400">
                <a:solidFill>
                  <a:srgbClr val="FFFFFF"/>
                </a:solidFill>
              </a:defRPr>
            </a:lvl5pPr>
          </a:lstStyle>
          <a:p>
            <a:pPr/>
            <a:r>
              <a:t>FACULTY, DEPARTMENT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4" name="Picture"/>
          <p:cNvSpPr/>
          <p:nvPr>
            <p:ph type="pic" sz="half" idx="21"/>
          </p:nvPr>
        </p:nvSpPr>
        <p:spPr>
          <a:xfrm>
            <a:off x="0" y="1436914"/>
            <a:ext cx="12192000" cy="16828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5" name="Background"/>
          <p:cNvSpPr/>
          <p:nvPr/>
        </p:nvSpPr>
        <p:spPr>
          <a:xfrm flipV="1">
            <a:off x="0" y="3122579"/>
            <a:ext cx="12192000" cy="3735421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" name="Main headline, Arial 44pt bold"/>
          <p:cNvSpPr txBox="1"/>
          <p:nvPr>
            <p:ph type="title" hasCustomPrompt="1"/>
          </p:nvPr>
        </p:nvSpPr>
        <p:spPr>
          <a:xfrm>
            <a:off x="359999" y="3470478"/>
            <a:ext cx="10800692" cy="1368002"/>
          </a:xfrm>
          <a:prstGeom prst="rect">
            <a:avLst/>
          </a:prstGeom>
        </p:spPr>
        <p:txBody>
          <a:bodyPr/>
          <a:lstStyle/>
          <a:p>
            <a:pPr/>
            <a:r>
              <a:t>Main headline, Arial 44pt bold</a:t>
            </a:r>
          </a:p>
        </p:txBody>
      </p:sp>
      <p:sp>
        <p:nvSpPr>
          <p:cNvPr id="77" name="Sub Heading"/>
          <p:cNvSpPr/>
          <p:nvPr>
            <p:ph type="body" sz="half" idx="22"/>
          </p:nvPr>
        </p:nvSpPr>
        <p:spPr>
          <a:xfrm>
            <a:off x="359998" y="4950000"/>
            <a:ext cx="9000002" cy="1908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ivider - section st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86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Main headline, Arial 44pt bold"/>
          <p:cNvSpPr txBox="1"/>
          <p:nvPr>
            <p:ph type="title" hasCustomPrompt="1"/>
          </p:nvPr>
        </p:nvSpPr>
        <p:spPr>
          <a:xfrm>
            <a:off x="-3" y="1008000"/>
            <a:ext cx="10080002" cy="28800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/>
            <a:r>
              <a:t>Main headline, Arial 44pt bold</a:t>
            </a:r>
          </a:p>
        </p:txBody>
      </p:sp>
      <p:sp>
        <p:nvSpPr>
          <p:cNvPr id="88" name="Body Level One…"/>
          <p:cNvSpPr txBox="1"/>
          <p:nvPr>
            <p:ph type="body" sz="quarter" idx="1" hasCustomPrompt="1"/>
          </p:nvPr>
        </p:nvSpPr>
        <p:spPr>
          <a:xfrm>
            <a:off x="359228" y="2308225"/>
            <a:ext cx="8719457" cy="1447800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sz="3600"/>
            </a:lvl1pPr>
            <a:lvl2pPr marL="338928" indent="-316707">
              <a:lnSpc>
                <a:spcPct val="100000"/>
              </a:lnSpc>
              <a:buFontTx/>
              <a:defRPr sz="3600"/>
            </a:lvl2pPr>
            <a:lvl3pPr marL="444498" indent="-422275">
              <a:lnSpc>
                <a:spcPct val="100000"/>
              </a:lnSpc>
              <a:buFontTx/>
              <a:defRPr sz="3600"/>
            </a:lvl3pPr>
            <a:lvl4pPr indent="11110">
              <a:lnSpc>
                <a:spcPct val="100000"/>
              </a:lnSpc>
              <a:buFontTx/>
              <a:defRPr sz="3600"/>
            </a:lvl4pPr>
            <a:lvl5pPr marL="373060" indent="-361950">
              <a:lnSpc>
                <a:spcPct val="100000"/>
              </a:lnSpc>
              <a:buFontTx/>
              <a:defRPr sz="3600"/>
            </a:lvl5pPr>
          </a:lstStyle>
          <a:p>
            <a:pPr/>
            <a:r>
              <a:t>Large text size, Arial 36 point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9" name="Text"/>
          <p:cNvSpPr/>
          <p:nvPr>
            <p:ph type="body" sz="quarter" idx="21"/>
          </p:nvPr>
        </p:nvSpPr>
        <p:spPr>
          <a:xfrm>
            <a:off x="359998" y="4176076"/>
            <a:ext cx="5400004" cy="14832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0" name="Text"/>
          <p:cNvSpPr/>
          <p:nvPr>
            <p:ph type="body" sz="quarter" idx="22"/>
          </p:nvPr>
        </p:nvSpPr>
        <p:spPr>
          <a:xfrm>
            <a:off x="5939999" y="4176076"/>
            <a:ext cx="5400002" cy="14832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ivider - section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99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Main headline, Arial 44pt bold"/>
          <p:cNvSpPr txBox="1"/>
          <p:nvPr>
            <p:ph type="title" hasCustomPrompt="1"/>
          </p:nvPr>
        </p:nvSpPr>
        <p:spPr>
          <a:xfrm>
            <a:off x="-3" y="1008000"/>
            <a:ext cx="10080002" cy="2880000"/>
          </a:xfrm>
          <a:prstGeom prst="rect">
            <a:avLst/>
          </a:prstGeom>
          <a:solidFill>
            <a:srgbClr val="000000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Main headline, Arial 44pt bold</a:t>
            </a:r>
          </a:p>
        </p:txBody>
      </p:sp>
      <p:sp>
        <p:nvSpPr>
          <p:cNvPr id="101" name="Body Level One…"/>
          <p:cNvSpPr txBox="1"/>
          <p:nvPr>
            <p:ph type="body" sz="quarter" idx="1"/>
          </p:nvPr>
        </p:nvSpPr>
        <p:spPr>
          <a:xfrm>
            <a:off x="359228" y="2308225"/>
            <a:ext cx="8719457" cy="1447800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sz="3600">
                <a:solidFill>
                  <a:srgbClr val="FFFFFF"/>
                </a:solidFill>
              </a:defRPr>
            </a:lvl1pPr>
            <a:lvl2pPr marL="338928" indent="-316707">
              <a:lnSpc>
                <a:spcPct val="100000"/>
              </a:lnSpc>
              <a:buFontTx/>
              <a:defRPr sz="3600">
                <a:solidFill>
                  <a:srgbClr val="FFFFFF"/>
                </a:solidFill>
              </a:defRPr>
            </a:lvl2pPr>
            <a:lvl3pPr marL="444498" indent="-422275">
              <a:lnSpc>
                <a:spcPct val="100000"/>
              </a:lnSpc>
              <a:buFontTx/>
              <a:defRPr sz="3600">
                <a:solidFill>
                  <a:srgbClr val="FFFFFF"/>
                </a:solidFill>
              </a:defRPr>
            </a:lvl3pPr>
            <a:lvl4pPr indent="11110">
              <a:lnSpc>
                <a:spcPct val="100000"/>
              </a:lnSpc>
              <a:buFontTx/>
              <a:defRPr sz="3600">
                <a:solidFill>
                  <a:srgbClr val="FFFFFF"/>
                </a:solidFill>
              </a:defRPr>
            </a:lvl4pPr>
            <a:lvl5pPr marL="373060" indent="-361950">
              <a:lnSpc>
                <a:spcPct val="100000"/>
              </a:lnSpc>
              <a:buFontTx/>
              <a:defRPr sz="3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Text"/>
          <p:cNvSpPr/>
          <p:nvPr>
            <p:ph type="body" sz="quarter" idx="21"/>
          </p:nvPr>
        </p:nvSpPr>
        <p:spPr>
          <a:xfrm>
            <a:off x="359998" y="4176076"/>
            <a:ext cx="5400004" cy="14832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3" name="Text"/>
          <p:cNvSpPr/>
          <p:nvPr>
            <p:ph type="body" sz="quarter" idx="22"/>
          </p:nvPr>
        </p:nvSpPr>
        <p:spPr>
          <a:xfrm>
            <a:off x="5939999" y="4176076"/>
            <a:ext cx="5400002" cy="14832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Divider - section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12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Picture"/>
          <p:cNvSpPr/>
          <p:nvPr>
            <p:ph type="pic" idx="21"/>
          </p:nvPr>
        </p:nvSpPr>
        <p:spPr>
          <a:xfrm>
            <a:off x="356615" y="900000"/>
            <a:ext cx="7534658" cy="544851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Main headline, Arial 44pt bold"/>
          <p:cNvSpPr txBox="1"/>
          <p:nvPr>
            <p:ph type="title" hasCustomPrompt="1"/>
          </p:nvPr>
        </p:nvSpPr>
        <p:spPr>
          <a:xfrm>
            <a:off x="-3" y="1439999"/>
            <a:ext cx="6480001" cy="2880001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/>
            <a:r>
              <a:t>Main headline, Arial 44pt bold</a:t>
            </a:r>
          </a:p>
        </p:txBody>
      </p:sp>
      <p:sp>
        <p:nvSpPr>
          <p:cNvPr id="115" name="Picture "/>
          <p:cNvSpPr/>
          <p:nvPr>
            <p:ph type="pic" sz="quarter" idx="22"/>
          </p:nvPr>
        </p:nvSpPr>
        <p:spPr>
          <a:xfrm>
            <a:off x="8266714" y="900000"/>
            <a:ext cx="3536849" cy="29064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6" name="Body Level One…"/>
          <p:cNvSpPr txBox="1"/>
          <p:nvPr>
            <p:ph type="body" sz="quarter" idx="1"/>
          </p:nvPr>
        </p:nvSpPr>
        <p:spPr>
          <a:xfrm>
            <a:off x="8262900" y="4164600"/>
            <a:ext cx="3542402" cy="2287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169464" indent="-158353">
              <a:buFontTx/>
              <a:defRPr sz="1800"/>
            </a:lvl2pPr>
            <a:lvl3pPr marL="222250" indent="-211138">
              <a:buFontTx/>
              <a:defRPr sz="1800"/>
            </a:lvl3pPr>
            <a:lvl4pPr>
              <a:buFontTx/>
              <a:defRPr sz="1800"/>
            </a:lvl4pPr>
            <a:lvl5pPr marL="180975" indent="-180975">
              <a:buFontTx/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UCL single text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Main headline, Arial 44pt bold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Main headline, Arial 44pt bold</a:t>
            </a:r>
          </a:p>
        </p:txBody>
      </p:sp>
      <p:sp>
        <p:nvSpPr>
          <p:cNvPr id="12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3" name="UCL Branding" descr="UCL Bran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Main headline, Arial 44pt bold"/>
          <p:cNvSpPr txBox="1"/>
          <p:nvPr>
            <p:ph type="title" hasCustomPrompt="1"/>
          </p:nvPr>
        </p:nvSpPr>
        <p:spPr>
          <a:xfrm>
            <a:off x="359999" y="899999"/>
            <a:ext cx="8999902" cy="1368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Main headline, Arial 44pt bold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359999" y="2412000"/>
            <a:ext cx="10439066" cy="3600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11710203" y="6479999"/>
            <a:ext cx="182216" cy="17281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5425" marR="0" indent="-2254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222250" marR="0" indent="-2222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292628" marR="0" indent="-281516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41300" marR="0" indent="-2413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908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480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05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962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1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1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9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10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1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1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1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FACULTY, DEPARTMENT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53" name="Main image" descr="Main image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54" name="Main headline,Arial 44pt bo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55" name="slide0-title-v1.png" descr="slide0-title-v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FACULTY, DEPARTMENT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98" name="Main image" descr="Main image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99" name="Main headline,Arial 44pt bo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00" name="slide10-conclusions-v5.png" descr="slide10-conclusions-v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FACULTY, DEPARTMENT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03" name="Main image" descr="Main image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04" name="Main headline,Arial 44pt bo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05" name="slide11-thanks-1.png" descr="slide11-thanks-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FACULTY, DEPARTMENT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58" name="Main image" descr="Main image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59" name="Main headline,Arial 44pt bo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60" name="slide1-data-v9.png" descr="slide1-data-v9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FACULTY, DEPARTMENT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63" name="Main image" descr="Main image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64" name="Main headline,Arial 44pt bo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65" name="slide2-population-v4.png" descr="slide2-population-v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FACULTY, DEPARTMENT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68" name="Main image" descr="Main image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69" name="Main headline,Arial 44pt bo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70" name="slide3-earlydeath-v4.png" descr="slide3-earlydeath-v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FACULTY, DEPARTMENT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73" name="Main image" descr="Main image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74" name="Main headline,Arial 44pt bo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75" name="slide4-causes-v3.png" descr="slide4-causes-v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FACULTY, DEPARTMENT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78" name="Main image" descr="Main image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79" name="Main headline,Arial 44pt bo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80" name="slide6-health1-v6.png" descr="slide6-health1-v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FACULTY, DEPARTMENT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83" name="Main image" descr="Main image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84" name="Main headline,Arial 44pt bo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85" name="slide7-health2-v4.png" descr="slide7-health2-v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FACULTY, DEPARTMENT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88" name="Main image" descr="Main image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89" name="Main headline,Arial 44pt bo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90" name="slide8-health3-v3.png" descr="slide8-health3-v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FACULTY, DEPARTMENT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93" name="Main image" descr="Main image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94" name="Main headline,Arial 44pt bol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95" name="slide9-adjust-v2.png" descr="slide9-adjust-v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UCL_Black_Slide_Theme">
  <a:themeElements>
    <a:clrScheme name="UCL_Black_Slide_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BE00"/>
      </a:accent1>
      <a:accent2>
        <a:srgbClr val="B5BD00"/>
      </a:accent2>
      <a:accent3>
        <a:srgbClr val="A4DBE8"/>
      </a:accent3>
      <a:accent4>
        <a:srgbClr val="8C8279"/>
      </a:accent4>
      <a:accent5>
        <a:srgbClr val="EA7600"/>
      </a:accent5>
      <a:accent6>
        <a:srgbClr val="E03C31"/>
      </a:accent6>
      <a:hlink>
        <a:srgbClr val="0000FF"/>
      </a:hlink>
      <a:folHlink>
        <a:srgbClr val="FF00FF"/>
      </a:folHlink>
    </a:clrScheme>
    <a:fontScheme name="UCL_Black_Slide_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UCL_Black_Slide_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UCL_Black_Slide_Theme">
  <a:themeElements>
    <a:clrScheme name="UCL_Black_Slide_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BE00"/>
      </a:accent1>
      <a:accent2>
        <a:srgbClr val="B5BD00"/>
      </a:accent2>
      <a:accent3>
        <a:srgbClr val="A4DBE8"/>
      </a:accent3>
      <a:accent4>
        <a:srgbClr val="8C8279"/>
      </a:accent4>
      <a:accent5>
        <a:srgbClr val="EA7600"/>
      </a:accent5>
      <a:accent6>
        <a:srgbClr val="E03C31"/>
      </a:accent6>
      <a:hlink>
        <a:srgbClr val="0000FF"/>
      </a:hlink>
      <a:folHlink>
        <a:srgbClr val="FF00FF"/>
      </a:folHlink>
    </a:clrScheme>
    <a:fontScheme name="UCL_Black_Slide_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UCL_Black_Slide_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