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1"/>
  </p:notesMasterIdLst>
  <p:sldIdLst>
    <p:sldId id="284" r:id="rId2"/>
    <p:sldId id="285" r:id="rId3"/>
    <p:sldId id="297" r:id="rId4"/>
    <p:sldId id="291" r:id="rId5"/>
    <p:sldId id="296" r:id="rId6"/>
    <p:sldId id="289" r:id="rId7"/>
    <p:sldId id="295" r:id="rId8"/>
    <p:sldId id="298"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32" autoAdjust="0"/>
    <p:restoredTop sz="94660"/>
  </p:normalViewPr>
  <p:slideViewPr>
    <p:cSldViewPr snapToGrid="0">
      <p:cViewPr varScale="1">
        <p:scale>
          <a:sx n="66" d="100"/>
          <a:sy n="66" d="100"/>
        </p:scale>
        <p:origin x="66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46C68-5461-4866-B67E-92879BBBBF71}" type="doc">
      <dgm:prSet loTypeId="urn:microsoft.com/office/officeart/2005/8/layout/cycle4" loCatId="cycle" qsTypeId="urn:microsoft.com/office/officeart/2005/8/quickstyle/3d1" qsCatId="3D" csTypeId="urn:microsoft.com/office/officeart/2005/8/colors/colorful5" csCatId="colorful" phldr="1"/>
      <dgm:spPr/>
      <dgm:t>
        <a:bodyPr/>
        <a:lstStyle/>
        <a:p>
          <a:endParaRPr lang="en-US"/>
        </a:p>
      </dgm:t>
    </dgm:pt>
    <dgm:pt modelId="{A7E870D0-CA37-420F-A69B-90168A8C20C7}">
      <dgm:prSet phldrT="[Text]" custT="1"/>
      <dgm:spPr>
        <a:xfrm>
          <a:off x="943705" y="285167"/>
          <a:ext cx="1974031" cy="1974031"/>
        </a:xfrm>
        <a:gradFill rotWithShape="0">
          <a:gsLst>
            <a:gs pos="0">
              <a:srgbClr val="7E99DE">
                <a:hueOff val="0"/>
                <a:satOff val="0"/>
                <a:lumOff val="0"/>
                <a:alphaOff val="0"/>
                <a:tint val="98000"/>
                <a:lumMod val="110000"/>
              </a:srgbClr>
            </a:gs>
            <a:gs pos="84000">
              <a:srgbClr val="7E99DE">
                <a:hueOff val="0"/>
                <a:satOff val="0"/>
                <a:lumOff val="0"/>
                <a:alphaOff val="0"/>
                <a:shade val="90000"/>
                <a:lumMod val="88000"/>
              </a:srgb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gm:spPr>
      <dgm:t>
        <a:bodyPr/>
        <a:lstStyle/>
        <a:p>
          <a:r>
            <a:rPr lang="en-US" sz="2400" dirty="0" smtClean="0">
              <a:solidFill>
                <a:srgbClr val="FFFFFF"/>
              </a:solidFill>
              <a:latin typeface="+mn-lt"/>
              <a:ea typeface="+mn-ea"/>
              <a:cs typeface="+mn-cs"/>
            </a:rPr>
            <a:t>Discover, </a:t>
          </a:r>
          <a:r>
            <a:rPr lang="en-US" sz="2400" dirty="0">
              <a:solidFill>
                <a:srgbClr val="FFFFFF"/>
              </a:solidFill>
              <a:latin typeface="+mn-lt"/>
              <a:ea typeface="+mn-ea"/>
              <a:cs typeface="+mn-cs"/>
            </a:rPr>
            <a:t>access </a:t>
          </a:r>
          <a:r>
            <a:rPr lang="en-US" sz="2400" dirty="0" smtClean="0">
              <a:solidFill>
                <a:srgbClr val="FFFFFF"/>
              </a:solidFill>
              <a:latin typeface="+mn-lt"/>
              <a:ea typeface="+mn-ea"/>
              <a:cs typeface="+mn-cs"/>
            </a:rPr>
            <a:t>&amp; share</a:t>
          </a:r>
          <a:endParaRPr lang="en-US" sz="2400" dirty="0">
            <a:solidFill>
              <a:srgbClr val="FFFFFF"/>
            </a:solidFill>
            <a:latin typeface="+mn-lt"/>
            <a:ea typeface="+mn-ea"/>
            <a:cs typeface="+mn-cs"/>
          </a:endParaRPr>
        </a:p>
      </dgm:t>
    </dgm:pt>
    <dgm:pt modelId="{8BF95E1F-0D70-4E1F-A731-2C9349A2834C}" type="parTrans" cxnId="{7E1B4AF7-A2E2-40D7-8A10-A95341FBC009}">
      <dgm:prSet/>
      <dgm:spPr/>
      <dgm:t>
        <a:bodyPr/>
        <a:lstStyle/>
        <a:p>
          <a:endParaRPr lang="en-US" sz="2400"/>
        </a:p>
      </dgm:t>
    </dgm:pt>
    <dgm:pt modelId="{18CA8BEF-BFE3-455F-92A5-8EA4748D3C6C}" type="sibTrans" cxnId="{7E1B4AF7-A2E2-40D7-8A10-A95341FBC009}">
      <dgm:prSet/>
      <dgm:spPr/>
      <dgm:t>
        <a:bodyPr/>
        <a:lstStyle/>
        <a:p>
          <a:endParaRPr lang="en-US" sz="2400"/>
        </a:p>
      </dgm:t>
    </dgm:pt>
    <dgm:pt modelId="{F6A5CBDB-450D-48B7-8E2F-E0A1B4A63999}">
      <dgm:prSet phldrT="[Text]" custT="1"/>
      <dgm:spPr>
        <a:xfrm rot="5400000">
          <a:off x="3008916" y="285167"/>
          <a:ext cx="1974031" cy="1974031"/>
        </a:xfrm>
        <a:gradFill rotWithShape="0">
          <a:gsLst>
            <a:gs pos="0">
              <a:srgbClr val="7E99DE">
                <a:hueOff val="-491082"/>
                <a:satOff val="58"/>
                <a:lumOff val="-3268"/>
                <a:alphaOff val="0"/>
                <a:tint val="98000"/>
                <a:lumMod val="110000"/>
              </a:srgbClr>
            </a:gs>
            <a:gs pos="84000">
              <a:srgbClr val="7E99DE">
                <a:hueOff val="-491082"/>
                <a:satOff val="58"/>
                <a:lumOff val="-3268"/>
                <a:alphaOff val="0"/>
                <a:shade val="90000"/>
                <a:lumMod val="88000"/>
              </a:srgb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gm:spPr>
      <dgm:t>
        <a:bodyPr/>
        <a:lstStyle/>
        <a:p>
          <a:r>
            <a:rPr lang="en-US" sz="2400" dirty="0" smtClean="0">
              <a:solidFill>
                <a:srgbClr val="FFFFFF"/>
              </a:solidFill>
              <a:latin typeface="+mn-lt"/>
              <a:ea typeface="+mn-ea"/>
              <a:cs typeface="+mn-cs"/>
            </a:rPr>
            <a:t>Plan</a:t>
          </a:r>
          <a:endParaRPr lang="en-US" sz="2400" dirty="0">
            <a:solidFill>
              <a:srgbClr val="FFFFFF"/>
            </a:solidFill>
            <a:latin typeface="+mn-lt"/>
            <a:ea typeface="+mn-ea"/>
            <a:cs typeface="+mn-cs"/>
          </a:endParaRPr>
        </a:p>
      </dgm:t>
    </dgm:pt>
    <dgm:pt modelId="{1CF775D4-1FD2-486F-924D-6D055CBF9186}" type="sibTrans" cxnId="{9597AE0B-1BE1-44F4-8712-67F12DA9F245}">
      <dgm:prSet/>
      <dgm:spPr/>
      <dgm:t>
        <a:bodyPr/>
        <a:lstStyle/>
        <a:p>
          <a:endParaRPr lang="en-US" sz="2400"/>
        </a:p>
      </dgm:t>
    </dgm:pt>
    <dgm:pt modelId="{9FE19DA4-AEE0-4560-A3DA-529154C04B48}" type="parTrans" cxnId="{9597AE0B-1BE1-44F4-8712-67F12DA9F245}">
      <dgm:prSet/>
      <dgm:spPr/>
      <dgm:t>
        <a:bodyPr/>
        <a:lstStyle/>
        <a:p>
          <a:endParaRPr lang="en-US" sz="2400"/>
        </a:p>
      </dgm:t>
    </dgm:pt>
    <dgm:pt modelId="{AD2F98F2-8FEA-4985-8383-46003162B61C}">
      <dgm:prSet phldrT="[Text]" custT="1"/>
      <dgm:spPr>
        <a:xfrm rot="10800000">
          <a:off x="3008916" y="2350378"/>
          <a:ext cx="1974031" cy="1974031"/>
        </a:xfrm>
        <a:gradFill rotWithShape="0">
          <a:gsLst>
            <a:gs pos="0">
              <a:srgbClr val="7E99DE">
                <a:hueOff val="-982165"/>
                <a:satOff val="116"/>
                <a:lumOff val="-6536"/>
                <a:alphaOff val="0"/>
                <a:tint val="98000"/>
                <a:lumMod val="110000"/>
              </a:srgbClr>
            </a:gs>
            <a:gs pos="84000">
              <a:srgbClr val="7E99DE">
                <a:hueOff val="-982165"/>
                <a:satOff val="116"/>
                <a:lumOff val="-6536"/>
                <a:alphaOff val="0"/>
                <a:shade val="90000"/>
                <a:lumMod val="88000"/>
              </a:srgb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gm:spPr>
      <dgm:t>
        <a:bodyPr/>
        <a:lstStyle/>
        <a:p>
          <a:r>
            <a:rPr lang="en-US" sz="2400" dirty="0">
              <a:solidFill>
                <a:srgbClr val="FFFFFF"/>
              </a:solidFill>
              <a:latin typeface="+mn-lt"/>
              <a:ea typeface="+mn-ea"/>
              <a:cs typeface="+mn-cs"/>
            </a:rPr>
            <a:t>Active </a:t>
          </a:r>
          <a:r>
            <a:rPr lang="en-US" sz="2400" dirty="0" smtClean="0">
              <a:solidFill>
                <a:srgbClr val="FFFFFF"/>
              </a:solidFill>
              <a:latin typeface="+mn-lt"/>
              <a:ea typeface="+mn-ea"/>
              <a:cs typeface="+mn-cs"/>
            </a:rPr>
            <a:t>research</a:t>
          </a:r>
          <a:endParaRPr lang="en-US" sz="2400" dirty="0">
            <a:solidFill>
              <a:srgbClr val="FFFFFF"/>
            </a:solidFill>
            <a:latin typeface="+mn-lt"/>
            <a:ea typeface="+mn-ea"/>
            <a:cs typeface="+mn-cs"/>
          </a:endParaRPr>
        </a:p>
      </dgm:t>
    </dgm:pt>
    <dgm:pt modelId="{71855033-9F5F-4541-9602-F59FA79757DF}" type="sibTrans" cxnId="{BE03A973-B2FA-4C07-8A4B-41CADA54810D}">
      <dgm:prSet/>
      <dgm:spPr/>
      <dgm:t>
        <a:bodyPr/>
        <a:lstStyle/>
        <a:p>
          <a:endParaRPr lang="en-US" sz="2400"/>
        </a:p>
      </dgm:t>
    </dgm:pt>
    <dgm:pt modelId="{95F934AF-ACFC-43DC-A5D2-027D14E6DD29}" type="parTrans" cxnId="{BE03A973-B2FA-4C07-8A4B-41CADA54810D}">
      <dgm:prSet/>
      <dgm:spPr/>
      <dgm:t>
        <a:bodyPr/>
        <a:lstStyle/>
        <a:p>
          <a:endParaRPr lang="en-US" sz="2400"/>
        </a:p>
      </dgm:t>
    </dgm:pt>
    <dgm:pt modelId="{8BC9B5FC-AEEB-40D8-83AB-B27078B14A46}">
      <dgm:prSet phldrT="[Text]" custT="1"/>
      <dgm:spPr>
        <a:xfrm rot="10800000">
          <a:off x="3008916" y="2350378"/>
          <a:ext cx="1974031" cy="1974031"/>
        </a:xfrm>
        <a:gradFill rotWithShape="0">
          <a:gsLst>
            <a:gs pos="0">
              <a:srgbClr val="7E99DE">
                <a:hueOff val="-982165"/>
                <a:satOff val="116"/>
                <a:lumOff val="-6536"/>
                <a:alphaOff val="0"/>
                <a:tint val="98000"/>
                <a:lumMod val="110000"/>
              </a:srgbClr>
            </a:gs>
            <a:gs pos="84000">
              <a:srgbClr val="7E99DE">
                <a:hueOff val="-982165"/>
                <a:satOff val="116"/>
                <a:lumOff val="-6536"/>
                <a:alphaOff val="0"/>
                <a:shade val="90000"/>
                <a:lumMod val="88000"/>
              </a:srgb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gm:spPr>
      <dgm:t>
        <a:bodyPr/>
        <a:lstStyle/>
        <a:p>
          <a:r>
            <a:rPr lang="en-US" sz="2400" dirty="0" smtClean="0">
              <a:solidFill>
                <a:srgbClr val="FFFFFF"/>
              </a:solidFill>
              <a:latin typeface="+mn-lt"/>
              <a:ea typeface="+mn-ea"/>
              <a:cs typeface="+mn-cs"/>
            </a:rPr>
            <a:t>Archive, preserve &amp; curate</a:t>
          </a:r>
          <a:endParaRPr lang="en-US" sz="2400" dirty="0">
            <a:solidFill>
              <a:srgbClr val="FFFFFF"/>
            </a:solidFill>
            <a:latin typeface="+mn-lt"/>
            <a:ea typeface="+mn-ea"/>
            <a:cs typeface="+mn-cs"/>
          </a:endParaRPr>
        </a:p>
      </dgm:t>
    </dgm:pt>
    <dgm:pt modelId="{92074CB0-A5CA-48D6-94E3-A76D0EC7F4EC}" type="parTrans" cxnId="{FA89D068-C292-4641-9F9C-FC0441ACDEF0}">
      <dgm:prSet/>
      <dgm:spPr/>
      <dgm:t>
        <a:bodyPr/>
        <a:lstStyle/>
        <a:p>
          <a:endParaRPr lang="en-US" sz="2400"/>
        </a:p>
      </dgm:t>
    </dgm:pt>
    <dgm:pt modelId="{869EEF7E-A83A-499D-A3A5-5F479FA76B22}" type="sibTrans" cxnId="{FA89D068-C292-4641-9F9C-FC0441ACDEF0}">
      <dgm:prSet/>
      <dgm:spPr/>
      <dgm:t>
        <a:bodyPr/>
        <a:lstStyle/>
        <a:p>
          <a:endParaRPr lang="en-US" sz="2400"/>
        </a:p>
      </dgm:t>
    </dgm:pt>
    <dgm:pt modelId="{9A17E46C-E3F6-47CE-B467-489A1F6E3822}" type="pres">
      <dgm:prSet presAssocID="{F1046C68-5461-4866-B67E-92879BBBBF71}" presName="cycleMatrixDiagram" presStyleCnt="0">
        <dgm:presLayoutVars>
          <dgm:chMax val="1"/>
          <dgm:dir/>
          <dgm:animLvl val="lvl"/>
          <dgm:resizeHandles val="exact"/>
        </dgm:presLayoutVars>
      </dgm:prSet>
      <dgm:spPr/>
      <dgm:t>
        <a:bodyPr/>
        <a:lstStyle/>
        <a:p>
          <a:endParaRPr lang="en-US"/>
        </a:p>
      </dgm:t>
    </dgm:pt>
    <dgm:pt modelId="{4CE542E0-A8ED-43FE-ABAA-E920A025244E}" type="pres">
      <dgm:prSet presAssocID="{F1046C68-5461-4866-B67E-92879BBBBF71}" presName="children" presStyleCnt="0"/>
      <dgm:spPr/>
      <dgm:t>
        <a:bodyPr/>
        <a:lstStyle/>
        <a:p>
          <a:endParaRPr lang="en-US"/>
        </a:p>
      </dgm:t>
    </dgm:pt>
    <dgm:pt modelId="{D5A41F03-C2A9-4DD5-B1F2-CF7D08D491C9}" type="pres">
      <dgm:prSet presAssocID="{F1046C68-5461-4866-B67E-92879BBBBF71}" presName="childPlaceholder" presStyleCnt="0"/>
      <dgm:spPr/>
      <dgm:t>
        <a:bodyPr/>
        <a:lstStyle/>
        <a:p>
          <a:endParaRPr lang="en-US"/>
        </a:p>
      </dgm:t>
    </dgm:pt>
    <dgm:pt modelId="{6485B99D-674F-4905-B1C6-9B306DAF920E}" type="pres">
      <dgm:prSet presAssocID="{F1046C68-5461-4866-B67E-92879BBBBF71}" presName="circle" presStyleCnt="0"/>
      <dgm:spPr/>
      <dgm:t>
        <a:bodyPr/>
        <a:lstStyle/>
        <a:p>
          <a:endParaRPr lang="en-US"/>
        </a:p>
      </dgm:t>
    </dgm:pt>
    <dgm:pt modelId="{06C38465-9F0D-42B0-8460-505E89BC0028}" type="pres">
      <dgm:prSet presAssocID="{F1046C68-5461-4866-B67E-92879BBBBF71}" presName="quadrant1" presStyleLbl="node1" presStyleIdx="0" presStyleCnt="4">
        <dgm:presLayoutVars>
          <dgm:chMax val="1"/>
          <dgm:bulletEnabled val="1"/>
        </dgm:presLayoutVars>
      </dgm:prSet>
      <dgm:spPr/>
      <dgm:t>
        <a:bodyPr/>
        <a:lstStyle/>
        <a:p>
          <a:endParaRPr lang="en-US"/>
        </a:p>
      </dgm:t>
    </dgm:pt>
    <dgm:pt modelId="{6609A2B4-E507-4169-AEE4-702EE2DC0EA7}" type="pres">
      <dgm:prSet presAssocID="{F1046C68-5461-4866-B67E-92879BBBBF71}" presName="quadrant2" presStyleLbl="node1" presStyleIdx="1" presStyleCnt="4">
        <dgm:presLayoutVars>
          <dgm:chMax val="1"/>
          <dgm:bulletEnabled val="1"/>
        </dgm:presLayoutVars>
      </dgm:prSet>
      <dgm:spPr>
        <a:prstGeom prst="pieWedge">
          <a:avLst/>
        </a:prstGeom>
      </dgm:spPr>
      <dgm:t>
        <a:bodyPr/>
        <a:lstStyle/>
        <a:p>
          <a:endParaRPr lang="en-US"/>
        </a:p>
      </dgm:t>
    </dgm:pt>
    <dgm:pt modelId="{6204B312-90E2-4323-9730-261BC1E0C9E5}" type="pres">
      <dgm:prSet presAssocID="{F1046C68-5461-4866-B67E-92879BBBBF71}" presName="quadrant3" presStyleLbl="node1" presStyleIdx="2" presStyleCnt="4">
        <dgm:presLayoutVars>
          <dgm:chMax val="1"/>
          <dgm:bulletEnabled val="1"/>
        </dgm:presLayoutVars>
      </dgm:prSet>
      <dgm:spPr>
        <a:prstGeom prst="pieWedge">
          <a:avLst/>
        </a:prstGeom>
      </dgm:spPr>
      <dgm:t>
        <a:bodyPr/>
        <a:lstStyle/>
        <a:p>
          <a:endParaRPr lang="en-US"/>
        </a:p>
      </dgm:t>
    </dgm:pt>
    <dgm:pt modelId="{A1019621-D9C8-41CA-9C5F-F65A6FEB0040}" type="pres">
      <dgm:prSet presAssocID="{F1046C68-5461-4866-B67E-92879BBBBF71}" presName="quadrant4" presStyleLbl="node1" presStyleIdx="3" presStyleCnt="4">
        <dgm:presLayoutVars>
          <dgm:chMax val="1"/>
          <dgm:bulletEnabled val="1"/>
        </dgm:presLayoutVars>
      </dgm:prSet>
      <dgm:spPr>
        <a:prstGeom prst="pieWedge">
          <a:avLst/>
        </a:prstGeom>
      </dgm:spPr>
      <dgm:t>
        <a:bodyPr/>
        <a:lstStyle/>
        <a:p>
          <a:endParaRPr lang="en-US"/>
        </a:p>
      </dgm:t>
    </dgm:pt>
    <dgm:pt modelId="{4EB7614D-2545-430D-AF58-8412160D9F34}" type="pres">
      <dgm:prSet presAssocID="{F1046C68-5461-4866-B67E-92879BBBBF71}" presName="quadrantPlaceholder" presStyleCnt="0"/>
      <dgm:spPr/>
      <dgm:t>
        <a:bodyPr/>
        <a:lstStyle/>
        <a:p>
          <a:endParaRPr lang="en-US"/>
        </a:p>
      </dgm:t>
    </dgm:pt>
    <dgm:pt modelId="{86B9E717-2612-4A6B-B8C4-C8D9AE1EA2F6}" type="pres">
      <dgm:prSet presAssocID="{F1046C68-5461-4866-B67E-92879BBBBF71}" presName="center1" presStyleLbl="fgShp" presStyleIdx="0" presStyleCnt="2"/>
      <dgm:spPr>
        <a:xfrm>
          <a:off x="2622544" y="1894481"/>
          <a:ext cx="681565" cy="592665"/>
        </a:xfrm>
        <a:prstGeom prst="circularArrow">
          <a:avLst/>
        </a:prstGeom>
        <a:solidFill>
          <a:srgbClr val="7E99DE">
            <a:tint val="40000"/>
            <a:hueOff val="0"/>
            <a:satOff val="0"/>
            <a:lumOff val="0"/>
            <a:alphaOff val="0"/>
          </a:srgbClr>
        </a:solidFill>
        <a:ln>
          <a:noFill/>
        </a:ln>
        <a:effectLst>
          <a:outerShdw blurRad="88900" dist="38100" dir="5040000" rotWithShape="0">
            <a:srgbClr val="000000">
              <a:alpha val="60000"/>
            </a:srgbClr>
          </a:outerShdw>
        </a:effectLst>
        <a:scene3d>
          <a:camera prst="orthographicFront"/>
          <a:lightRig rig="flat" dir="t"/>
        </a:scene3d>
        <a:sp3d z="190500" prstMaterial="plastic">
          <a:bevelT w="120900" h="88900"/>
          <a:bevelB w="88900" h="31750" prst="angle"/>
        </a:sp3d>
      </dgm:spPr>
      <dgm:t>
        <a:bodyPr/>
        <a:lstStyle/>
        <a:p>
          <a:endParaRPr lang="en-US"/>
        </a:p>
      </dgm:t>
    </dgm:pt>
    <dgm:pt modelId="{65FA29F0-B5AF-491D-90CB-B77568643B2A}" type="pres">
      <dgm:prSet presAssocID="{F1046C68-5461-4866-B67E-92879BBBBF71}" presName="center2" presStyleLbl="fgShp" presStyleIdx="1" presStyleCnt="2"/>
      <dgm:spPr>
        <a:xfrm rot="10800000">
          <a:off x="2622544" y="2122429"/>
          <a:ext cx="681565" cy="592665"/>
        </a:xfrm>
        <a:prstGeom prst="circularArrow">
          <a:avLst/>
        </a:prstGeom>
        <a:solidFill>
          <a:srgbClr val="7E99DE">
            <a:tint val="40000"/>
            <a:hueOff val="0"/>
            <a:satOff val="0"/>
            <a:lumOff val="0"/>
            <a:alphaOff val="0"/>
          </a:srgbClr>
        </a:solidFill>
        <a:ln>
          <a:noFill/>
        </a:ln>
        <a:effectLst>
          <a:outerShdw blurRad="88900" dist="38100" dir="5040000" rotWithShape="0">
            <a:srgbClr val="000000">
              <a:alpha val="60000"/>
            </a:srgbClr>
          </a:outerShdw>
        </a:effectLst>
        <a:scene3d>
          <a:camera prst="orthographicFront"/>
          <a:lightRig rig="flat" dir="t"/>
        </a:scene3d>
        <a:sp3d z="190500" prstMaterial="plastic">
          <a:bevelT w="120900" h="88900"/>
          <a:bevelB w="88900" h="31750" prst="angle"/>
        </a:sp3d>
      </dgm:spPr>
      <dgm:t>
        <a:bodyPr/>
        <a:lstStyle/>
        <a:p>
          <a:endParaRPr lang="en-US"/>
        </a:p>
      </dgm:t>
    </dgm:pt>
  </dgm:ptLst>
  <dgm:cxnLst>
    <dgm:cxn modelId="{6ECA8F36-C245-4D76-832E-03EC590EFF96}" type="presOf" srcId="{F1046C68-5461-4866-B67E-92879BBBBF71}" destId="{9A17E46C-E3F6-47CE-B467-489A1F6E3822}" srcOrd="0" destOrd="0" presId="urn:microsoft.com/office/officeart/2005/8/layout/cycle4"/>
    <dgm:cxn modelId="{FA89D068-C292-4641-9F9C-FC0441ACDEF0}" srcId="{F1046C68-5461-4866-B67E-92879BBBBF71}" destId="{8BC9B5FC-AEEB-40D8-83AB-B27078B14A46}" srcOrd="3" destOrd="0" parTransId="{92074CB0-A5CA-48D6-94E3-A76D0EC7F4EC}" sibTransId="{869EEF7E-A83A-499D-A3A5-5F479FA76B22}"/>
    <dgm:cxn modelId="{9597AE0B-1BE1-44F4-8712-67F12DA9F245}" srcId="{F1046C68-5461-4866-B67E-92879BBBBF71}" destId="{F6A5CBDB-450D-48B7-8E2F-E0A1B4A63999}" srcOrd="1" destOrd="0" parTransId="{9FE19DA4-AEE0-4560-A3DA-529154C04B48}" sibTransId="{1CF775D4-1FD2-486F-924D-6D055CBF9186}"/>
    <dgm:cxn modelId="{70C85D6B-26A6-4BDB-BF11-1620F85CFD5D}" type="presOf" srcId="{8BC9B5FC-AEEB-40D8-83AB-B27078B14A46}" destId="{A1019621-D9C8-41CA-9C5F-F65A6FEB0040}" srcOrd="0" destOrd="0" presId="urn:microsoft.com/office/officeart/2005/8/layout/cycle4"/>
    <dgm:cxn modelId="{BE03A973-B2FA-4C07-8A4B-41CADA54810D}" srcId="{F1046C68-5461-4866-B67E-92879BBBBF71}" destId="{AD2F98F2-8FEA-4985-8383-46003162B61C}" srcOrd="2" destOrd="0" parTransId="{95F934AF-ACFC-43DC-A5D2-027D14E6DD29}" sibTransId="{71855033-9F5F-4541-9602-F59FA79757DF}"/>
    <dgm:cxn modelId="{CAE29021-3663-43D7-AFC8-18486AB8BB77}" type="presOf" srcId="{AD2F98F2-8FEA-4985-8383-46003162B61C}" destId="{6204B312-90E2-4323-9730-261BC1E0C9E5}" srcOrd="0" destOrd="0" presId="urn:microsoft.com/office/officeart/2005/8/layout/cycle4"/>
    <dgm:cxn modelId="{6257A112-6B28-4BAD-A451-F91DABDAE169}" type="presOf" srcId="{A7E870D0-CA37-420F-A69B-90168A8C20C7}" destId="{06C38465-9F0D-42B0-8460-505E89BC0028}" srcOrd="0" destOrd="0" presId="urn:microsoft.com/office/officeart/2005/8/layout/cycle4"/>
    <dgm:cxn modelId="{7E1B4AF7-A2E2-40D7-8A10-A95341FBC009}" srcId="{F1046C68-5461-4866-B67E-92879BBBBF71}" destId="{A7E870D0-CA37-420F-A69B-90168A8C20C7}" srcOrd="0" destOrd="0" parTransId="{8BF95E1F-0D70-4E1F-A731-2C9349A2834C}" sibTransId="{18CA8BEF-BFE3-455F-92A5-8EA4748D3C6C}"/>
    <dgm:cxn modelId="{7583B4D6-BD1A-4429-BB3E-731E513AFCBD}" type="presOf" srcId="{F6A5CBDB-450D-48B7-8E2F-E0A1B4A63999}" destId="{6609A2B4-E507-4169-AEE4-702EE2DC0EA7}" srcOrd="0" destOrd="0" presId="urn:microsoft.com/office/officeart/2005/8/layout/cycle4"/>
    <dgm:cxn modelId="{CC74E736-6AAE-4460-8808-5A2CB0CCCA8D}" type="presParOf" srcId="{9A17E46C-E3F6-47CE-B467-489A1F6E3822}" destId="{4CE542E0-A8ED-43FE-ABAA-E920A025244E}" srcOrd="0" destOrd="0" presId="urn:microsoft.com/office/officeart/2005/8/layout/cycle4"/>
    <dgm:cxn modelId="{B351F90A-D4A4-4413-9725-85EDEDCB1A7A}" type="presParOf" srcId="{4CE542E0-A8ED-43FE-ABAA-E920A025244E}" destId="{D5A41F03-C2A9-4DD5-B1F2-CF7D08D491C9}" srcOrd="0" destOrd="0" presId="urn:microsoft.com/office/officeart/2005/8/layout/cycle4"/>
    <dgm:cxn modelId="{69E66E1D-3F48-4BE3-9C20-72C71411D093}" type="presParOf" srcId="{9A17E46C-E3F6-47CE-B467-489A1F6E3822}" destId="{6485B99D-674F-4905-B1C6-9B306DAF920E}" srcOrd="1" destOrd="0" presId="urn:microsoft.com/office/officeart/2005/8/layout/cycle4"/>
    <dgm:cxn modelId="{6A58481F-0A79-400C-BCF7-D88B4CBDD21E}" type="presParOf" srcId="{6485B99D-674F-4905-B1C6-9B306DAF920E}" destId="{06C38465-9F0D-42B0-8460-505E89BC0028}" srcOrd="0" destOrd="0" presId="urn:microsoft.com/office/officeart/2005/8/layout/cycle4"/>
    <dgm:cxn modelId="{C96C4EF1-16FD-4CE0-9125-A1E9AFC0B708}" type="presParOf" srcId="{6485B99D-674F-4905-B1C6-9B306DAF920E}" destId="{6609A2B4-E507-4169-AEE4-702EE2DC0EA7}" srcOrd="1" destOrd="0" presId="urn:microsoft.com/office/officeart/2005/8/layout/cycle4"/>
    <dgm:cxn modelId="{D8690B54-86E9-4CCA-9468-75E157DAFD14}" type="presParOf" srcId="{6485B99D-674F-4905-B1C6-9B306DAF920E}" destId="{6204B312-90E2-4323-9730-261BC1E0C9E5}" srcOrd="2" destOrd="0" presId="urn:microsoft.com/office/officeart/2005/8/layout/cycle4"/>
    <dgm:cxn modelId="{7C04F5F9-C49F-4ED9-93DB-DD661BC49369}" type="presParOf" srcId="{6485B99D-674F-4905-B1C6-9B306DAF920E}" destId="{A1019621-D9C8-41CA-9C5F-F65A6FEB0040}" srcOrd="3" destOrd="0" presId="urn:microsoft.com/office/officeart/2005/8/layout/cycle4"/>
    <dgm:cxn modelId="{3EE6C228-28BB-4871-A30D-F0C82152C1B0}" type="presParOf" srcId="{6485B99D-674F-4905-B1C6-9B306DAF920E}" destId="{4EB7614D-2545-430D-AF58-8412160D9F34}" srcOrd="4" destOrd="0" presId="urn:microsoft.com/office/officeart/2005/8/layout/cycle4"/>
    <dgm:cxn modelId="{CA0E606F-2B48-4637-A46F-B8E2987DC3E7}" type="presParOf" srcId="{9A17E46C-E3F6-47CE-B467-489A1F6E3822}" destId="{86B9E717-2612-4A6B-B8C4-C8D9AE1EA2F6}" srcOrd="2" destOrd="0" presId="urn:microsoft.com/office/officeart/2005/8/layout/cycle4"/>
    <dgm:cxn modelId="{DA18F07C-27D6-4255-BFD8-1F9B25FB85D1}" type="presParOf" srcId="{9A17E46C-E3F6-47CE-B467-489A1F6E3822}" destId="{65FA29F0-B5AF-491D-90CB-B77568643B2A}" srcOrd="3" destOrd="0" presId="urn:microsoft.com/office/officeart/2005/8/layout/cycle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ACB48D-2031-4A9F-A108-93D02703A040}"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B74A82D3-5E0F-4F72-AFE9-DFDF805EACCC}">
      <dgm:prSet custT="1"/>
      <dgm:spPr/>
      <dgm:t>
        <a:bodyPr/>
        <a:lstStyle/>
        <a:p>
          <a:r>
            <a:rPr lang="en-GB" sz="1700" b="0" dirty="0"/>
            <a:t> </a:t>
          </a:r>
          <a:r>
            <a:rPr lang="en-GB" sz="2400" dirty="0" smtClean="0"/>
            <a:t>Which data</a:t>
          </a:r>
          <a:r>
            <a:rPr lang="en-GB" sz="2400" baseline="0" dirty="0" smtClean="0"/>
            <a:t> should I keep?</a:t>
          </a:r>
          <a:endParaRPr lang="en-US" sz="2400" b="0" dirty="0"/>
        </a:p>
      </dgm:t>
    </dgm:pt>
    <dgm:pt modelId="{D2A0B4D4-3EB5-423C-B984-DF9D659FC8BD}" type="parTrans" cxnId="{C34CAE31-489A-43BA-A8F7-C34254176BDB}">
      <dgm:prSet/>
      <dgm:spPr/>
      <dgm:t>
        <a:bodyPr/>
        <a:lstStyle/>
        <a:p>
          <a:endParaRPr lang="en-US" sz="1700"/>
        </a:p>
      </dgm:t>
    </dgm:pt>
    <dgm:pt modelId="{EFEF5202-FC73-425D-A606-089142D1CE70}" type="sibTrans" cxnId="{C34CAE31-489A-43BA-A8F7-C34254176BDB}">
      <dgm:prSet phldrT="01"/>
      <dgm:spPr/>
      <dgm:t>
        <a:bodyPr/>
        <a:lstStyle/>
        <a:p>
          <a:endParaRPr lang="en-US" sz="1700"/>
        </a:p>
      </dgm:t>
    </dgm:pt>
    <dgm:pt modelId="{233C9D7F-1A99-4130-BDF4-03DA24B8E8F5}">
      <dgm:prSet custT="1"/>
      <dgm:spPr/>
      <dgm:t>
        <a:bodyPr/>
        <a:lstStyle/>
        <a:p>
          <a:r>
            <a:rPr lang="en-GB" sz="2400" dirty="0" smtClean="0"/>
            <a:t>Archiving, preservation and curation</a:t>
          </a:r>
          <a:endParaRPr lang="en-US" sz="2400" b="0" dirty="0"/>
        </a:p>
      </dgm:t>
    </dgm:pt>
    <dgm:pt modelId="{C5E1AD47-C630-4845-9FBF-68EDBD560336}" type="parTrans" cxnId="{9AA4E0B4-0FA0-4BA1-9AE3-4D3D028E2D08}">
      <dgm:prSet/>
      <dgm:spPr/>
      <dgm:t>
        <a:bodyPr/>
        <a:lstStyle/>
        <a:p>
          <a:endParaRPr lang="en-US" sz="1700"/>
        </a:p>
      </dgm:t>
    </dgm:pt>
    <dgm:pt modelId="{AE4DB6C7-3280-4775-9476-BAED9D206A64}" type="sibTrans" cxnId="{9AA4E0B4-0FA0-4BA1-9AE3-4D3D028E2D08}">
      <dgm:prSet phldrT="02"/>
      <dgm:spPr/>
      <dgm:t>
        <a:bodyPr/>
        <a:lstStyle/>
        <a:p>
          <a:endParaRPr lang="en-US" sz="1700"/>
        </a:p>
      </dgm:t>
    </dgm:pt>
    <dgm:pt modelId="{00403157-3D0D-43F9-87EB-6C13D18B9E6C}">
      <dgm:prSet custT="1"/>
      <dgm:spPr/>
      <dgm:t>
        <a:bodyPr/>
        <a:lstStyle/>
        <a:p>
          <a:r>
            <a:rPr lang="en-GB" sz="2400" dirty="0" smtClean="0"/>
            <a:t>Publishing, access and sharing</a:t>
          </a:r>
          <a:endParaRPr lang="en-US" sz="2400" b="0" dirty="0"/>
        </a:p>
      </dgm:t>
    </dgm:pt>
    <dgm:pt modelId="{8B6F8DE0-B06F-4B9B-BD1C-7A54868FC11A}" type="parTrans" cxnId="{B80BE02A-11E9-4249-BAAE-4D8AEAA935E2}">
      <dgm:prSet/>
      <dgm:spPr/>
      <dgm:t>
        <a:bodyPr/>
        <a:lstStyle/>
        <a:p>
          <a:endParaRPr lang="en-US" sz="1700"/>
        </a:p>
      </dgm:t>
    </dgm:pt>
    <dgm:pt modelId="{2C88BFD3-E8EF-4D93-A07C-2973EA8B4728}" type="sibTrans" cxnId="{B80BE02A-11E9-4249-BAAE-4D8AEAA935E2}">
      <dgm:prSet phldrT="03"/>
      <dgm:spPr/>
      <dgm:t>
        <a:bodyPr/>
        <a:lstStyle/>
        <a:p>
          <a:endParaRPr lang="en-US" sz="1700"/>
        </a:p>
      </dgm:t>
    </dgm:pt>
    <dgm:pt modelId="{0855D491-C1B9-4595-904F-46631739B60E}">
      <dgm:prSet custT="1"/>
      <dgm:spPr/>
      <dgm:t>
        <a:bodyPr/>
        <a:lstStyle/>
        <a:p>
          <a:r>
            <a:rPr lang="en-US" sz="2400" b="0" dirty="0" smtClean="0"/>
            <a:t>Create a data management plan</a:t>
          </a:r>
          <a:endParaRPr lang="en-US" sz="2400" b="0" dirty="0"/>
        </a:p>
      </dgm:t>
    </dgm:pt>
    <dgm:pt modelId="{954F8E56-A54D-46BA-827B-AC49437FC334}" type="parTrans" cxnId="{8EEC24F3-BE30-422A-A868-3526B8A410B4}">
      <dgm:prSet/>
      <dgm:spPr/>
      <dgm:t>
        <a:bodyPr/>
        <a:lstStyle/>
        <a:p>
          <a:endParaRPr lang="en-US" sz="1700"/>
        </a:p>
      </dgm:t>
    </dgm:pt>
    <dgm:pt modelId="{0E4EA9C7-01EE-4F5B-9F57-6FC4533DB912}" type="sibTrans" cxnId="{8EEC24F3-BE30-422A-A868-3526B8A410B4}">
      <dgm:prSet phldrT="04"/>
      <dgm:spPr/>
      <dgm:t>
        <a:bodyPr/>
        <a:lstStyle/>
        <a:p>
          <a:endParaRPr lang="en-US" sz="1700"/>
        </a:p>
      </dgm:t>
    </dgm:pt>
    <dgm:pt modelId="{FA2923FA-BDC0-4C6A-870B-ED59C3D05F24}">
      <dgm:prSet custT="1"/>
      <dgm:spPr/>
      <dgm:t>
        <a:bodyPr/>
        <a:lstStyle/>
        <a:p>
          <a:r>
            <a:rPr lang="en-GB" sz="2400" dirty="0" smtClean="0">
              <a:effectLst/>
            </a:rPr>
            <a:t>Data created as part of the research</a:t>
          </a:r>
          <a:r>
            <a:rPr lang="en-GB" sz="2400" baseline="0" dirty="0" smtClean="0">
              <a:effectLst/>
            </a:rPr>
            <a:t> process</a:t>
          </a:r>
          <a:endParaRPr lang="en-US" sz="2400" b="0" dirty="0"/>
        </a:p>
      </dgm:t>
    </dgm:pt>
    <dgm:pt modelId="{A52940CB-7D54-432F-A7CF-9560596F06F0}" type="parTrans" cxnId="{7E10BCB0-FA67-4BDF-B424-C550B9DE59A0}">
      <dgm:prSet/>
      <dgm:spPr/>
      <dgm:t>
        <a:bodyPr/>
        <a:lstStyle/>
        <a:p>
          <a:endParaRPr lang="en-GB" sz="1700"/>
        </a:p>
      </dgm:t>
    </dgm:pt>
    <dgm:pt modelId="{041BED99-901A-4A1B-AF56-D327757CE5F8}" type="sibTrans" cxnId="{7E10BCB0-FA67-4BDF-B424-C550B9DE59A0}">
      <dgm:prSet/>
      <dgm:spPr/>
      <dgm:t>
        <a:bodyPr/>
        <a:lstStyle/>
        <a:p>
          <a:endParaRPr lang="en-GB" sz="1700"/>
        </a:p>
      </dgm:t>
    </dgm:pt>
    <dgm:pt modelId="{9E615AC2-AC6E-4D55-A8AF-ED64AA742F35}">
      <dgm:prSet custT="1"/>
      <dgm:spPr/>
      <dgm:t>
        <a:bodyPr/>
        <a:lstStyle/>
        <a:p>
          <a:r>
            <a:rPr lang="en-GB" sz="2400" dirty="0" smtClean="0">
              <a:effectLst/>
            </a:rPr>
            <a:t>10years+</a:t>
          </a:r>
          <a:r>
            <a:rPr lang="en-GB" sz="2400" baseline="0" dirty="0" smtClean="0">
              <a:effectLst/>
            </a:rPr>
            <a:t> following publication or public release</a:t>
          </a:r>
          <a:endParaRPr lang="en-US" sz="2400" b="0" dirty="0"/>
        </a:p>
      </dgm:t>
    </dgm:pt>
    <dgm:pt modelId="{78724866-E310-441C-97C7-60135477168C}" type="parTrans" cxnId="{57989176-F516-4109-9BDE-2C2B8333E9E6}">
      <dgm:prSet/>
      <dgm:spPr/>
      <dgm:t>
        <a:bodyPr/>
        <a:lstStyle/>
        <a:p>
          <a:endParaRPr lang="en-GB" sz="1700"/>
        </a:p>
      </dgm:t>
    </dgm:pt>
    <dgm:pt modelId="{1E6E6317-CC2E-4FDB-89D2-877E417FA688}" type="sibTrans" cxnId="{57989176-F516-4109-9BDE-2C2B8333E9E6}">
      <dgm:prSet/>
      <dgm:spPr/>
      <dgm:t>
        <a:bodyPr/>
        <a:lstStyle/>
        <a:p>
          <a:endParaRPr lang="en-GB" sz="1700"/>
        </a:p>
      </dgm:t>
    </dgm:pt>
    <dgm:pt modelId="{303B3AB0-F30C-4852-A263-8CCE9F934D8E}">
      <dgm:prSet custT="1"/>
      <dgm:spPr/>
      <dgm:t>
        <a:bodyPr/>
        <a:lstStyle/>
        <a:p>
          <a:r>
            <a:rPr lang="en-US" sz="2400" b="0" dirty="0" smtClean="0"/>
            <a:t>Data should be “as open as possible, as closed as necessary”</a:t>
          </a:r>
          <a:endParaRPr lang="en-US" sz="2400" b="0" dirty="0"/>
        </a:p>
      </dgm:t>
    </dgm:pt>
    <dgm:pt modelId="{2FE3E9AC-0EA8-4727-A479-435A70B5AD8B}" type="parTrans" cxnId="{F5F513A0-4FFC-473A-B53D-8ABBA0104667}">
      <dgm:prSet/>
      <dgm:spPr/>
      <dgm:t>
        <a:bodyPr/>
        <a:lstStyle/>
        <a:p>
          <a:endParaRPr lang="en-GB" sz="1700"/>
        </a:p>
      </dgm:t>
    </dgm:pt>
    <dgm:pt modelId="{337D4565-EADF-46D1-B771-5EC553AD383E}" type="sibTrans" cxnId="{F5F513A0-4FFC-473A-B53D-8ABBA0104667}">
      <dgm:prSet/>
      <dgm:spPr/>
      <dgm:t>
        <a:bodyPr/>
        <a:lstStyle/>
        <a:p>
          <a:endParaRPr lang="en-GB" sz="1700"/>
        </a:p>
      </dgm:t>
    </dgm:pt>
    <dgm:pt modelId="{5FDB96AC-820F-49F0-B1E7-264E5D0A5699}">
      <dgm:prSet custT="1"/>
      <dgm:spPr/>
      <dgm:t>
        <a:bodyPr/>
        <a:lstStyle/>
        <a:p>
          <a:r>
            <a:rPr lang="en-US" sz="2400" b="0" dirty="0" smtClean="0"/>
            <a:t>General advice for researchers</a:t>
          </a:r>
          <a:endParaRPr lang="en-US" sz="2400" b="0" dirty="0"/>
        </a:p>
      </dgm:t>
    </dgm:pt>
    <dgm:pt modelId="{D772ABB0-42FC-4E80-93EB-8EE33D77F7F9}" type="parTrans" cxnId="{308A4079-2019-46E6-9C7A-7B6C06A6FDA1}">
      <dgm:prSet/>
      <dgm:spPr/>
      <dgm:t>
        <a:bodyPr/>
        <a:lstStyle/>
        <a:p>
          <a:endParaRPr lang="en-GB" sz="1700"/>
        </a:p>
      </dgm:t>
    </dgm:pt>
    <dgm:pt modelId="{7AA7CCD6-B3D2-4505-845C-658A8786840F}" type="sibTrans" cxnId="{308A4079-2019-46E6-9C7A-7B6C06A6FDA1}">
      <dgm:prSet/>
      <dgm:spPr/>
      <dgm:t>
        <a:bodyPr/>
        <a:lstStyle/>
        <a:p>
          <a:endParaRPr lang="en-GB" sz="1700"/>
        </a:p>
      </dgm:t>
    </dgm:pt>
    <dgm:pt modelId="{12FE5549-1753-461C-89EE-E4AB82AB0503}">
      <dgm:prSet custT="1"/>
      <dgm:spPr/>
      <dgm:t>
        <a:bodyPr/>
        <a:lstStyle/>
        <a:p>
          <a:r>
            <a:rPr lang="en-GB" sz="2400" b="0" i="0" u="none" dirty="0" smtClean="0"/>
            <a:t>When data are archived for long term preservation, these data will be made available in the most open manner appropriate</a:t>
          </a:r>
          <a:endParaRPr lang="en-US" sz="2400" b="0" dirty="0"/>
        </a:p>
      </dgm:t>
    </dgm:pt>
    <dgm:pt modelId="{AE811019-D79F-4180-8909-81008A4FB5A5}" type="parTrans" cxnId="{28910F31-BD18-4B10-97CB-2A82B713BDE7}">
      <dgm:prSet/>
      <dgm:spPr/>
      <dgm:t>
        <a:bodyPr/>
        <a:lstStyle/>
        <a:p>
          <a:endParaRPr lang="en-US"/>
        </a:p>
      </dgm:t>
    </dgm:pt>
    <dgm:pt modelId="{039B273D-893A-4470-8D2E-40BF7DD35FCC}" type="sibTrans" cxnId="{28910F31-BD18-4B10-97CB-2A82B713BDE7}">
      <dgm:prSet/>
      <dgm:spPr/>
      <dgm:t>
        <a:bodyPr/>
        <a:lstStyle/>
        <a:p>
          <a:endParaRPr lang="en-US"/>
        </a:p>
      </dgm:t>
    </dgm:pt>
    <dgm:pt modelId="{1D758788-D399-4C4A-8E19-5544423D6FC5}">
      <dgm:prSet custT="1"/>
      <dgm:spPr/>
      <dgm:t>
        <a:bodyPr/>
        <a:lstStyle/>
        <a:p>
          <a:r>
            <a:rPr lang="en-US" sz="2400" b="0" dirty="0" smtClean="0"/>
            <a:t>Be aware of any applicable legislation </a:t>
          </a:r>
          <a:r>
            <a:rPr lang="en-US" sz="2400" b="0" dirty="0" err="1" smtClean="0"/>
            <a:t>eg</a:t>
          </a:r>
          <a:r>
            <a:rPr lang="en-US" sz="2400" b="0" dirty="0" smtClean="0"/>
            <a:t> data protection laws</a:t>
          </a:r>
          <a:endParaRPr lang="en-US" sz="2400" b="0" dirty="0"/>
        </a:p>
      </dgm:t>
    </dgm:pt>
    <dgm:pt modelId="{82AA0C9E-CA84-4DE7-894B-322F501446FE}" type="parTrans" cxnId="{72DD5D6B-FD4D-4B59-8B13-438F05D27E39}">
      <dgm:prSet/>
      <dgm:spPr/>
      <dgm:t>
        <a:bodyPr/>
        <a:lstStyle/>
        <a:p>
          <a:endParaRPr lang="en-US"/>
        </a:p>
      </dgm:t>
    </dgm:pt>
    <dgm:pt modelId="{F6944F1E-1CF7-4DA5-A4E0-56A94B8CAE23}" type="sibTrans" cxnId="{72DD5D6B-FD4D-4B59-8B13-438F05D27E39}">
      <dgm:prSet/>
      <dgm:spPr/>
      <dgm:t>
        <a:bodyPr/>
        <a:lstStyle/>
        <a:p>
          <a:endParaRPr lang="en-US"/>
        </a:p>
      </dgm:t>
    </dgm:pt>
    <dgm:pt modelId="{A1D4A980-3E46-4F16-8EC8-814BCC997CBA}">
      <dgm:prSet custT="1"/>
      <dgm:spPr/>
      <dgm:t>
        <a:bodyPr/>
        <a:lstStyle/>
        <a:p>
          <a:r>
            <a:rPr lang="en-US" sz="2400" b="0" dirty="0" smtClean="0"/>
            <a:t>Encouraged to get an ORCID or any equivalent unique identifier</a:t>
          </a:r>
          <a:endParaRPr lang="en-US" sz="2400" b="0" dirty="0"/>
        </a:p>
      </dgm:t>
    </dgm:pt>
    <dgm:pt modelId="{3BC854BA-30CC-4C20-80D7-23DBBBD7E29B}" type="parTrans" cxnId="{46DBB375-6E93-421C-8831-E403B3A34093}">
      <dgm:prSet/>
      <dgm:spPr/>
      <dgm:t>
        <a:bodyPr/>
        <a:lstStyle/>
        <a:p>
          <a:endParaRPr lang="en-US"/>
        </a:p>
      </dgm:t>
    </dgm:pt>
    <dgm:pt modelId="{B56320B6-DCC5-4DD6-8BE2-F32D5C1EDCE1}" type="sibTrans" cxnId="{46DBB375-6E93-421C-8831-E403B3A34093}">
      <dgm:prSet/>
      <dgm:spPr/>
      <dgm:t>
        <a:bodyPr/>
        <a:lstStyle/>
        <a:p>
          <a:endParaRPr lang="en-US"/>
        </a:p>
      </dgm:t>
    </dgm:pt>
    <dgm:pt modelId="{2C7EE89B-ACF6-45D2-BA45-74287EA27A06}" type="pres">
      <dgm:prSet presAssocID="{04ACB48D-2031-4A9F-A108-93D02703A040}" presName="Name0" presStyleCnt="0">
        <dgm:presLayoutVars>
          <dgm:dir/>
          <dgm:animLvl val="lvl"/>
          <dgm:resizeHandles val="exact"/>
        </dgm:presLayoutVars>
      </dgm:prSet>
      <dgm:spPr/>
      <dgm:t>
        <a:bodyPr/>
        <a:lstStyle/>
        <a:p>
          <a:endParaRPr lang="en-US"/>
        </a:p>
      </dgm:t>
    </dgm:pt>
    <dgm:pt modelId="{DDF5108E-05A7-4C16-BDBB-0D30745C7307}" type="pres">
      <dgm:prSet presAssocID="{B74A82D3-5E0F-4F72-AFE9-DFDF805EACCC}" presName="linNode" presStyleCnt="0"/>
      <dgm:spPr/>
      <dgm:t>
        <a:bodyPr/>
        <a:lstStyle/>
        <a:p>
          <a:endParaRPr lang="en-US"/>
        </a:p>
      </dgm:t>
    </dgm:pt>
    <dgm:pt modelId="{A0415C74-E1C5-4316-952A-91682134BABE}" type="pres">
      <dgm:prSet presAssocID="{B74A82D3-5E0F-4F72-AFE9-DFDF805EACCC}" presName="parentText" presStyleLbl="node1" presStyleIdx="0" presStyleCnt="4">
        <dgm:presLayoutVars>
          <dgm:chMax val="1"/>
          <dgm:bulletEnabled val="1"/>
        </dgm:presLayoutVars>
      </dgm:prSet>
      <dgm:spPr/>
      <dgm:t>
        <a:bodyPr/>
        <a:lstStyle/>
        <a:p>
          <a:endParaRPr lang="en-US"/>
        </a:p>
      </dgm:t>
    </dgm:pt>
    <dgm:pt modelId="{B7D687C9-954F-443D-9543-E8797B950567}" type="pres">
      <dgm:prSet presAssocID="{B74A82D3-5E0F-4F72-AFE9-DFDF805EACCC}" presName="descendantText" presStyleLbl="alignAccFollowNode1" presStyleIdx="0" presStyleCnt="4" custScaleX="249677" custScaleY="113964">
        <dgm:presLayoutVars>
          <dgm:bulletEnabled val="1"/>
        </dgm:presLayoutVars>
      </dgm:prSet>
      <dgm:spPr/>
      <dgm:t>
        <a:bodyPr/>
        <a:lstStyle/>
        <a:p>
          <a:endParaRPr lang="en-US"/>
        </a:p>
      </dgm:t>
    </dgm:pt>
    <dgm:pt modelId="{2C052C04-35E5-47C4-8EA4-15F0ADF15B06}" type="pres">
      <dgm:prSet presAssocID="{EFEF5202-FC73-425D-A606-089142D1CE70}" presName="sp" presStyleCnt="0"/>
      <dgm:spPr/>
      <dgm:t>
        <a:bodyPr/>
        <a:lstStyle/>
        <a:p>
          <a:endParaRPr lang="en-US"/>
        </a:p>
      </dgm:t>
    </dgm:pt>
    <dgm:pt modelId="{0BB5FAC3-213D-432C-A57C-EC67054EA4AD}" type="pres">
      <dgm:prSet presAssocID="{233C9D7F-1A99-4130-BDF4-03DA24B8E8F5}" presName="linNode" presStyleCnt="0"/>
      <dgm:spPr/>
      <dgm:t>
        <a:bodyPr/>
        <a:lstStyle/>
        <a:p>
          <a:endParaRPr lang="en-US"/>
        </a:p>
      </dgm:t>
    </dgm:pt>
    <dgm:pt modelId="{E9B4F88B-778A-41CF-8596-1C8CC020B1FC}" type="pres">
      <dgm:prSet presAssocID="{233C9D7F-1A99-4130-BDF4-03DA24B8E8F5}" presName="parentText" presStyleLbl="node1" presStyleIdx="1" presStyleCnt="4">
        <dgm:presLayoutVars>
          <dgm:chMax val="1"/>
          <dgm:bulletEnabled val="1"/>
        </dgm:presLayoutVars>
      </dgm:prSet>
      <dgm:spPr/>
      <dgm:t>
        <a:bodyPr/>
        <a:lstStyle/>
        <a:p>
          <a:endParaRPr lang="en-US"/>
        </a:p>
      </dgm:t>
    </dgm:pt>
    <dgm:pt modelId="{A68916F1-D801-4C12-B842-DF2363802AA9}" type="pres">
      <dgm:prSet presAssocID="{233C9D7F-1A99-4130-BDF4-03DA24B8E8F5}" presName="descendantText" presStyleLbl="alignAccFollowNode1" presStyleIdx="1" presStyleCnt="4" custScaleX="249677" custScaleY="113964">
        <dgm:presLayoutVars>
          <dgm:bulletEnabled val="1"/>
        </dgm:presLayoutVars>
      </dgm:prSet>
      <dgm:spPr/>
      <dgm:t>
        <a:bodyPr/>
        <a:lstStyle/>
        <a:p>
          <a:endParaRPr lang="en-US"/>
        </a:p>
      </dgm:t>
    </dgm:pt>
    <dgm:pt modelId="{EA0C4AC7-7B55-4787-87A2-7C1E9883F4CA}" type="pres">
      <dgm:prSet presAssocID="{AE4DB6C7-3280-4775-9476-BAED9D206A64}" presName="sp" presStyleCnt="0"/>
      <dgm:spPr/>
      <dgm:t>
        <a:bodyPr/>
        <a:lstStyle/>
        <a:p>
          <a:endParaRPr lang="en-US"/>
        </a:p>
      </dgm:t>
    </dgm:pt>
    <dgm:pt modelId="{5A2FA8C1-1014-439F-89A5-06A1D4AE5C77}" type="pres">
      <dgm:prSet presAssocID="{00403157-3D0D-43F9-87EB-6C13D18B9E6C}" presName="linNode" presStyleCnt="0"/>
      <dgm:spPr/>
      <dgm:t>
        <a:bodyPr/>
        <a:lstStyle/>
        <a:p>
          <a:endParaRPr lang="en-US"/>
        </a:p>
      </dgm:t>
    </dgm:pt>
    <dgm:pt modelId="{7166F5D4-1F9A-4339-A444-8E455CEBDD05}" type="pres">
      <dgm:prSet presAssocID="{00403157-3D0D-43F9-87EB-6C13D18B9E6C}" presName="parentText" presStyleLbl="node1" presStyleIdx="2" presStyleCnt="4">
        <dgm:presLayoutVars>
          <dgm:chMax val="1"/>
          <dgm:bulletEnabled val="1"/>
        </dgm:presLayoutVars>
      </dgm:prSet>
      <dgm:spPr/>
      <dgm:t>
        <a:bodyPr/>
        <a:lstStyle/>
        <a:p>
          <a:endParaRPr lang="en-US"/>
        </a:p>
      </dgm:t>
    </dgm:pt>
    <dgm:pt modelId="{1873D7A7-A178-4A73-8E72-53E33AA46255}" type="pres">
      <dgm:prSet presAssocID="{00403157-3D0D-43F9-87EB-6C13D18B9E6C}" presName="descendantText" presStyleLbl="alignAccFollowNode1" presStyleIdx="2" presStyleCnt="4" custScaleX="249677" custScaleY="113964">
        <dgm:presLayoutVars>
          <dgm:bulletEnabled val="1"/>
        </dgm:presLayoutVars>
      </dgm:prSet>
      <dgm:spPr/>
      <dgm:t>
        <a:bodyPr/>
        <a:lstStyle/>
        <a:p>
          <a:endParaRPr lang="en-US"/>
        </a:p>
      </dgm:t>
    </dgm:pt>
    <dgm:pt modelId="{A14378E2-5867-43D9-B460-B21DD3E17DDE}" type="pres">
      <dgm:prSet presAssocID="{2C88BFD3-E8EF-4D93-A07C-2973EA8B4728}" presName="sp" presStyleCnt="0"/>
      <dgm:spPr/>
      <dgm:t>
        <a:bodyPr/>
        <a:lstStyle/>
        <a:p>
          <a:endParaRPr lang="en-US"/>
        </a:p>
      </dgm:t>
    </dgm:pt>
    <dgm:pt modelId="{2FAD79FA-A960-4F2D-ABA9-32826DB31666}" type="pres">
      <dgm:prSet presAssocID="{5FDB96AC-820F-49F0-B1E7-264E5D0A5699}" presName="linNode" presStyleCnt="0"/>
      <dgm:spPr/>
      <dgm:t>
        <a:bodyPr/>
        <a:lstStyle/>
        <a:p>
          <a:endParaRPr lang="en-US"/>
        </a:p>
      </dgm:t>
    </dgm:pt>
    <dgm:pt modelId="{ACBAD286-B0FF-48C7-AD4C-DF6CD5B56F57}" type="pres">
      <dgm:prSet presAssocID="{5FDB96AC-820F-49F0-B1E7-264E5D0A5699}" presName="parentText" presStyleLbl="node1" presStyleIdx="3" presStyleCnt="4">
        <dgm:presLayoutVars>
          <dgm:chMax val="1"/>
          <dgm:bulletEnabled val="1"/>
        </dgm:presLayoutVars>
      </dgm:prSet>
      <dgm:spPr/>
      <dgm:t>
        <a:bodyPr/>
        <a:lstStyle/>
        <a:p>
          <a:endParaRPr lang="en-US"/>
        </a:p>
      </dgm:t>
    </dgm:pt>
    <dgm:pt modelId="{DA1CA5CD-D4BE-44BB-AC93-0EFC6736B6F2}" type="pres">
      <dgm:prSet presAssocID="{5FDB96AC-820F-49F0-B1E7-264E5D0A5699}" presName="descendantText" presStyleLbl="alignAccFollowNode1" presStyleIdx="3" presStyleCnt="4" custScaleX="249677" custScaleY="113964">
        <dgm:presLayoutVars>
          <dgm:bulletEnabled val="1"/>
        </dgm:presLayoutVars>
      </dgm:prSet>
      <dgm:spPr/>
      <dgm:t>
        <a:bodyPr/>
        <a:lstStyle/>
        <a:p>
          <a:endParaRPr lang="en-US"/>
        </a:p>
      </dgm:t>
    </dgm:pt>
  </dgm:ptLst>
  <dgm:cxnLst>
    <dgm:cxn modelId="{AFA955A3-8590-4ED1-9706-2E438BD72B83}" type="presOf" srcId="{9E615AC2-AC6E-4D55-A8AF-ED64AA742F35}" destId="{A68916F1-D801-4C12-B842-DF2363802AA9}" srcOrd="0" destOrd="0" presId="urn:microsoft.com/office/officeart/2005/8/layout/vList5"/>
    <dgm:cxn modelId="{F5F513A0-4FFC-473A-B53D-8ABBA0104667}" srcId="{00403157-3D0D-43F9-87EB-6C13D18B9E6C}" destId="{303B3AB0-F30C-4852-A263-8CCE9F934D8E}" srcOrd="0" destOrd="0" parTransId="{2FE3E9AC-0EA8-4727-A479-435A70B5AD8B}" sibTransId="{337D4565-EADF-46D1-B771-5EC553AD383E}"/>
    <dgm:cxn modelId="{72805BF1-C6E0-4008-9306-83E14B1CAA58}" type="presOf" srcId="{04ACB48D-2031-4A9F-A108-93D02703A040}" destId="{2C7EE89B-ACF6-45D2-BA45-74287EA27A06}" srcOrd="0" destOrd="0" presId="urn:microsoft.com/office/officeart/2005/8/layout/vList5"/>
    <dgm:cxn modelId="{339357B1-CA21-4DD2-BF92-CF5D67E63350}" type="presOf" srcId="{233C9D7F-1A99-4130-BDF4-03DA24B8E8F5}" destId="{E9B4F88B-778A-41CF-8596-1C8CC020B1FC}" srcOrd="0" destOrd="0" presId="urn:microsoft.com/office/officeart/2005/8/layout/vList5"/>
    <dgm:cxn modelId="{A986F3EF-4AEB-4D0F-9A19-A3CAE09B0DD9}" type="presOf" srcId="{B74A82D3-5E0F-4F72-AFE9-DFDF805EACCC}" destId="{A0415C74-E1C5-4316-952A-91682134BABE}" srcOrd="0" destOrd="0" presId="urn:microsoft.com/office/officeart/2005/8/layout/vList5"/>
    <dgm:cxn modelId="{E598FB69-EDC6-4A3C-AA5A-0B3B9F098D9A}" type="presOf" srcId="{303B3AB0-F30C-4852-A263-8CCE9F934D8E}" destId="{1873D7A7-A178-4A73-8E72-53E33AA46255}" srcOrd="0" destOrd="0" presId="urn:microsoft.com/office/officeart/2005/8/layout/vList5"/>
    <dgm:cxn modelId="{276D8113-B06F-45F9-90A8-EE52544443C0}" type="presOf" srcId="{A1D4A980-3E46-4F16-8EC8-814BCC997CBA}" destId="{DA1CA5CD-D4BE-44BB-AC93-0EFC6736B6F2}" srcOrd="0" destOrd="2" presId="urn:microsoft.com/office/officeart/2005/8/layout/vList5"/>
    <dgm:cxn modelId="{B80BE02A-11E9-4249-BAAE-4D8AEAA935E2}" srcId="{04ACB48D-2031-4A9F-A108-93D02703A040}" destId="{00403157-3D0D-43F9-87EB-6C13D18B9E6C}" srcOrd="2" destOrd="0" parTransId="{8B6F8DE0-B06F-4B9B-BD1C-7A54868FC11A}" sibTransId="{2C88BFD3-E8EF-4D93-A07C-2973EA8B4728}"/>
    <dgm:cxn modelId="{41C3FE30-4B33-4FA4-BC21-49196A2E9C5F}" type="presOf" srcId="{FA2923FA-BDC0-4C6A-870B-ED59C3D05F24}" destId="{B7D687C9-954F-443D-9543-E8797B950567}" srcOrd="0" destOrd="0" presId="urn:microsoft.com/office/officeart/2005/8/layout/vList5"/>
    <dgm:cxn modelId="{9AA4E0B4-0FA0-4BA1-9AE3-4D3D028E2D08}" srcId="{04ACB48D-2031-4A9F-A108-93D02703A040}" destId="{233C9D7F-1A99-4130-BDF4-03DA24B8E8F5}" srcOrd="1" destOrd="0" parTransId="{C5E1AD47-C630-4845-9FBF-68EDBD560336}" sibTransId="{AE4DB6C7-3280-4775-9476-BAED9D206A64}"/>
    <dgm:cxn modelId="{7E10BCB0-FA67-4BDF-B424-C550B9DE59A0}" srcId="{B74A82D3-5E0F-4F72-AFE9-DFDF805EACCC}" destId="{FA2923FA-BDC0-4C6A-870B-ED59C3D05F24}" srcOrd="0" destOrd="0" parTransId="{A52940CB-7D54-432F-A7CF-9560596F06F0}" sibTransId="{041BED99-901A-4A1B-AF56-D327757CE5F8}"/>
    <dgm:cxn modelId="{28910F31-BD18-4B10-97CB-2A82B713BDE7}" srcId="{233C9D7F-1A99-4130-BDF4-03DA24B8E8F5}" destId="{12FE5549-1753-461C-89EE-E4AB82AB0503}" srcOrd="1" destOrd="0" parTransId="{AE811019-D79F-4180-8909-81008A4FB5A5}" sibTransId="{039B273D-893A-4470-8D2E-40BF7DD35FCC}"/>
    <dgm:cxn modelId="{8EEC24F3-BE30-422A-A868-3526B8A410B4}" srcId="{5FDB96AC-820F-49F0-B1E7-264E5D0A5699}" destId="{0855D491-C1B9-4595-904F-46631739B60E}" srcOrd="0" destOrd="0" parTransId="{954F8E56-A54D-46BA-827B-AC49437FC334}" sibTransId="{0E4EA9C7-01EE-4F5B-9F57-6FC4533DB912}"/>
    <dgm:cxn modelId="{72DD5D6B-FD4D-4B59-8B13-438F05D27E39}" srcId="{5FDB96AC-820F-49F0-B1E7-264E5D0A5699}" destId="{1D758788-D399-4C4A-8E19-5544423D6FC5}" srcOrd="1" destOrd="0" parTransId="{82AA0C9E-CA84-4DE7-894B-322F501446FE}" sibTransId="{F6944F1E-1CF7-4DA5-A4E0-56A94B8CAE23}"/>
    <dgm:cxn modelId="{2AC6D3F9-B80A-49F2-818D-574041F58D89}" type="presOf" srcId="{1D758788-D399-4C4A-8E19-5544423D6FC5}" destId="{DA1CA5CD-D4BE-44BB-AC93-0EFC6736B6F2}" srcOrd="0" destOrd="1" presId="urn:microsoft.com/office/officeart/2005/8/layout/vList5"/>
    <dgm:cxn modelId="{308A4079-2019-46E6-9C7A-7B6C06A6FDA1}" srcId="{04ACB48D-2031-4A9F-A108-93D02703A040}" destId="{5FDB96AC-820F-49F0-B1E7-264E5D0A5699}" srcOrd="3" destOrd="0" parTransId="{D772ABB0-42FC-4E80-93EB-8EE33D77F7F9}" sibTransId="{7AA7CCD6-B3D2-4505-845C-658A8786840F}"/>
    <dgm:cxn modelId="{1F385C19-3F09-4EE6-B0D0-0897F52F8A35}" type="presOf" srcId="{5FDB96AC-820F-49F0-B1E7-264E5D0A5699}" destId="{ACBAD286-B0FF-48C7-AD4C-DF6CD5B56F57}" srcOrd="0" destOrd="0" presId="urn:microsoft.com/office/officeart/2005/8/layout/vList5"/>
    <dgm:cxn modelId="{46DBB375-6E93-421C-8831-E403B3A34093}" srcId="{5FDB96AC-820F-49F0-B1E7-264E5D0A5699}" destId="{A1D4A980-3E46-4F16-8EC8-814BCC997CBA}" srcOrd="2" destOrd="0" parTransId="{3BC854BA-30CC-4C20-80D7-23DBBBD7E29B}" sibTransId="{B56320B6-DCC5-4DD6-8BE2-F32D5C1EDCE1}"/>
    <dgm:cxn modelId="{1CFE5087-7F25-4251-8685-70A553AE450C}" type="presOf" srcId="{00403157-3D0D-43F9-87EB-6C13D18B9E6C}" destId="{7166F5D4-1F9A-4339-A444-8E455CEBDD05}" srcOrd="0" destOrd="0" presId="urn:microsoft.com/office/officeart/2005/8/layout/vList5"/>
    <dgm:cxn modelId="{C34CAE31-489A-43BA-A8F7-C34254176BDB}" srcId="{04ACB48D-2031-4A9F-A108-93D02703A040}" destId="{B74A82D3-5E0F-4F72-AFE9-DFDF805EACCC}" srcOrd="0" destOrd="0" parTransId="{D2A0B4D4-3EB5-423C-B984-DF9D659FC8BD}" sibTransId="{EFEF5202-FC73-425D-A606-089142D1CE70}"/>
    <dgm:cxn modelId="{44CD1D4D-90A5-4C55-AE56-32CB44191584}" type="presOf" srcId="{12FE5549-1753-461C-89EE-E4AB82AB0503}" destId="{A68916F1-D801-4C12-B842-DF2363802AA9}" srcOrd="0" destOrd="1" presId="urn:microsoft.com/office/officeart/2005/8/layout/vList5"/>
    <dgm:cxn modelId="{FAC191E1-F85F-4E81-840A-1AF12E302DB8}" type="presOf" srcId="{0855D491-C1B9-4595-904F-46631739B60E}" destId="{DA1CA5CD-D4BE-44BB-AC93-0EFC6736B6F2}" srcOrd="0" destOrd="0" presId="urn:microsoft.com/office/officeart/2005/8/layout/vList5"/>
    <dgm:cxn modelId="{57989176-F516-4109-9BDE-2C2B8333E9E6}" srcId="{233C9D7F-1A99-4130-BDF4-03DA24B8E8F5}" destId="{9E615AC2-AC6E-4D55-A8AF-ED64AA742F35}" srcOrd="0" destOrd="0" parTransId="{78724866-E310-441C-97C7-60135477168C}" sibTransId="{1E6E6317-CC2E-4FDB-89D2-877E417FA688}"/>
    <dgm:cxn modelId="{202F9E9E-92ED-4E1E-BA92-B1F748F0DCFF}" type="presParOf" srcId="{2C7EE89B-ACF6-45D2-BA45-74287EA27A06}" destId="{DDF5108E-05A7-4C16-BDBB-0D30745C7307}" srcOrd="0" destOrd="0" presId="urn:microsoft.com/office/officeart/2005/8/layout/vList5"/>
    <dgm:cxn modelId="{D3AC0800-5F30-4621-8BCD-A151C6B692F0}" type="presParOf" srcId="{DDF5108E-05A7-4C16-BDBB-0D30745C7307}" destId="{A0415C74-E1C5-4316-952A-91682134BABE}" srcOrd="0" destOrd="0" presId="urn:microsoft.com/office/officeart/2005/8/layout/vList5"/>
    <dgm:cxn modelId="{6610C297-DE49-468A-9DA8-530F02528FEA}" type="presParOf" srcId="{DDF5108E-05A7-4C16-BDBB-0D30745C7307}" destId="{B7D687C9-954F-443D-9543-E8797B950567}" srcOrd="1" destOrd="0" presId="urn:microsoft.com/office/officeart/2005/8/layout/vList5"/>
    <dgm:cxn modelId="{E813404D-CEC5-402C-BF80-0AC727C2F443}" type="presParOf" srcId="{2C7EE89B-ACF6-45D2-BA45-74287EA27A06}" destId="{2C052C04-35E5-47C4-8EA4-15F0ADF15B06}" srcOrd="1" destOrd="0" presId="urn:microsoft.com/office/officeart/2005/8/layout/vList5"/>
    <dgm:cxn modelId="{D35B1B98-C287-479A-A876-0A2A759B50F8}" type="presParOf" srcId="{2C7EE89B-ACF6-45D2-BA45-74287EA27A06}" destId="{0BB5FAC3-213D-432C-A57C-EC67054EA4AD}" srcOrd="2" destOrd="0" presId="urn:microsoft.com/office/officeart/2005/8/layout/vList5"/>
    <dgm:cxn modelId="{60ED5376-3E37-4C16-BDC3-04FB38CF705D}" type="presParOf" srcId="{0BB5FAC3-213D-432C-A57C-EC67054EA4AD}" destId="{E9B4F88B-778A-41CF-8596-1C8CC020B1FC}" srcOrd="0" destOrd="0" presId="urn:microsoft.com/office/officeart/2005/8/layout/vList5"/>
    <dgm:cxn modelId="{FAAF3920-956C-445D-BFC5-E9D248D8BD43}" type="presParOf" srcId="{0BB5FAC3-213D-432C-A57C-EC67054EA4AD}" destId="{A68916F1-D801-4C12-B842-DF2363802AA9}" srcOrd="1" destOrd="0" presId="urn:microsoft.com/office/officeart/2005/8/layout/vList5"/>
    <dgm:cxn modelId="{D5EC34F8-BF2F-48CB-8245-4B9C52C90474}" type="presParOf" srcId="{2C7EE89B-ACF6-45D2-BA45-74287EA27A06}" destId="{EA0C4AC7-7B55-4787-87A2-7C1E9883F4CA}" srcOrd="3" destOrd="0" presId="urn:microsoft.com/office/officeart/2005/8/layout/vList5"/>
    <dgm:cxn modelId="{84764696-F579-4EAB-9B97-4A10637174FF}" type="presParOf" srcId="{2C7EE89B-ACF6-45D2-BA45-74287EA27A06}" destId="{5A2FA8C1-1014-439F-89A5-06A1D4AE5C77}" srcOrd="4" destOrd="0" presId="urn:microsoft.com/office/officeart/2005/8/layout/vList5"/>
    <dgm:cxn modelId="{7A66B96E-AD11-44E2-8661-F8054E9F339B}" type="presParOf" srcId="{5A2FA8C1-1014-439F-89A5-06A1D4AE5C77}" destId="{7166F5D4-1F9A-4339-A444-8E455CEBDD05}" srcOrd="0" destOrd="0" presId="urn:microsoft.com/office/officeart/2005/8/layout/vList5"/>
    <dgm:cxn modelId="{756C414F-3449-4516-B375-F56B24CB8201}" type="presParOf" srcId="{5A2FA8C1-1014-439F-89A5-06A1D4AE5C77}" destId="{1873D7A7-A178-4A73-8E72-53E33AA46255}" srcOrd="1" destOrd="0" presId="urn:microsoft.com/office/officeart/2005/8/layout/vList5"/>
    <dgm:cxn modelId="{B7B3FB21-FCFC-4A72-80CD-1CC8500E4B7E}" type="presParOf" srcId="{2C7EE89B-ACF6-45D2-BA45-74287EA27A06}" destId="{A14378E2-5867-43D9-B460-B21DD3E17DDE}" srcOrd="5" destOrd="0" presId="urn:microsoft.com/office/officeart/2005/8/layout/vList5"/>
    <dgm:cxn modelId="{92E05F5D-65BD-4135-8335-05625FECCA12}" type="presParOf" srcId="{2C7EE89B-ACF6-45D2-BA45-74287EA27A06}" destId="{2FAD79FA-A960-4F2D-ABA9-32826DB31666}" srcOrd="6" destOrd="0" presId="urn:microsoft.com/office/officeart/2005/8/layout/vList5"/>
    <dgm:cxn modelId="{42CF3601-FDE6-4979-8546-6E1EB68D435C}" type="presParOf" srcId="{2FAD79FA-A960-4F2D-ABA9-32826DB31666}" destId="{ACBAD286-B0FF-48C7-AD4C-DF6CD5B56F57}" srcOrd="0" destOrd="0" presId="urn:microsoft.com/office/officeart/2005/8/layout/vList5"/>
    <dgm:cxn modelId="{6695C96B-C119-48E4-BE0C-E837FA6077CE}" type="presParOf" srcId="{2FAD79FA-A960-4F2D-ABA9-32826DB31666}" destId="{DA1CA5CD-D4BE-44BB-AC93-0EFC6736B6F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38465-9F0D-42B0-8460-505E89BC0028}">
      <dsp:nvSpPr>
        <dsp:cNvPr id="0" name=""/>
        <dsp:cNvSpPr/>
      </dsp:nvSpPr>
      <dsp:spPr>
        <a:xfrm>
          <a:off x="1634471" y="350574"/>
          <a:ext cx="2663135" cy="2663135"/>
        </a:xfrm>
        <a:prstGeom prst="pieWedge">
          <a:avLst/>
        </a:prstGeom>
        <a:gradFill rotWithShape="0">
          <a:gsLst>
            <a:gs pos="0">
              <a:srgbClr val="7E99DE">
                <a:hueOff val="0"/>
                <a:satOff val="0"/>
                <a:lumOff val="0"/>
                <a:alphaOff val="0"/>
                <a:tint val="98000"/>
                <a:lumMod val="110000"/>
              </a:srgbClr>
            </a:gs>
            <a:gs pos="84000">
              <a:srgbClr val="7E99DE">
                <a:hueOff val="0"/>
                <a:satOff val="0"/>
                <a:lumOff val="0"/>
                <a:alphaOff val="0"/>
                <a:shade val="90000"/>
                <a:lumMod val="88000"/>
              </a:srgb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latin typeface="+mn-lt"/>
              <a:ea typeface="+mn-ea"/>
              <a:cs typeface="+mn-cs"/>
            </a:rPr>
            <a:t>Discover, </a:t>
          </a:r>
          <a:r>
            <a:rPr lang="en-US" sz="2400" kern="1200" dirty="0">
              <a:solidFill>
                <a:srgbClr val="FFFFFF"/>
              </a:solidFill>
              <a:latin typeface="+mn-lt"/>
              <a:ea typeface="+mn-ea"/>
              <a:cs typeface="+mn-cs"/>
            </a:rPr>
            <a:t>access </a:t>
          </a:r>
          <a:r>
            <a:rPr lang="en-US" sz="2400" kern="1200" dirty="0" smtClean="0">
              <a:solidFill>
                <a:srgbClr val="FFFFFF"/>
              </a:solidFill>
              <a:latin typeface="+mn-lt"/>
              <a:ea typeface="+mn-ea"/>
              <a:cs typeface="+mn-cs"/>
            </a:rPr>
            <a:t>&amp; share</a:t>
          </a:r>
          <a:endParaRPr lang="en-US" sz="2400" kern="1200" dirty="0">
            <a:solidFill>
              <a:srgbClr val="FFFFFF"/>
            </a:solidFill>
            <a:latin typeface="+mn-lt"/>
            <a:ea typeface="+mn-ea"/>
            <a:cs typeface="+mn-cs"/>
          </a:endParaRPr>
        </a:p>
      </dsp:txBody>
      <dsp:txXfrm>
        <a:off x="2414485" y="1130588"/>
        <a:ext cx="1883121" cy="1883121"/>
      </dsp:txXfrm>
    </dsp:sp>
    <dsp:sp modelId="{6609A2B4-E507-4169-AEE4-702EE2DC0EA7}">
      <dsp:nvSpPr>
        <dsp:cNvPr id="0" name=""/>
        <dsp:cNvSpPr/>
      </dsp:nvSpPr>
      <dsp:spPr>
        <a:xfrm rot="5400000">
          <a:off x="4420616" y="350574"/>
          <a:ext cx="2663135" cy="2663135"/>
        </a:xfrm>
        <a:prstGeom prst="pieWedge">
          <a:avLst/>
        </a:prstGeom>
        <a:gradFill rotWithShape="0">
          <a:gsLst>
            <a:gs pos="0">
              <a:srgbClr val="7E99DE">
                <a:hueOff val="-491082"/>
                <a:satOff val="58"/>
                <a:lumOff val="-3268"/>
                <a:alphaOff val="0"/>
                <a:tint val="98000"/>
                <a:lumMod val="110000"/>
              </a:srgbClr>
            </a:gs>
            <a:gs pos="84000">
              <a:srgbClr val="7E99DE">
                <a:hueOff val="-491082"/>
                <a:satOff val="58"/>
                <a:lumOff val="-3268"/>
                <a:alphaOff val="0"/>
                <a:shade val="90000"/>
                <a:lumMod val="88000"/>
              </a:srgb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latin typeface="+mn-lt"/>
              <a:ea typeface="+mn-ea"/>
              <a:cs typeface="+mn-cs"/>
            </a:rPr>
            <a:t>Plan</a:t>
          </a:r>
          <a:endParaRPr lang="en-US" sz="2400" kern="1200" dirty="0">
            <a:solidFill>
              <a:srgbClr val="FFFFFF"/>
            </a:solidFill>
            <a:latin typeface="+mn-lt"/>
            <a:ea typeface="+mn-ea"/>
            <a:cs typeface="+mn-cs"/>
          </a:endParaRPr>
        </a:p>
      </dsp:txBody>
      <dsp:txXfrm rot="-5400000">
        <a:off x="4420616" y="1130588"/>
        <a:ext cx="1883121" cy="1883121"/>
      </dsp:txXfrm>
    </dsp:sp>
    <dsp:sp modelId="{6204B312-90E2-4323-9730-261BC1E0C9E5}">
      <dsp:nvSpPr>
        <dsp:cNvPr id="0" name=""/>
        <dsp:cNvSpPr/>
      </dsp:nvSpPr>
      <dsp:spPr>
        <a:xfrm rot="10800000">
          <a:off x="4420616" y="3136718"/>
          <a:ext cx="2663135" cy="2663135"/>
        </a:xfrm>
        <a:prstGeom prst="pieWedge">
          <a:avLst/>
        </a:prstGeom>
        <a:gradFill rotWithShape="0">
          <a:gsLst>
            <a:gs pos="0">
              <a:srgbClr val="7E99DE">
                <a:hueOff val="-982165"/>
                <a:satOff val="116"/>
                <a:lumOff val="-6536"/>
                <a:alphaOff val="0"/>
                <a:tint val="98000"/>
                <a:lumMod val="110000"/>
              </a:srgbClr>
            </a:gs>
            <a:gs pos="84000">
              <a:srgbClr val="7E99DE">
                <a:hueOff val="-982165"/>
                <a:satOff val="116"/>
                <a:lumOff val="-6536"/>
                <a:alphaOff val="0"/>
                <a:shade val="90000"/>
                <a:lumMod val="88000"/>
              </a:srgb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solidFill>
                <a:srgbClr val="FFFFFF"/>
              </a:solidFill>
              <a:latin typeface="+mn-lt"/>
              <a:ea typeface="+mn-ea"/>
              <a:cs typeface="+mn-cs"/>
            </a:rPr>
            <a:t>Active </a:t>
          </a:r>
          <a:r>
            <a:rPr lang="en-US" sz="2400" kern="1200" dirty="0" smtClean="0">
              <a:solidFill>
                <a:srgbClr val="FFFFFF"/>
              </a:solidFill>
              <a:latin typeface="+mn-lt"/>
              <a:ea typeface="+mn-ea"/>
              <a:cs typeface="+mn-cs"/>
            </a:rPr>
            <a:t>research</a:t>
          </a:r>
          <a:endParaRPr lang="en-US" sz="2400" kern="1200" dirty="0">
            <a:solidFill>
              <a:srgbClr val="FFFFFF"/>
            </a:solidFill>
            <a:latin typeface="+mn-lt"/>
            <a:ea typeface="+mn-ea"/>
            <a:cs typeface="+mn-cs"/>
          </a:endParaRPr>
        </a:p>
      </dsp:txBody>
      <dsp:txXfrm rot="10800000">
        <a:off x="4420616" y="3136718"/>
        <a:ext cx="1883121" cy="1883121"/>
      </dsp:txXfrm>
    </dsp:sp>
    <dsp:sp modelId="{A1019621-D9C8-41CA-9C5F-F65A6FEB0040}">
      <dsp:nvSpPr>
        <dsp:cNvPr id="0" name=""/>
        <dsp:cNvSpPr/>
      </dsp:nvSpPr>
      <dsp:spPr>
        <a:xfrm rot="16200000">
          <a:off x="1634471" y="3136718"/>
          <a:ext cx="2663135" cy="2663135"/>
        </a:xfrm>
        <a:prstGeom prst="pieWedge">
          <a:avLst/>
        </a:prstGeom>
        <a:gradFill rotWithShape="0">
          <a:gsLst>
            <a:gs pos="0">
              <a:srgbClr val="7E99DE">
                <a:hueOff val="-982165"/>
                <a:satOff val="116"/>
                <a:lumOff val="-6536"/>
                <a:alphaOff val="0"/>
                <a:tint val="98000"/>
                <a:lumMod val="110000"/>
              </a:srgbClr>
            </a:gs>
            <a:gs pos="84000">
              <a:srgbClr val="7E99DE">
                <a:hueOff val="-982165"/>
                <a:satOff val="116"/>
                <a:lumOff val="-6536"/>
                <a:alphaOff val="0"/>
                <a:shade val="90000"/>
                <a:lumMod val="88000"/>
              </a:srgb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latin typeface="+mn-lt"/>
              <a:ea typeface="+mn-ea"/>
              <a:cs typeface="+mn-cs"/>
            </a:rPr>
            <a:t>Archive, preserve &amp; curate</a:t>
          </a:r>
          <a:endParaRPr lang="en-US" sz="2400" kern="1200" dirty="0">
            <a:solidFill>
              <a:srgbClr val="FFFFFF"/>
            </a:solidFill>
            <a:latin typeface="+mn-lt"/>
            <a:ea typeface="+mn-ea"/>
            <a:cs typeface="+mn-cs"/>
          </a:endParaRPr>
        </a:p>
      </dsp:txBody>
      <dsp:txXfrm rot="5400000">
        <a:off x="2414485" y="3136718"/>
        <a:ext cx="1883121" cy="1883121"/>
      </dsp:txXfrm>
    </dsp:sp>
    <dsp:sp modelId="{86B9E717-2612-4A6B-B8C4-C8D9AE1EA2F6}">
      <dsp:nvSpPr>
        <dsp:cNvPr id="0" name=""/>
        <dsp:cNvSpPr/>
      </dsp:nvSpPr>
      <dsp:spPr>
        <a:xfrm>
          <a:off x="3899367" y="2521675"/>
          <a:ext cx="919489" cy="799555"/>
        </a:xfrm>
        <a:prstGeom prst="circularArrow">
          <a:avLst/>
        </a:prstGeom>
        <a:solidFill>
          <a:srgbClr val="7E99DE">
            <a:tint val="40000"/>
            <a:hueOff val="0"/>
            <a:satOff val="0"/>
            <a:lumOff val="0"/>
            <a:alphaOff val="0"/>
          </a:srgbClr>
        </a:solidFill>
        <a:ln>
          <a:noFill/>
        </a:ln>
        <a:effectLst>
          <a:outerShdw blurRad="88900" dist="38100" dir="504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65FA29F0-B5AF-491D-90CB-B77568643B2A}">
      <dsp:nvSpPr>
        <dsp:cNvPr id="0" name=""/>
        <dsp:cNvSpPr/>
      </dsp:nvSpPr>
      <dsp:spPr>
        <a:xfrm rot="10800000">
          <a:off x="3899367" y="2829197"/>
          <a:ext cx="919489" cy="799555"/>
        </a:xfrm>
        <a:prstGeom prst="circularArrow">
          <a:avLst/>
        </a:prstGeom>
        <a:solidFill>
          <a:srgbClr val="7E99DE">
            <a:tint val="40000"/>
            <a:hueOff val="0"/>
            <a:satOff val="0"/>
            <a:lumOff val="0"/>
            <a:alphaOff val="0"/>
          </a:srgbClr>
        </a:solidFill>
        <a:ln>
          <a:noFill/>
        </a:ln>
        <a:effectLst>
          <a:outerShdw blurRad="88900" dist="38100" dir="504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687C9-954F-443D-9543-E8797B950567}">
      <dsp:nvSpPr>
        <dsp:cNvPr id="0" name=""/>
        <dsp:cNvSpPr/>
      </dsp:nvSpPr>
      <dsp:spPr>
        <a:xfrm rot="5400000">
          <a:off x="6463303" y="-4237681"/>
          <a:ext cx="1058082" cy="9640733"/>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effectLst/>
            </a:rPr>
            <a:t>Data created as part of the research</a:t>
          </a:r>
          <a:r>
            <a:rPr lang="en-GB" sz="2400" kern="1200" baseline="0" dirty="0" smtClean="0">
              <a:effectLst/>
            </a:rPr>
            <a:t> process</a:t>
          </a:r>
          <a:endParaRPr lang="en-US" sz="2400" b="0" kern="1200" dirty="0"/>
        </a:p>
      </dsp:txBody>
      <dsp:txXfrm rot="-5400000">
        <a:off x="2171978" y="105295"/>
        <a:ext cx="9589082" cy="954780"/>
      </dsp:txXfrm>
    </dsp:sp>
    <dsp:sp modelId="{A0415C74-E1C5-4316-952A-91682134BABE}">
      <dsp:nvSpPr>
        <dsp:cNvPr id="0" name=""/>
        <dsp:cNvSpPr/>
      </dsp:nvSpPr>
      <dsp:spPr>
        <a:xfrm>
          <a:off x="6" y="2412"/>
          <a:ext cx="2171971" cy="11605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GB" sz="1700" b="0" kern="1200" dirty="0"/>
            <a:t> </a:t>
          </a:r>
          <a:r>
            <a:rPr lang="en-GB" sz="2400" kern="1200" dirty="0" smtClean="0"/>
            <a:t>Which data</a:t>
          </a:r>
          <a:r>
            <a:rPr lang="en-GB" sz="2400" kern="1200" baseline="0" dirty="0" smtClean="0"/>
            <a:t> should I keep?</a:t>
          </a:r>
          <a:endParaRPr lang="en-US" sz="2400" b="0" kern="1200" dirty="0"/>
        </a:p>
      </dsp:txBody>
      <dsp:txXfrm>
        <a:off x="56659" y="59065"/>
        <a:ext cx="2058665" cy="1047238"/>
      </dsp:txXfrm>
    </dsp:sp>
    <dsp:sp modelId="{A68916F1-D801-4C12-B842-DF2363802AA9}">
      <dsp:nvSpPr>
        <dsp:cNvPr id="0" name=""/>
        <dsp:cNvSpPr/>
      </dsp:nvSpPr>
      <dsp:spPr>
        <a:xfrm rot="5400000">
          <a:off x="6463303" y="-3019110"/>
          <a:ext cx="1058082" cy="9640733"/>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effectLst/>
            </a:rPr>
            <a:t>10years+</a:t>
          </a:r>
          <a:r>
            <a:rPr lang="en-GB" sz="2400" kern="1200" baseline="0" dirty="0" smtClean="0">
              <a:effectLst/>
            </a:rPr>
            <a:t> following publication or public release</a:t>
          </a:r>
          <a:endParaRPr lang="en-US" sz="2400" b="0" kern="1200" dirty="0"/>
        </a:p>
        <a:p>
          <a:pPr marL="228600" lvl="1" indent="-228600" algn="l" defTabSz="1066800">
            <a:lnSpc>
              <a:spcPct val="90000"/>
            </a:lnSpc>
            <a:spcBef>
              <a:spcPct val="0"/>
            </a:spcBef>
            <a:spcAft>
              <a:spcPct val="15000"/>
            </a:spcAft>
            <a:buChar char="••"/>
          </a:pPr>
          <a:r>
            <a:rPr lang="en-GB" sz="2400" b="0" i="0" u="none" kern="1200" dirty="0" smtClean="0"/>
            <a:t>When data are archived for long term preservation, these data will be made available in the most open manner appropriate</a:t>
          </a:r>
          <a:endParaRPr lang="en-US" sz="2400" b="0" kern="1200" dirty="0"/>
        </a:p>
      </dsp:txBody>
      <dsp:txXfrm rot="-5400000">
        <a:off x="2171978" y="1323866"/>
        <a:ext cx="9589082" cy="954780"/>
      </dsp:txXfrm>
    </dsp:sp>
    <dsp:sp modelId="{E9B4F88B-778A-41CF-8596-1C8CC020B1FC}">
      <dsp:nvSpPr>
        <dsp:cNvPr id="0" name=""/>
        <dsp:cNvSpPr/>
      </dsp:nvSpPr>
      <dsp:spPr>
        <a:xfrm>
          <a:off x="6" y="1220984"/>
          <a:ext cx="2171971" cy="11605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kern="1200" dirty="0" smtClean="0"/>
            <a:t>Archiving, preservation and curation</a:t>
          </a:r>
          <a:endParaRPr lang="en-US" sz="2400" b="0" kern="1200" dirty="0"/>
        </a:p>
      </dsp:txBody>
      <dsp:txXfrm>
        <a:off x="56659" y="1277637"/>
        <a:ext cx="2058665" cy="1047238"/>
      </dsp:txXfrm>
    </dsp:sp>
    <dsp:sp modelId="{1873D7A7-A178-4A73-8E72-53E33AA46255}">
      <dsp:nvSpPr>
        <dsp:cNvPr id="0" name=""/>
        <dsp:cNvSpPr/>
      </dsp:nvSpPr>
      <dsp:spPr>
        <a:xfrm rot="5400000">
          <a:off x="6463303" y="-1800539"/>
          <a:ext cx="1058082" cy="9640733"/>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smtClean="0"/>
            <a:t>Data should be “as open as possible, as closed as necessary”</a:t>
          </a:r>
          <a:endParaRPr lang="en-US" sz="2400" b="0" kern="1200" dirty="0"/>
        </a:p>
      </dsp:txBody>
      <dsp:txXfrm rot="-5400000">
        <a:off x="2171978" y="2542437"/>
        <a:ext cx="9589082" cy="954780"/>
      </dsp:txXfrm>
    </dsp:sp>
    <dsp:sp modelId="{7166F5D4-1F9A-4339-A444-8E455CEBDD05}">
      <dsp:nvSpPr>
        <dsp:cNvPr id="0" name=""/>
        <dsp:cNvSpPr/>
      </dsp:nvSpPr>
      <dsp:spPr>
        <a:xfrm>
          <a:off x="6" y="2439555"/>
          <a:ext cx="2171971" cy="11605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kern="1200" dirty="0" smtClean="0"/>
            <a:t>Publishing, access and sharing</a:t>
          </a:r>
          <a:endParaRPr lang="en-US" sz="2400" b="0" kern="1200" dirty="0"/>
        </a:p>
      </dsp:txBody>
      <dsp:txXfrm>
        <a:off x="56659" y="2496208"/>
        <a:ext cx="2058665" cy="1047238"/>
      </dsp:txXfrm>
    </dsp:sp>
    <dsp:sp modelId="{DA1CA5CD-D4BE-44BB-AC93-0EFC6736B6F2}">
      <dsp:nvSpPr>
        <dsp:cNvPr id="0" name=""/>
        <dsp:cNvSpPr/>
      </dsp:nvSpPr>
      <dsp:spPr>
        <a:xfrm rot="5400000">
          <a:off x="6463303" y="-581967"/>
          <a:ext cx="1058082" cy="9640733"/>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smtClean="0"/>
            <a:t>Create a data management plan</a:t>
          </a:r>
          <a:endParaRPr lang="en-US" sz="2400" b="0" kern="1200" dirty="0"/>
        </a:p>
        <a:p>
          <a:pPr marL="228600" lvl="1" indent="-228600" algn="l" defTabSz="1066800">
            <a:lnSpc>
              <a:spcPct val="90000"/>
            </a:lnSpc>
            <a:spcBef>
              <a:spcPct val="0"/>
            </a:spcBef>
            <a:spcAft>
              <a:spcPct val="15000"/>
            </a:spcAft>
            <a:buChar char="••"/>
          </a:pPr>
          <a:r>
            <a:rPr lang="en-US" sz="2400" b="0" kern="1200" dirty="0" smtClean="0"/>
            <a:t>Be aware of any applicable legislation </a:t>
          </a:r>
          <a:r>
            <a:rPr lang="en-US" sz="2400" b="0" kern="1200" dirty="0" err="1" smtClean="0"/>
            <a:t>eg</a:t>
          </a:r>
          <a:r>
            <a:rPr lang="en-US" sz="2400" b="0" kern="1200" dirty="0" smtClean="0"/>
            <a:t> data protection laws</a:t>
          </a:r>
          <a:endParaRPr lang="en-US" sz="2400" b="0" kern="1200" dirty="0"/>
        </a:p>
        <a:p>
          <a:pPr marL="228600" lvl="1" indent="-228600" algn="l" defTabSz="1066800">
            <a:lnSpc>
              <a:spcPct val="90000"/>
            </a:lnSpc>
            <a:spcBef>
              <a:spcPct val="0"/>
            </a:spcBef>
            <a:spcAft>
              <a:spcPct val="15000"/>
            </a:spcAft>
            <a:buChar char="••"/>
          </a:pPr>
          <a:r>
            <a:rPr lang="en-US" sz="2400" b="0" kern="1200" dirty="0" smtClean="0"/>
            <a:t>Encouraged to get an ORCID or any equivalent unique identifier</a:t>
          </a:r>
          <a:endParaRPr lang="en-US" sz="2400" b="0" kern="1200" dirty="0"/>
        </a:p>
      </dsp:txBody>
      <dsp:txXfrm rot="-5400000">
        <a:off x="2171978" y="3761009"/>
        <a:ext cx="9589082" cy="954780"/>
      </dsp:txXfrm>
    </dsp:sp>
    <dsp:sp modelId="{ACBAD286-B0FF-48C7-AD4C-DF6CD5B56F57}">
      <dsp:nvSpPr>
        <dsp:cNvPr id="0" name=""/>
        <dsp:cNvSpPr/>
      </dsp:nvSpPr>
      <dsp:spPr>
        <a:xfrm>
          <a:off x="6" y="3658126"/>
          <a:ext cx="2171971" cy="11605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0" kern="1200" dirty="0" smtClean="0"/>
            <a:t>General advice for researchers</a:t>
          </a:r>
          <a:endParaRPr lang="en-US" sz="2400" b="0" kern="1200" dirty="0"/>
        </a:p>
      </dsp:txBody>
      <dsp:txXfrm>
        <a:off x="56659" y="3714779"/>
        <a:ext cx="2058665" cy="1047238"/>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F0B77-0D74-442A-820C-FE18BBC6900F}" type="datetimeFigureOut">
              <a:rPr lang="en-GB" smtClean="0"/>
              <a:t>12/05/2020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11A95-C851-4ECA-8F84-E6FCC4430283}" type="slidenum">
              <a:rPr lang="en-GB" smtClean="0"/>
              <a:t>‹#›</a:t>
            </a:fld>
            <a:endParaRPr lang="en-GB"/>
          </a:p>
        </p:txBody>
      </p:sp>
    </p:spTree>
    <p:extLst>
      <p:ext uri="{BB962C8B-B14F-4D97-AF65-F5344CB8AC3E}">
        <p14:creationId xmlns:p14="http://schemas.microsoft.com/office/powerpoint/2010/main" val="3739720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slide with no banner</a:t>
            </a:r>
            <a:r>
              <a:rPr lang="en-GB" baseline="0" dirty="0" smtClean="0"/>
              <a:t> or footer can be used if you wish to have a slide that is just an image. </a:t>
            </a:r>
          </a:p>
          <a:p>
            <a:r>
              <a:rPr lang="en-GB" baseline="0" dirty="0" smtClean="0"/>
              <a:t>It can also be used if you want to have an image going under the banner so it shows through the UCL logo, or sliding behind the footer. </a:t>
            </a:r>
          </a:p>
          <a:p>
            <a:endParaRPr lang="en-GB" baseline="0" dirty="0" smtClean="0"/>
          </a:p>
          <a:p>
            <a:r>
              <a:rPr lang="en-GB" dirty="0" smtClean="0"/>
              <a:t>It is not ideal to insert the banner and footer like this as it has issues for accessibility. Screen readers will see the header and footer as images.</a:t>
            </a:r>
          </a:p>
          <a:p>
            <a:endParaRPr lang="en-GB" dirty="0" smtClean="0"/>
          </a:p>
          <a:p>
            <a:r>
              <a:rPr lang="en-GB" dirty="0" smtClean="0"/>
              <a:t>Pictures must have alternative</a:t>
            </a:r>
            <a:r>
              <a:rPr lang="en-GB" baseline="0" dirty="0" smtClean="0"/>
              <a:t> text. To add alt text:</a:t>
            </a:r>
          </a:p>
          <a:p>
            <a:r>
              <a:rPr lang="en-GB" baseline="0" dirty="0" smtClean="0"/>
              <a:t>Right click picture and select ‘Format picture’. A menu should appear to the right of your screen. </a:t>
            </a:r>
          </a:p>
          <a:p>
            <a:r>
              <a:rPr lang="en-GB" baseline="0" dirty="0" smtClean="0"/>
              <a:t>Click on the third icon along, ‘Size and properties’ and then click on ‘Alt 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Enter text to describe the image in the </a:t>
            </a:r>
            <a:r>
              <a:rPr lang="en-GB" sz="1200" b="1" kern="1200" dirty="0" smtClean="0">
                <a:solidFill>
                  <a:schemeClr val="tx1"/>
                </a:solidFill>
                <a:effectLst/>
                <a:latin typeface="+mn-lt"/>
                <a:ea typeface="+mn-ea"/>
                <a:cs typeface="+mn-cs"/>
              </a:rPr>
              <a:t>Description</a:t>
            </a:r>
            <a:r>
              <a:rPr lang="en-GB" sz="1200" kern="1200" dirty="0" smtClean="0">
                <a:solidFill>
                  <a:schemeClr val="tx1"/>
                </a:solidFill>
                <a:effectLst/>
                <a:latin typeface="+mn-lt"/>
                <a:ea typeface="+mn-ea"/>
                <a:cs typeface="+mn-cs"/>
              </a:rPr>
              <a:t> box. Please note, some screen readers ignore the </a:t>
            </a:r>
            <a:r>
              <a:rPr lang="en-GB" sz="1200" b="1" kern="1200" dirty="0" smtClean="0">
                <a:solidFill>
                  <a:schemeClr val="tx1"/>
                </a:solidFill>
                <a:effectLst/>
                <a:latin typeface="+mn-lt"/>
                <a:ea typeface="+mn-ea"/>
                <a:cs typeface="+mn-cs"/>
              </a:rPr>
              <a:t>Title</a:t>
            </a:r>
            <a:r>
              <a:rPr lang="en-GB" sz="1200" kern="1200" dirty="0" smtClean="0">
                <a:solidFill>
                  <a:schemeClr val="tx1"/>
                </a:solidFill>
                <a:effectLst/>
                <a:latin typeface="+mn-lt"/>
                <a:ea typeface="+mn-ea"/>
                <a:cs typeface="+mn-cs"/>
              </a:rPr>
              <a:t> box so the alternative text should be in the </a:t>
            </a:r>
            <a:r>
              <a:rPr lang="en-GB" sz="1200" b="1" kern="1200" dirty="0" smtClean="0">
                <a:solidFill>
                  <a:schemeClr val="tx1"/>
                </a:solidFill>
                <a:effectLst/>
                <a:latin typeface="+mn-lt"/>
                <a:ea typeface="+mn-ea"/>
                <a:cs typeface="+mn-cs"/>
              </a:rPr>
              <a:t>Description</a:t>
            </a:r>
            <a:r>
              <a:rPr lang="en-GB" sz="1200" kern="1200" dirty="0" smtClean="0">
                <a:solidFill>
                  <a:schemeClr val="tx1"/>
                </a:solidFill>
                <a:effectLst/>
                <a:latin typeface="+mn-lt"/>
                <a:ea typeface="+mn-ea"/>
                <a:cs typeface="+mn-cs"/>
              </a:rPr>
              <a:t> box. If your image is purely for decorative purposes, you can just type </a:t>
            </a:r>
            <a:r>
              <a:rPr lang="en-GB" sz="1200" b="1" kern="1200" dirty="0" smtClean="0">
                <a:solidFill>
                  <a:schemeClr val="tx1"/>
                </a:solidFill>
                <a:effectLst/>
                <a:latin typeface="+mn-lt"/>
                <a:ea typeface="+mn-ea"/>
                <a:cs typeface="+mn-cs"/>
              </a:rPr>
              <a:t>Decorative</a:t>
            </a:r>
            <a:r>
              <a:rPr lang="en-GB" sz="1200" kern="1200" dirty="0" smtClean="0">
                <a:solidFill>
                  <a:schemeClr val="tx1"/>
                </a:solidFill>
                <a:effectLst/>
                <a:latin typeface="+mn-lt"/>
                <a:ea typeface="+mn-ea"/>
                <a:cs typeface="+mn-cs"/>
              </a:rPr>
              <a:t>. </a:t>
            </a:r>
            <a:r>
              <a:rPr lang="en-GB" baseline="0" dirty="0" smtClean="0"/>
              <a:t>You do not need to include ‘picture’ or ‘graphic’ as screen reader software will automatically identify it as a picture.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Where you have lots of images or shapes making up a larger diagram, it may work better to group the pictures and then save the group as a single image to which you can apply alt text. Although you can add alt text to a group, when I tested with NVDA screen reader software, it did not read the group alt text. To group images together, select all the relevant images, right click and select </a:t>
            </a:r>
            <a:r>
              <a:rPr lang="en-GB" b="1" baseline="0" dirty="0" smtClean="0"/>
              <a:t>Group </a:t>
            </a:r>
            <a:r>
              <a:rPr lang="en-GB" baseline="0" dirty="0" smtClean="0"/>
              <a:t>and then </a:t>
            </a:r>
            <a:r>
              <a:rPr lang="en-GB" b="1" baseline="0" dirty="0" smtClean="0"/>
              <a:t>Group</a:t>
            </a:r>
            <a:r>
              <a:rPr lang="en-GB" baseline="0" dirty="0" smtClean="0"/>
              <a:t>. To save a group as a picture, right click the group, select </a:t>
            </a:r>
            <a:r>
              <a:rPr lang="en-GB" b="1" baseline="0" dirty="0" smtClean="0"/>
              <a:t>Save as Picture</a:t>
            </a:r>
            <a:r>
              <a:rPr lang="en-GB" baseline="0" dirty="0" smtClean="0"/>
              <a:t>. You can then delete the group from your slides, insert the saved picture and add alt text to it. </a:t>
            </a:r>
          </a:p>
          <a:p>
            <a:endParaRPr lang="en-GB" baseline="0" dirty="0" smtClean="0"/>
          </a:p>
          <a:p>
            <a:r>
              <a:rPr lang="en-GB" baseline="0" dirty="0" smtClean="0"/>
              <a:t>If you have inserted an image under the banner / footer by copying and pasting the header / footer, you must also give alternative text to the header and footer. If you have copied the header / footer from this slide, they will already have alternative text. </a:t>
            </a:r>
          </a:p>
          <a:p>
            <a:endParaRPr lang="en-GB" baseline="0" dirty="0" smtClean="0"/>
          </a:p>
          <a:p>
            <a:r>
              <a:rPr lang="en-GB" baseline="0" dirty="0" smtClean="0"/>
              <a:t>Do not use images with transparency included as any transparent areas will display as black when converted to an accessible PDF.</a:t>
            </a:r>
          </a:p>
          <a:p>
            <a:endParaRPr lang="en-GB" baseline="0" dirty="0" smtClean="0"/>
          </a:p>
          <a:p>
            <a:r>
              <a:rPr lang="en-GB" baseline="0" dirty="0" smtClean="0"/>
              <a:t>It is a good idea always to check reading order:</a:t>
            </a:r>
          </a:p>
          <a:p>
            <a:r>
              <a:rPr lang="en-GB" dirty="0" smtClean="0"/>
              <a:t>In</a:t>
            </a:r>
            <a:r>
              <a:rPr lang="en-GB" baseline="0" dirty="0" smtClean="0"/>
              <a:t> the Home tab, under the ‘Drawing’ section, click on ‘Arrange’ and select ‘Selection Pane’. </a:t>
            </a:r>
          </a:p>
          <a:p>
            <a:r>
              <a:rPr lang="en-GB" baseline="0" dirty="0" smtClean="0"/>
              <a:t>You can drag or drop items to the correct reading order, or select the item and use the up and down arrows to move it. </a:t>
            </a:r>
          </a:p>
          <a:p>
            <a:r>
              <a:rPr lang="en-GB" baseline="0" dirty="0" smtClean="0"/>
              <a:t>This order also determines the order the items sit in layers on the screen, so be a bit careful.</a:t>
            </a:r>
          </a:p>
          <a:p>
            <a:r>
              <a:rPr lang="en-GB" baseline="0" dirty="0" smtClean="0"/>
              <a:t>The items are read in the order from the bottom of the list upwards</a:t>
            </a:r>
            <a:endParaRPr lang="en-GB" dirty="0" smtClean="0"/>
          </a:p>
          <a:p>
            <a:endParaRPr lang="en-GB" dirty="0"/>
          </a:p>
        </p:txBody>
      </p:sp>
      <p:sp>
        <p:nvSpPr>
          <p:cNvPr id="4" name="Slide Number Placeholder 3"/>
          <p:cNvSpPr>
            <a:spLocks noGrp="1"/>
          </p:cNvSpPr>
          <p:nvPr>
            <p:ph type="sldNum" sz="quarter" idx="10"/>
          </p:nvPr>
        </p:nvSpPr>
        <p:spPr/>
        <p:txBody>
          <a:bodyPr/>
          <a:lstStyle/>
          <a:p>
            <a:fld id="{9239F165-1DCE-436D-960E-0F56D1D37F20}" type="slidenum">
              <a:rPr lang="en-GB" smtClean="0"/>
              <a:t>1</a:t>
            </a:fld>
            <a:endParaRPr lang="en-GB"/>
          </a:p>
        </p:txBody>
      </p:sp>
    </p:spTree>
    <p:extLst>
      <p:ext uri="{BB962C8B-B14F-4D97-AF65-F5344CB8AC3E}">
        <p14:creationId xmlns:p14="http://schemas.microsoft.com/office/powerpoint/2010/main" val="337546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that only</a:t>
            </a:r>
            <a:r>
              <a:rPr lang="en-GB" baseline="0" dirty="0" smtClean="0"/>
              <a:t> title slides have a full UCL banner, other slides just have a narrow colour banner</a:t>
            </a:r>
          </a:p>
          <a:p>
            <a:r>
              <a:rPr lang="en-GB" baseline="0" dirty="0" smtClean="0"/>
              <a:t>You may change font size if you wish, but be consistent, and do not use more than 3 font sizes on one slide </a:t>
            </a:r>
            <a:r>
              <a:rPr lang="en-GB" baseline="0" smtClean="0"/>
              <a:t>and have a minimum font size of 24pt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9239F165-1DCE-436D-960E-0F56D1D37F20}" type="slidenum">
              <a:rPr lang="en-GB" smtClean="0"/>
              <a:t>2</a:t>
            </a:fld>
            <a:endParaRPr lang="en-GB"/>
          </a:p>
        </p:txBody>
      </p:sp>
    </p:spTree>
    <p:extLst>
      <p:ext uri="{BB962C8B-B14F-4D97-AF65-F5344CB8AC3E}">
        <p14:creationId xmlns:p14="http://schemas.microsoft.com/office/powerpoint/2010/main" val="48782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Pictures must have alternative</a:t>
            </a:r>
            <a:r>
              <a:rPr lang="en-GB" baseline="0" dirty="0" smtClean="0"/>
              <a:t> text. To add alt text:</a:t>
            </a:r>
          </a:p>
          <a:p>
            <a:r>
              <a:rPr lang="en-GB" baseline="0" dirty="0" smtClean="0"/>
              <a:t>Right click picture and select ‘Format picture’. A menu should appear to the right of your screen. </a:t>
            </a:r>
          </a:p>
          <a:p>
            <a:r>
              <a:rPr lang="en-GB" baseline="0" dirty="0" smtClean="0"/>
              <a:t>Click on the third icon along, ‘Size and properties’ and then click on ‘Alt 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Enter text to describe the image in the </a:t>
            </a:r>
            <a:r>
              <a:rPr lang="en-GB" sz="1200" b="1" kern="1200" dirty="0" smtClean="0">
                <a:solidFill>
                  <a:schemeClr val="tx1"/>
                </a:solidFill>
                <a:effectLst/>
                <a:latin typeface="+mn-lt"/>
                <a:ea typeface="+mn-ea"/>
                <a:cs typeface="+mn-cs"/>
              </a:rPr>
              <a:t>Description</a:t>
            </a:r>
            <a:r>
              <a:rPr lang="en-GB" sz="1200" kern="1200" dirty="0" smtClean="0">
                <a:solidFill>
                  <a:schemeClr val="tx1"/>
                </a:solidFill>
                <a:effectLst/>
                <a:latin typeface="+mn-lt"/>
                <a:ea typeface="+mn-ea"/>
                <a:cs typeface="+mn-cs"/>
              </a:rPr>
              <a:t> box. Please note, some screen readers ignore the </a:t>
            </a:r>
            <a:r>
              <a:rPr lang="en-GB" sz="1200" b="1" kern="1200" dirty="0" smtClean="0">
                <a:solidFill>
                  <a:schemeClr val="tx1"/>
                </a:solidFill>
                <a:effectLst/>
                <a:latin typeface="+mn-lt"/>
                <a:ea typeface="+mn-ea"/>
                <a:cs typeface="+mn-cs"/>
              </a:rPr>
              <a:t>Title</a:t>
            </a:r>
            <a:r>
              <a:rPr lang="en-GB" sz="1200" kern="1200" dirty="0" smtClean="0">
                <a:solidFill>
                  <a:schemeClr val="tx1"/>
                </a:solidFill>
                <a:effectLst/>
                <a:latin typeface="+mn-lt"/>
                <a:ea typeface="+mn-ea"/>
                <a:cs typeface="+mn-cs"/>
              </a:rPr>
              <a:t> box so the alternative text should be in the </a:t>
            </a:r>
            <a:r>
              <a:rPr lang="en-GB" sz="1200" b="1" kern="1200" dirty="0" smtClean="0">
                <a:solidFill>
                  <a:schemeClr val="tx1"/>
                </a:solidFill>
                <a:effectLst/>
                <a:latin typeface="+mn-lt"/>
                <a:ea typeface="+mn-ea"/>
                <a:cs typeface="+mn-cs"/>
              </a:rPr>
              <a:t>Description</a:t>
            </a:r>
            <a:r>
              <a:rPr lang="en-GB" sz="1200" kern="1200" dirty="0" smtClean="0">
                <a:solidFill>
                  <a:schemeClr val="tx1"/>
                </a:solidFill>
                <a:effectLst/>
                <a:latin typeface="+mn-lt"/>
                <a:ea typeface="+mn-ea"/>
                <a:cs typeface="+mn-cs"/>
              </a:rPr>
              <a:t> box. If your image is purely for decorative purposes, you can just type </a:t>
            </a:r>
            <a:r>
              <a:rPr lang="en-GB" sz="1200" b="1" kern="1200" dirty="0" smtClean="0">
                <a:solidFill>
                  <a:schemeClr val="tx1"/>
                </a:solidFill>
                <a:effectLst/>
                <a:latin typeface="+mn-lt"/>
                <a:ea typeface="+mn-ea"/>
                <a:cs typeface="+mn-cs"/>
              </a:rPr>
              <a:t>Decorative</a:t>
            </a:r>
            <a:r>
              <a:rPr lang="en-GB" sz="1200" kern="1200" dirty="0" smtClean="0">
                <a:solidFill>
                  <a:schemeClr val="tx1"/>
                </a:solidFill>
                <a:effectLst/>
                <a:latin typeface="+mn-lt"/>
                <a:ea typeface="+mn-ea"/>
                <a:cs typeface="+mn-cs"/>
              </a:rPr>
              <a:t>. </a:t>
            </a:r>
            <a:r>
              <a:rPr lang="en-GB" baseline="0" dirty="0" smtClean="0"/>
              <a:t>You do not need to include ‘picture’ or ‘graphic’ as screen reader software will automatically identify it as a picture.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Where you have lots of images or shapes making up a larger diagram, it may work better to group the pictures and then save the group as a single image to which you can apply alt text. Although you can add alt text to a group, when I tested with NVDA screen reader software, it did not read the group alt text. To group images together, select all the relevant images, right click and select </a:t>
            </a:r>
            <a:r>
              <a:rPr lang="en-GB" b="1" baseline="0" dirty="0" smtClean="0"/>
              <a:t>Group </a:t>
            </a:r>
            <a:r>
              <a:rPr lang="en-GB" baseline="0" dirty="0" smtClean="0"/>
              <a:t>and then </a:t>
            </a:r>
            <a:r>
              <a:rPr lang="en-GB" b="1" baseline="0" dirty="0" smtClean="0"/>
              <a:t>Group</a:t>
            </a:r>
            <a:r>
              <a:rPr lang="en-GB" baseline="0" dirty="0" smtClean="0"/>
              <a:t>. To save a group as a picture, right click the group, select </a:t>
            </a:r>
            <a:r>
              <a:rPr lang="en-GB" b="1" baseline="0" dirty="0" smtClean="0"/>
              <a:t>Save as Picture</a:t>
            </a:r>
            <a:r>
              <a:rPr lang="en-GB" baseline="0" dirty="0" smtClean="0"/>
              <a:t>. You can then delete the group from your slides, insert the saved picture and add alt text to it. </a:t>
            </a:r>
          </a:p>
          <a:p>
            <a:endParaRPr lang="en-GB" baseline="0" dirty="0" smtClean="0"/>
          </a:p>
          <a:p>
            <a:r>
              <a:rPr lang="en-GB" baseline="0" dirty="0" smtClean="0"/>
              <a:t>Do not use images with transparency included as any transparent areas will display as black when converted to an accessible PDF.</a:t>
            </a:r>
          </a:p>
          <a:p>
            <a:endParaRPr lang="en-GB" baseline="0" dirty="0" smtClean="0"/>
          </a:p>
          <a:p>
            <a:r>
              <a:rPr lang="en-GB" baseline="0" dirty="0" smtClean="0"/>
              <a:t>It is a good idea always to check reading order:</a:t>
            </a:r>
          </a:p>
          <a:p>
            <a:r>
              <a:rPr lang="en-GB" dirty="0" smtClean="0"/>
              <a:t>In</a:t>
            </a:r>
            <a:r>
              <a:rPr lang="en-GB" baseline="0" dirty="0" smtClean="0"/>
              <a:t> the Home tab, under the ‘Drawing’ section, click on ‘Arrange’ and select ‘Selection Pane’. </a:t>
            </a:r>
          </a:p>
          <a:p>
            <a:r>
              <a:rPr lang="en-GB" baseline="0" dirty="0" smtClean="0"/>
              <a:t>You can drag or drop items to the correct reading order, or select the item and use the up and down arrows to move it. </a:t>
            </a:r>
          </a:p>
          <a:p>
            <a:r>
              <a:rPr lang="en-GB" baseline="0" dirty="0" smtClean="0"/>
              <a:t>This order also determines the order the items sit in layers on the screen, so be a bit careful.</a:t>
            </a:r>
          </a:p>
          <a:p>
            <a:r>
              <a:rPr lang="en-GB" baseline="0" dirty="0" smtClean="0"/>
              <a:t>The items are read in the order from the bottom of the list upwards</a:t>
            </a:r>
            <a:endParaRPr lang="en-GB" dirty="0" smtClean="0"/>
          </a:p>
        </p:txBody>
      </p:sp>
      <p:sp>
        <p:nvSpPr>
          <p:cNvPr id="4" name="Slide Number Placeholder 3"/>
          <p:cNvSpPr>
            <a:spLocks noGrp="1"/>
          </p:cNvSpPr>
          <p:nvPr>
            <p:ph type="sldNum" sz="quarter" idx="10"/>
          </p:nvPr>
        </p:nvSpPr>
        <p:spPr/>
        <p:txBody>
          <a:bodyPr/>
          <a:lstStyle/>
          <a:p>
            <a:fld id="{9239F165-1DCE-436D-960E-0F56D1D37F20}" type="slidenum">
              <a:rPr lang="en-GB" smtClean="0"/>
              <a:t>3</a:t>
            </a:fld>
            <a:endParaRPr lang="en-GB"/>
          </a:p>
        </p:txBody>
      </p:sp>
    </p:spTree>
    <p:extLst>
      <p:ext uri="{BB962C8B-B14F-4D97-AF65-F5344CB8AC3E}">
        <p14:creationId xmlns:p14="http://schemas.microsoft.com/office/powerpoint/2010/main" val="8135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that only</a:t>
            </a:r>
            <a:r>
              <a:rPr lang="en-GB" baseline="0" dirty="0" smtClean="0"/>
              <a:t> title slides have a full UCL banner, other slides just have a narrow colour banner</a:t>
            </a:r>
          </a:p>
          <a:p>
            <a:r>
              <a:rPr lang="en-GB" baseline="0" dirty="0" smtClean="0"/>
              <a:t>You may change font size if you wish, but be consistent, and do not use more than 3 font sizes on one slide </a:t>
            </a:r>
            <a:r>
              <a:rPr lang="en-GB" baseline="0" smtClean="0"/>
              <a:t>and have a minimum font size of 24pt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9239F165-1DCE-436D-960E-0F56D1D37F20}" type="slidenum">
              <a:rPr lang="en-GB" smtClean="0"/>
              <a:t>4</a:t>
            </a:fld>
            <a:endParaRPr lang="en-GB"/>
          </a:p>
        </p:txBody>
      </p:sp>
    </p:spTree>
    <p:extLst>
      <p:ext uri="{BB962C8B-B14F-4D97-AF65-F5344CB8AC3E}">
        <p14:creationId xmlns:p14="http://schemas.microsoft.com/office/powerpoint/2010/main" val="4233359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that only</a:t>
            </a:r>
            <a:r>
              <a:rPr lang="en-GB" baseline="0" dirty="0" smtClean="0"/>
              <a:t> title slides have a full UCL banner, other slides just have a narrow colour banner</a:t>
            </a:r>
          </a:p>
          <a:p>
            <a:r>
              <a:rPr lang="en-GB" baseline="0" dirty="0" smtClean="0"/>
              <a:t>You may change font size if you wish, but be consistent, and do not use more than 3 font sizes on one slide </a:t>
            </a:r>
            <a:r>
              <a:rPr lang="en-GB" baseline="0" smtClean="0"/>
              <a:t>and have a minimum font size of 24pt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9239F165-1DCE-436D-960E-0F56D1D37F20}" type="slidenum">
              <a:rPr lang="en-GB" smtClean="0"/>
              <a:t>5</a:t>
            </a:fld>
            <a:endParaRPr lang="en-GB"/>
          </a:p>
        </p:txBody>
      </p:sp>
    </p:spTree>
    <p:extLst>
      <p:ext uri="{BB962C8B-B14F-4D97-AF65-F5344CB8AC3E}">
        <p14:creationId xmlns:p14="http://schemas.microsoft.com/office/powerpoint/2010/main" val="1659109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that only</a:t>
            </a:r>
            <a:r>
              <a:rPr lang="en-GB" baseline="0" dirty="0" smtClean="0"/>
              <a:t> title slides have a full UCL banner, other slides just have a narrow colour banner</a:t>
            </a:r>
          </a:p>
          <a:p>
            <a:r>
              <a:rPr lang="en-GB" baseline="0" dirty="0" smtClean="0"/>
              <a:t>You may change font size if you wish, but be consistent, and do not use more than 3 font sizes on one slide </a:t>
            </a:r>
            <a:r>
              <a:rPr lang="en-GB" baseline="0" smtClean="0"/>
              <a:t>and have a minimum font size of 24pt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9239F165-1DCE-436D-960E-0F56D1D37F20}" type="slidenum">
              <a:rPr lang="en-GB" smtClean="0"/>
              <a:t>6</a:t>
            </a:fld>
            <a:endParaRPr lang="en-GB"/>
          </a:p>
        </p:txBody>
      </p:sp>
    </p:spTree>
    <p:extLst>
      <p:ext uri="{BB962C8B-B14F-4D97-AF65-F5344CB8AC3E}">
        <p14:creationId xmlns:p14="http://schemas.microsoft.com/office/powerpoint/2010/main" val="25504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UCL RDR.</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We</a:t>
            </a:r>
            <a:r>
              <a:rPr lang="en-GB" baseline="0"/>
              <a:t> will publish </a:t>
            </a:r>
            <a:r>
              <a:rPr lang="en-GB" sz="1200"/>
              <a:t>Data, software code/syntax, figures, posters, presentations, data management plans, workflows and models </a:t>
            </a:r>
            <a:r>
              <a:rPr lang="en-GB" sz="1200" baseline="0"/>
              <a:t> - so pretty much everything except published manuscripts like papers, conference proceedings, monographs etc. These must go into UCL Discovery.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a:t>Benefits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a:t>If I click this link, we can take a quick look at the live system…</a:t>
            </a:r>
            <a:r>
              <a:rPr lang="en-GB" sz="1200"/>
              <a:t> </a:t>
            </a:r>
          </a:p>
          <a:p>
            <a:endParaRPr lang="en-GB"/>
          </a:p>
        </p:txBody>
      </p:sp>
      <p:sp>
        <p:nvSpPr>
          <p:cNvPr id="4" name="Slide Number Placeholder 3"/>
          <p:cNvSpPr>
            <a:spLocks noGrp="1"/>
          </p:cNvSpPr>
          <p:nvPr>
            <p:ph type="sldNum" sz="quarter" idx="10"/>
          </p:nvPr>
        </p:nvSpPr>
        <p:spPr/>
        <p:txBody>
          <a:bodyPr/>
          <a:lstStyle/>
          <a:p>
            <a:fld id="{07EF8484-F710-4E80-B2B9-764DC3BE09D5}" type="slidenum">
              <a:rPr lang="en-GB" smtClean="0"/>
              <a:t>7</a:t>
            </a:fld>
            <a:endParaRPr lang="en-GB"/>
          </a:p>
        </p:txBody>
      </p:sp>
    </p:spTree>
    <p:extLst>
      <p:ext uri="{BB962C8B-B14F-4D97-AF65-F5344CB8AC3E}">
        <p14:creationId xmlns:p14="http://schemas.microsoft.com/office/powerpoint/2010/main" val="28809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Pictures must have alternative</a:t>
            </a:r>
            <a:r>
              <a:rPr lang="en-GB" baseline="0" dirty="0" smtClean="0"/>
              <a:t> text. To add alt text:</a:t>
            </a:r>
          </a:p>
          <a:p>
            <a:r>
              <a:rPr lang="en-GB" baseline="0" dirty="0" smtClean="0"/>
              <a:t>Right click picture and select ‘Format picture’. A menu should appear to the right of your screen. </a:t>
            </a:r>
          </a:p>
          <a:p>
            <a:r>
              <a:rPr lang="en-GB" baseline="0" dirty="0" smtClean="0"/>
              <a:t>Click on the third icon along, ‘Size and properties’ and then click on ‘Alt 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Enter text to describe the image in the </a:t>
            </a:r>
            <a:r>
              <a:rPr lang="en-GB" sz="1200" b="1" kern="1200" dirty="0" smtClean="0">
                <a:solidFill>
                  <a:schemeClr val="tx1"/>
                </a:solidFill>
                <a:effectLst/>
                <a:latin typeface="+mn-lt"/>
                <a:ea typeface="+mn-ea"/>
                <a:cs typeface="+mn-cs"/>
              </a:rPr>
              <a:t>Description</a:t>
            </a:r>
            <a:r>
              <a:rPr lang="en-GB" sz="1200" kern="1200" dirty="0" smtClean="0">
                <a:solidFill>
                  <a:schemeClr val="tx1"/>
                </a:solidFill>
                <a:effectLst/>
                <a:latin typeface="+mn-lt"/>
                <a:ea typeface="+mn-ea"/>
                <a:cs typeface="+mn-cs"/>
              </a:rPr>
              <a:t> box. Please note, some screen readers ignore the </a:t>
            </a:r>
            <a:r>
              <a:rPr lang="en-GB" sz="1200" b="1" kern="1200" dirty="0" smtClean="0">
                <a:solidFill>
                  <a:schemeClr val="tx1"/>
                </a:solidFill>
                <a:effectLst/>
                <a:latin typeface="+mn-lt"/>
                <a:ea typeface="+mn-ea"/>
                <a:cs typeface="+mn-cs"/>
              </a:rPr>
              <a:t>Title</a:t>
            </a:r>
            <a:r>
              <a:rPr lang="en-GB" sz="1200" kern="1200" dirty="0" smtClean="0">
                <a:solidFill>
                  <a:schemeClr val="tx1"/>
                </a:solidFill>
                <a:effectLst/>
                <a:latin typeface="+mn-lt"/>
                <a:ea typeface="+mn-ea"/>
                <a:cs typeface="+mn-cs"/>
              </a:rPr>
              <a:t> box so the alternative text should be in the </a:t>
            </a:r>
            <a:r>
              <a:rPr lang="en-GB" sz="1200" b="1" kern="1200" dirty="0" smtClean="0">
                <a:solidFill>
                  <a:schemeClr val="tx1"/>
                </a:solidFill>
                <a:effectLst/>
                <a:latin typeface="+mn-lt"/>
                <a:ea typeface="+mn-ea"/>
                <a:cs typeface="+mn-cs"/>
              </a:rPr>
              <a:t>Description</a:t>
            </a:r>
            <a:r>
              <a:rPr lang="en-GB" sz="1200" kern="1200" dirty="0" smtClean="0">
                <a:solidFill>
                  <a:schemeClr val="tx1"/>
                </a:solidFill>
                <a:effectLst/>
                <a:latin typeface="+mn-lt"/>
                <a:ea typeface="+mn-ea"/>
                <a:cs typeface="+mn-cs"/>
              </a:rPr>
              <a:t> box. If your image is purely for decorative purposes, you can just type </a:t>
            </a:r>
            <a:r>
              <a:rPr lang="en-GB" sz="1200" b="1" kern="1200" dirty="0" smtClean="0">
                <a:solidFill>
                  <a:schemeClr val="tx1"/>
                </a:solidFill>
                <a:effectLst/>
                <a:latin typeface="+mn-lt"/>
                <a:ea typeface="+mn-ea"/>
                <a:cs typeface="+mn-cs"/>
              </a:rPr>
              <a:t>Decorative</a:t>
            </a:r>
            <a:r>
              <a:rPr lang="en-GB" sz="1200" kern="1200" dirty="0" smtClean="0">
                <a:solidFill>
                  <a:schemeClr val="tx1"/>
                </a:solidFill>
                <a:effectLst/>
                <a:latin typeface="+mn-lt"/>
                <a:ea typeface="+mn-ea"/>
                <a:cs typeface="+mn-cs"/>
              </a:rPr>
              <a:t>. </a:t>
            </a:r>
            <a:r>
              <a:rPr lang="en-GB" baseline="0" dirty="0" smtClean="0"/>
              <a:t>You do not need to include ‘picture’ or ‘graphic’ as screen reader software will automatically identify it as a picture.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Where you have lots of images or shapes making up a larger diagram, it may work better to group the pictures and then save the group as a single image to which you can apply alt text. Although you can add alt text to a group, when I tested with NVDA screen reader software, it did not read the group alt text. To group images together, select all the relevant images, right click and select </a:t>
            </a:r>
            <a:r>
              <a:rPr lang="en-GB" b="1" baseline="0" dirty="0" smtClean="0"/>
              <a:t>Group </a:t>
            </a:r>
            <a:r>
              <a:rPr lang="en-GB" baseline="0" dirty="0" smtClean="0"/>
              <a:t>and then </a:t>
            </a:r>
            <a:r>
              <a:rPr lang="en-GB" b="1" baseline="0" dirty="0" smtClean="0"/>
              <a:t>Group</a:t>
            </a:r>
            <a:r>
              <a:rPr lang="en-GB" baseline="0" dirty="0" smtClean="0"/>
              <a:t>. To save a group as a picture, right click the group, select </a:t>
            </a:r>
            <a:r>
              <a:rPr lang="en-GB" b="1" baseline="0" dirty="0" smtClean="0"/>
              <a:t>Save as Picture</a:t>
            </a:r>
            <a:r>
              <a:rPr lang="en-GB" baseline="0" dirty="0" smtClean="0"/>
              <a:t>. You can then delete the group from your slides, insert the saved picture and add alt text to it. </a:t>
            </a:r>
          </a:p>
          <a:p>
            <a:endParaRPr lang="en-GB" baseline="0" dirty="0" smtClean="0"/>
          </a:p>
          <a:p>
            <a:r>
              <a:rPr lang="en-GB" baseline="0" dirty="0" smtClean="0"/>
              <a:t>Do not use images with transparency included as any transparent areas will display as black when converted to an accessible PDF.</a:t>
            </a:r>
          </a:p>
          <a:p>
            <a:endParaRPr lang="en-GB" baseline="0" dirty="0" smtClean="0"/>
          </a:p>
          <a:p>
            <a:r>
              <a:rPr lang="en-GB" baseline="0" dirty="0" smtClean="0"/>
              <a:t>It is a good idea always to check reading order:</a:t>
            </a:r>
          </a:p>
          <a:p>
            <a:r>
              <a:rPr lang="en-GB" dirty="0" smtClean="0"/>
              <a:t>In</a:t>
            </a:r>
            <a:r>
              <a:rPr lang="en-GB" baseline="0" dirty="0" smtClean="0"/>
              <a:t> the Home tab, under the ‘Drawing’ section, click on ‘Arrange’ and select ‘Selection Pane’. </a:t>
            </a:r>
          </a:p>
          <a:p>
            <a:r>
              <a:rPr lang="en-GB" baseline="0" dirty="0" smtClean="0"/>
              <a:t>You can drag or drop items to the correct reading order, or select the item and use the up and down arrows to move it. </a:t>
            </a:r>
          </a:p>
          <a:p>
            <a:r>
              <a:rPr lang="en-GB" baseline="0" dirty="0" smtClean="0"/>
              <a:t>This order also determines the order the items sit in layers on the screen, so be a bit careful.</a:t>
            </a:r>
          </a:p>
          <a:p>
            <a:r>
              <a:rPr lang="en-GB" baseline="0" dirty="0" smtClean="0"/>
              <a:t>The items are read in the order from the bottom of the list upwards</a:t>
            </a: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9F165-1DCE-436D-960E-0F56D1D37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858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649" y="1960605"/>
            <a:ext cx="10777151" cy="947995"/>
          </a:xfrm>
        </p:spPr>
        <p:txBody>
          <a:bodyPr anchor="t" anchorCtr="0"/>
          <a:lstStyle>
            <a:lvl1pPr algn="l">
              <a:defRPr sz="6000" b="1">
                <a:solidFill>
                  <a:schemeClr val="accent4"/>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576649" y="2989070"/>
            <a:ext cx="9144000" cy="483179"/>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8"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UCL banner">
            <a:extLst>
              <a:ext uri="{FF2B5EF4-FFF2-40B4-BE49-F238E27FC236}">
                <a16:creationId xmlns:a16="http://schemas.microsoft.com/office/drawing/2014/main" id="{7C2B82BC-928F-4A4B-864E-F3EDF9D2E00E}"/>
              </a:ext>
            </a:extLst>
          </p:cNvPr>
          <p:cNvPicPr>
            <a:picLocks noChangeAspect="1"/>
          </p:cNvPicPr>
          <p:nvPr userDrawn="1"/>
        </p:nvPicPr>
        <p:blipFill>
          <a:blip r:embed="rId2"/>
          <a:stretch>
            <a:fillRect/>
          </a:stretch>
        </p:blipFill>
        <p:spPr>
          <a:xfrm>
            <a:off x="0" y="0"/>
            <a:ext cx="12192000" cy="990600"/>
          </a:xfrm>
          <a:prstGeom prst="rect">
            <a:avLst/>
          </a:prstGeom>
        </p:spPr>
      </p:pic>
      <p:sp>
        <p:nvSpPr>
          <p:cNvPr id="12" name="TextBox 11">
            <a:extLst>
              <a:ext uri="{FF2B5EF4-FFF2-40B4-BE49-F238E27FC236}">
                <a16:creationId xmlns:a16="http://schemas.microsoft.com/office/drawing/2014/main" id="{F52612D4-0FED-4D44-BD5D-1F8752991EBD}"/>
              </a:ext>
            </a:extLst>
          </p:cNvPr>
          <p:cNvSpPr txBox="1"/>
          <p:nvPr userDrawn="1"/>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
        <p:nvSpPr>
          <p:cNvPr id="13" name="Content Placeholder 2"/>
          <p:cNvSpPr>
            <a:spLocks noGrp="1"/>
          </p:cNvSpPr>
          <p:nvPr>
            <p:ph idx="11" hasCustomPrompt="1"/>
          </p:nvPr>
        </p:nvSpPr>
        <p:spPr>
          <a:xfrm>
            <a:off x="576649" y="4402383"/>
            <a:ext cx="10515600" cy="970681"/>
          </a:xfrm>
        </p:spPr>
        <p:txBody>
          <a:bodyPr>
            <a:noAutofit/>
          </a:bodyPr>
          <a:lstStyle>
            <a:lvl1pPr marL="0" indent="0">
              <a:buClr>
                <a:schemeClr val="accent4"/>
              </a:buClr>
              <a:buNone/>
              <a:defRPr sz="2400"/>
            </a:lvl1pPr>
            <a:lvl2pPr marL="457200" indent="0">
              <a:buClr>
                <a:schemeClr val="accent4"/>
              </a:buClr>
              <a:buFont typeface="Wingdings" panose="05000000000000000000" pitchFamily="2" charset="2"/>
              <a:buNone/>
              <a:defRPr/>
            </a:lvl2pPr>
            <a:lvl3pPr>
              <a:buClr>
                <a:srgbClr val="C00000"/>
              </a:buClr>
              <a:defRPr/>
            </a:lvl3pPr>
            <a:lvl4pPr>
              <a:buClr>
                <a:srgbClr val="C00000"/>
              </a:buClr>
              <a:defRPr/>
            </a:lvl4pPr>
            <a:lvl5pPr>
              <a:buClr>
                <a:srgbClr val="C00000"/>
              </a:buClr>
              <a:defRPr/>
            </a:lvl5pPr>
          </a:lstStyle>
          <a:p>
            <a:pPr lvl="0"/>
            <a:r>
              <a:rPr lang="en-US" dirty="0"/>
              <a:t>UCL Library Services www.ucl.ac.uk</a:t>
            </a:r>
          </a:p>
          <a:p>
            <a:pPr lvl="0"/>
            <a:r>
              <a:rPr lang="en-US" dirty="0"/>
              <a:t>xyz@ucl.ac.uk</a:t>
            </a:r>
          </a:p>
        </p:txBody>
      </p:sp>
    </p:spTree>
    <p:extLst>
      <p:ext uri="{BB962C8B-B14F-4D97-AF65-F5344CB8AC3E}">
        <p14:creationId xmlns:p14="http://schemas.microsoft.com/office/powerpoint/2010/main" val="54469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80000"/>
            <a:ext cx="10515600" cy="786900"/>
          </a:xfrm>
        </p:spPr>
        <p:txBody>
          <a:bodyPr anchor="t" anchorCtr="0">
            <a:noAutofit/>
          </a:bodyPr>
          <a:lstStyle>
            <a:lvl1pPr>
              <a:defRPr sz="4800"/>
            </a:lvl1pPr>
          </a:lstStyle>
          <a:p>
            <a:r>
              <a:rPr lang="en-US" smtClean="0"/>
              <a:t>Click to edit Master title style</a:t>
            </a:r>
            <a:endParaRPr lang="en-GB" dirty="0"/>
          </a:p>
        </p:txBody>
      </p:sp>
      <p:sp>
        <p:nvSpPr>
          <p:cNvPr id="3" name="Content Placeholder 2"/>
          <p:cNvSpPr>
            <a:spLocks noGrp="1"/>
          </p:cNvSpPr>
          <p:nvPr>
            <p:ph sz="half" idx="1"/>
          </p:nvPr>
        </p:nvSpPr>
        <p:spPr>
          <a:xfrm>
            <a:off x="838200" y="2160000"/>
            <a:ext cx="5181600" cy="3993935"/>
          </a:xfrm>
        </p:spPr>
        <p:txBody>
          <a:bodyPr/>
          <a:lstStyle>
            <a:lvl1pPr>
              <a:spcBef>
                <a:spcPts val="1000"/>
              </a:spcBef>
              <a:defRPr/>
            </a:lvl1pPr>
            <a:lvl2pPr>
              <a:spcBef>
                <a:spcPts val="1000"/>
              </a:spcBef>
              <a:defRPr/>
            </a:lvl2pPr>
          </a:lstStyle>
          <a:p>
            <a:pPr lvl="0"/>
            <a:r>
              <a:rPr lang="en-US" smtClean="0"/>
              <a:t>Edit Master text styles</a:t>
            </a:r>
          </a:p>
          <a:p>
            <a:pPr lvl="1"/>
            <a:r>
              <a:rPr lang="en-US" smtClean="0"/>
              <a:t>Second level</a:t>
            </a:r>
          </a:p>
        </p:txBody>
      </p:sp>
      <p:sp>
        <p:nvSpPr>
          <p:cNvPr id="4" name="Content Placeholder 3"/>
          <p:cNvSpPr>
            <a:spLocks noGrp="1"/>
          </p:cNvSpPr>
          <p:nvPr>
            <p:ph sz="half" idx="2"/>
          </p:nvPr>
        </p:nvSpPr>
        <p:spPr>
          <a:xfrm>
            <a:off x="6172200" y="2160000"/>
            <a:ext cx="5181600" cy="3993936"/>
          </a:xfrm>
        </p:spPr>
        <p:txBody>
          <a:bodyPr/>
          <a:lstStyle>
            <a:lvl1pPr>
              <a:spcBef>
                <a:spcPts val="1000"/>
              </a:spcBef>
              <a:defRPr/>
            </a:lvl1pPr>
            <a:lvl2pPr>
              <a:spcBef>
                <a:spcPts val="1000"/>
              </a:spcBef>
              <a:defRPr/>
            </a:lvl2pPr>
          </a:lstStyle>
          <a:p>
            <a:pPr lvl="0"/>
            <a:r>
              <a:rPr lang="en-US" smtClean="0"/>
              <a:t>Edit Master text styles</a:t>
            </a:r>
          </a:p>
          <a:p>
            <a:pPr lvl="1"/>
            <a:r>
              <a:rPr lang="en-US" smtClean="0"/>
              <a:t>Second level</a:t>
            </a:r>
          </a:p>
        </p:txBody>
      </p:sp>
      <p:sp>
        <p:nvSpPr>
          <p:cNvPr id="7" name="Rectangle 6"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97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0000"/>
            <a:ext cx="10515600" cy="932811"/>
          </a:xfrm>
        </p:spPr>
        <p:txBody>
          <a:bodyPr>
            <a:noAutofit/>
          </a:bodyPr>
          <a:lstStyle>
            <a:lvl1pPr>
              <a:defRPr sz="4800"/>
            </a:lvl1pPr>
          </a:lstStyle>
          <a:p>
            <a:r>
              <a:rPr lang="en-US" smtClean="0"/>
              <a:t>Click to edit Master title style</a:t>
            </a:r>
            <a:endParaRPr lang="en-GB" dirty="0"/>
          </a:p>
        </p:txBody>
      </p:sp>
      <p:sp>
        <p:nvSpPr>
          <p:cNvPr id="3" name="Text Placeholder 2"/>
          <p:cNvSpPr>
            <a:spLocks noGrp="1"/>
          </p:cNvSpPr>
          <p:nvPr>
            <p:ph type="body" idx="1"/>
          </p:nvPr>
        </p:nvSpPr>
        <p:spPr>
          <a:xfrm>
            <a:off x="839788" y="2160000"/>
            <a:ext cx="5157787" cy="1161918"/>
          </a:xfrm>
        </p:spPr>
        <p:txBody>
          <a:bodyPr anchor="t" anchorCtr="0">
            <a:noAutofit/>
          </a:bodyPr>
          <a:lstStyle>
            <a:lvl1pPr marL="0" indent="0">
              <a:spcBef>
                <a:spcPts val="0"/>
              </a:spcBef>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600000"/>
            <a:ext cx="5157787" cy="2416028"/>
          </a:xfrm>
        </p:spPr>
        <p:txBody>
          <a:bodyPr/>
          <a:lstStyle>
            <a:lvl1pPr>
              <a:spcBef>
                <a:spcPts val="1000"/>
              </a:spcBef>
              <a:defRPr sz="2800"/>
            </a:lvl1pPr>
            <a:lvl2pPr>
              <a:defRPr sz="2400"/>
            </a:lvl2pPr>
          </a:lstStyle>
          <a:p>
            <a:pPr lvl="0"/>
            <a:r>
              <a:rPr lang="en-US" smtClean="0"/>
              <a:t>Edit Master text styles</a:t>
            </a:r>
          </a:p>
        </p:txBody>
      </p:sp>
      <p:sp>
        <p:nvSpPr>
          <p:cNvPr id="5" name="Text Placeholder 4"/>
          <p:cNvSpPr>
            <a:spLocks noGrp="1"/>
          </p:cNvSpPr>
          <p:nvPr>
            <p:ph type="body" sz="quarter" idx="3"/>
          </p:nvPr>
        </p:nvSpPr>
        <p:spPr>
          <a:xfrm>
            <a:off x="6172200" y="2160000"/>
            <a:ext cx="5183188" cy="1161918"/>
          </a:xfrm>
        </p:spPr>
        <p:txBody>
          <a:bodyPr anchor="t" anchorCtr="0">
            <a:noAutofit/>
          </a:bodyPr>
          <a:lstStyle>
            <a:lvl1pPr marL="0" indent="0">
              <a:spcBef>
                <a:spcPts val="0"/>
              </a:spcBef>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600000"/>
            <a:ext cx="5183188" cy="2416029"/>
          </a:xfrm>
        </p:spPr>
        <p:txBody>
          <a:bodyPr/>
          <a:lstStyle>
            <a:lvl1pPr>
              <a:spcBef>
                <a:spcPts val="1000"/>
              </a:spcBef>
              <a:defRPr sz="2800"/>
            </a:lvl1pPr>
          </a:lstStyle>
          <a:p>
            <a:pPr lvl="0"/>
            <a:r>
              <a:rPr lang="en-US" smtClean="0"/>
              <a:t>Edit Master text styles</a:t>
            </a:r>
          </a:p>
        </p:txBody>
      </p:sp>
      <p:sp>
        <p:nvSpPr>
          <p:cNvPr id="9" name="Rectangle 8"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90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content slide">
    <p:spTree>
      <p:nvGrpSpPr>
        <p:cNvPr id="1" name=""/>
        <p:cNvGrpSpPr/>
        <p:nvPr/>
      </p:nvGrpSpPr>
      <p:grpSpPr>
        <a:xfrm>
          <a:off x="0" y="0"/>
          <a:ext cx="0" cy="0"/>
          <a:chOff x="0" y="0"/>
          <a:chExt cx="0" cy="0"/>
        </a:xfrm>
      </p:grpSpPr>
      <p:sp>
        <p:nvSpPr>
          <p:cNvPr id="4" name="Rectangle 3"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22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secondary text">
    <p:spTree>
      <p:nvGrpSpPr>
        <p:cNvPr id="1" name=""/>
        <p:cNvGrpSpPr/>
        <p:nvPr/>
      </p:nvGrpSpPr>
      <p:grpSpPr>
        <a:xfrm>
          <a:off x="0" y="0"/>
          <a:ext cx="0" cy="0"/>
          <a:chOff x="0" y="0"/>
          <a:chExt cx="0" cy="0"/>
        </a:xfrm>
      </p:grpSpPr>
      <p:sp>
        <p:nvSpPr>
          <p:cNvPr id="2" name="Title 1"/>
          <p:cNvSpPr>
            <a:spLocks noGrp="1"/>
          </p:cNvSpPr>
          <p:nvPr>
            <p:ph type="title"/>
          </p:nvPr>
        </p:nvSpPr>
        <p:spPr>
          <a:xfrm>
            <a:off x="838800" y="1080000"/>
            <a:ext cx="8692978" cy="788773"/>
          </a:xfrm>
        </p:spPr>
        <p:txBody>
          <a:bodyPr anchor="t" anchorCtr="0">
            <a:noAutofit/>
          </a:bodyPr>
          <a:lstStyle>
            <a:lvl1pPr>
              <a:defRPr sz="4800"/>
            </a:lvl1pPr>
          </a:lstStyle>
          <a:p>
            <a:r>
              <a:rPr lang="en-US" smtClean="0"/>
              <a:t>Click to edit Master title style</a:t>
            </a:r>
            <a:endParaRPr lang="en-GB" dirty="0"/>
          </a:p>
        </p:txBody>
      </p:sp>
      <p:sp>
        <p:nvSpPr>
          <p:cNvPr id="4" name="Text Placeholder 3"/>
          <p:cNvSpPr>
            <a:spLocks noGrp="1"/>
          </p:cNvSpPr>
          <p:nvPr>
            <p:ph type="body" sz="half" idx="2"/>
          </p:nvPr>
        </p:nvSpPr>
        <p:spPr>
          <a:xfrm>
            <a:off x="839788" y="2880000"/>
            <a:ext cx="5734007" cy="3279500"/>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7595286" y="2880000"/>
            <a:ext cx="3760102" cy="3279500"/>
          </a:xfrm>
        </p:spPr>
        <p:txBody>
          <a:bodyPr>
            <a:normAutofit/>
          </a:bodyPr>
          <a:lstStyle>
            <a:lvl1pPr marL="0" indent="0">
              <a:buNone/>
              <a:defRPr sz="2400">
                <a:solidFill>
                  <a:schemeClr val="accent4"/>
                </a:solidFill>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
        <p:nvSpPr>
          <p:cNvPr id="7" name="Rectangle 6"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057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picture">
    <p:spTree>
      <p:nvGrpSpPr>
        <p:cNvPr id="1" name=""/>
        <p:cNvGrpSpPr/>
        <p:nvPr/>
      </p:nvGrpSpPr>
      <p:grpSpPr>
        <a:xfrm>
          <a:off x="0" y="0"/>
          <a:ext cx="0" cy="0"/>
          <a:chOff x="0" y="0"/>
          <a:chExt cx="0" cy="0"/>
        </a:xfrm>
      </p:grpSpPr>
      <p:sp>
        <p:nvSpPr>
          <p:cNvPr id="10" name="Title 1"/>
          <p:cNvSpPr>
            <a:spLocks noGrp="1"/>
          </p:cNvSpPr>
          <p:nvPr>
            <p:ph type="title"/>
          </p:nvPr>
        </p:nvSpPr>
        <p:spPr>
          <a:xfrm>
            <a:off x="838200" y="1080000"/>
            <a:ext cx="8692978" cy="788773"/>
          </a:xfrm>
        </p:spPr>
        <p:txBody>
          <a:bodyPr anchor="t" anchorCtr="0">
            <a:noAutofit/>
          </a:bodyPr>
          <a:lstStyle>
            <a:lvl1pPr>
              <a:defRPr sz="4800"/>
            </a:lvl1pPr>
          </a:lstStyle>
          <a:p>
            <a:r>
              <a:rPr lang="en-US" smtClean="0"/>
              <a:t>Click to edit Master title style</a:t>
            </a:r>
            <a:endParaRPr lang="en-GB" dirty="0"/>
          </a:p>
        </p:txBody>
      </p:sp>
      <p:sp>
        <p:nvSpPr>
          <p:cNvPr id="11" name="Text Placeholder 3"/>
          <p:cNvSpPr>
            <a:spLocks noGrp="1"/>
          </p:cNvSpPr>
          <p:nvPr>
            <p:ph type="body" sz="half" idx="2"/>
          </p:nvPr>
        </p:nvSpPr>
        <p:spPr>
          <a:xfrm>
            <a:off x="839788" y="2880000"/>
            <a:ext cx="5734007" cy="3068123"/>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p:cNvSpPr>
            <a:spLocks noGrp="1"/>
          </p:cNvSpPr>
          <p:nvPr>
            <p:ph type="pic" idx="1"/>
          </p:nvPr>
        </p:nvSpPr>
        <p:spPr>
          <a:xfrm>
            <a:off x="7587048" y="2880000"/>
            <a:ext cx="3768339" cy="3060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7" name="Rectangle 6"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760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arge picture">
    <p:spTree>
      <p:nvGrpSpPr>
        <p:cNvPr id="1" name=""/>
        <p:cNvGrpSpPr/>
        <p:nvPr/>
      </p:nvGrpSpPr>
      <p:grpSpPr>
        <a:xfrm>
          <a:off x="0" y="0"/>
          <a:ext cx="0" cy="0"/>
          <a:chOff x="0" y="0"/>
          <a:chExt cx="0" cy="0"/>
        </a:xfrm>
      </p:grpSpPr>
      <p:sp>
        <p:nvSpPr>
          <p:cNvPr id="10" name="Title 1"/>
          <p:cNvSpPr>
            <a:spLocks noGrp="1"/>
          </p:cNvSpPr>
          <p:nvPr>
            <p:ph type="title"/>
          </p:nvPr>
        </p:nvSpPr>
        <p:spPr>
          <a:xfrm>
            <a:off x="838200" y="1080000"/>
            <a:ext cx="5735595" cy="1439561"/>
          </a:xfrm>
        </p:spPr>
        <p:txBody>
          <a:bodyPr anchor="t" anchorCtr="0">
            <a:noAutofit/>
          </a:bodyPr>
          <a:lstStyle>
            <a:lvl1pPr>
              <a:defRPr sz="4800"/>
            </a:lvl1pPr>
          </a:lstStyle>
          <a:p>
            <a:r>
              <a:rPr lang="en-US" smtClean="0"/>
              <a:t>Click to edit Master title style</a:t>
            </a:r>
            <a:endParaRPr lang="en-GB" dirty="0"/>
          </a:p>
        </p:txBody>
      </p:sp>
      <p:sp>
        <p:nvSpPr>
          <p:cNvPr id="11" name="Text Placeholder 3"/>
          <p:cNvSpPr>
            <a:spLocks noGrp="1"/>
          </p:cNvSpPr>
          <p:nvPr>
            <p:ph type="body" sz="half" idx="2"/>
          </p:nvPr>
        </p:nvSpPr>
        <p:spPr>
          <a:xfrm>
            <a:off x="838200" y="2800800"/>
            <a:ext cx="5734007" cy="3480015"/>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p:cNvSpPr>
            <a:spLocks noGrp="1"/>
          </p:cNvSpPr>
          <p:nvPr>
            <p:ph type="pic" idx="1"/>
          </p:nvPr>
        </p:nvSpPr>
        <p:spPr>
          <a:xfrm>
            <a:off x="7092778" y="1079999"/>
            <a:ext cx="4473146" cy="5200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7" name="Rectangle 6"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382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picture and secondary text">
    <p:spTree>
      <p:nvGrpSpPr>
        <p:cNvPr id="1" name=""/>
        <p:cNvGrpSpPr/>
        <p:nvPr/>
      </p:nvGrpSpPr>
      <p:grpSpPr>
        <a:xfrm>
          <a:off x="0" y="0"/>
          <a:ext cx="0" cy="0"/>
          <a:chOff x="0" y="0"/>
          <a:chExt cx="0" cy="0"/>
        </a:xfrm>
      </p:grpSpPr>
      <p:sp>
        <p:nvSpPr>
          <p:cNvPr id="10" name="Title 1"/>
          <p:cNvSpPr>
            <a:spLocks noGrp="1"/>
          </p:cNvSpPr>
          <p:nvPr>
            <p:ph type="title"/>
          </p:nvPr>
        </p:nvSpPr>
        <p:spPr>
          <a:xfrm>
            <a:off x="838200" y="1080000"/>
            <a:ext cx="8692978" cy="788773"/>
          </a:xfrm>
        </p:spPr>
        <p:txBody>
          <a:bodyPr anchor="t" anchorCtr="0">
            <a:noAutofit/>
          </a:bodyPr>
          <a:lstStyle>
            <a:lvl1pPr>
              <a:defRPr sz="4800"/>
            </a:lvl1pPr>
          </a:lstStyle>
          <a:p>
            <a:r>
              <a:rPr lang="en-US" smtClean="0"/>
              <a:t>Click to edit Master title style</a:t>
            </a:r>
            <a:endParaRPr lang="en-GB" dirty="0"/>
          </a:p>
        </p:txBody>
      </p:sp>
      <p:sp>
        <p:nvSpPr>
          <p:cNvPr id="11" name="Text Placeholder 3"/>
          <p:cNvSpPr>
            <a:spLocks noGrp="1"/>
          </p:cNvSpPr>
          <p:nvPr>
            <p:ph type="body" sz="half" idx="2"/>
          </p:nvPr>
        </p:nvSpPr>
        <p:spPr>
          <a:xfrm>
            <a:off x="839788" y="2160000"/>
            <a:ext cx="5734007" cy="2388973"/>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Content Placeholder 2"/>
          <p:cNvSpPr>
            <a:spLocks noGrp="1"/>
          </p:cNvSpPr>
          <p:nvPr>
            <p:ph idx="10"/>
          </p:nvPr>
        </p:nvSpPr>
        <p:spPr>
          <a:xfrm>
            <a:off x="838199" y="4707925"/>
            <a:ext cx="5735595" cy="1585783"/>
          </a:xfrm>
        </p:spPr>
        <p:txBody>
          <a:bodyPr>
            <a:normAutofit/>
          </a:bodyPr>
          <a:lstStyle>
            <a:lvl1pPr marL="0" indent="0">
              <a:buNone/>
              <a:defRPr sz="2400">
                <a:solidFill>
                  <a:schemeClr val="accent4"/>
                </a:solidFill>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
        <p:nvSpPr>
          <p:cNvPr id="3" name="Picture Placeholder 2"/>
          <p:cNvSpPr>
            <a:spLocks noGrp="1"/>
          </p:cNvSpPr>
          <p:nvPr>
            <p:ph type="pic" idx="1"/>
          </p:nvPr>
        </p:nvSpPr>
        <p:spPr>
          <a:xfrm>
            <a:off x="7199869" y="2159999"/>
            <a:ext cx="4431957" cy="41337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12" name="Rectangle 11"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409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multiple pictures and secondary text">
    <p:spTree>
      <p:nvGrpSpPr>
        <p:cNvPr id="1" name=""/>
        <p:cNvGrpSpPr/>
        <p:nvPr/>
      </p:nvGrpSpPr>
      <p:grpSpPr>
        <a:xfrm>
          <a:off x="0" y="0"/>
          <a:ext cx="0" cy="0"/>
          <a:chOff x="0" y="0"/>
          <a:chExt cx="0" cy="0"/>
        </a:xfrm>
      </p:grpSpPr>
      <p:sp>
        <p:nvSpPr>
          <p:cNvPr id="10" name="Title 1"/>
          <p:cNvSpPr>
            <a:spLocks noGrp="1"/>
          </p:cNvSpPr>
          <p:nvPr>
            <p:ph type="title"/>
          </p:nvPr>
        </p:nvSpPr>
        <p:spPr>
          <a:xfrm>
            <a:off x="838200" y="1080000"/>
            <a:ext cx="8692978" cy="788773"/>
          </a:xfrm>
        </p:spPr>
        <p:txBody>
          <a:bodyPr anchor="t" anchorCtr="0">
            <a:noAutofit/>
          </a:bodyPr>
          <a:lstStyle>
            <a:lvl1pPr>
              <a:defRPr sz="4800"/>
            </a:lvl1pPr>
          </a:lstStyle>
          <a:p>
            <a:r>
              <a:rPr lang="en-US" smtClean="0"/>
              <a:t>Click to edit Master title style</a:t>
            </a:r>
            <a:endParaRPr lang="en-GB" dirty="0"/>
          </a:p>
        </p:txBody>
      </p:sp>
      <p:sp>
        <p:nvSpPr>
          <p:cNvPr id="11" name="Text Placeholder 3"/>
          <p:cNvSpPr>
            <a:spLocks noGrp="1"/>
          </p:cNvSpPr>
          <p:nvPr>
            <p:ph type="body" sz="half" idx="2"/>
          </p:nvPr>
        </p:nvSpPr>
        <p:spPr>
          <a:xfrm>
            <a:off x="839788" y="2160000"/>
            <a:ext cx="5734007" cy="2075933"/>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Content Placeholder 2"/>
          <p:cNvSpPr>
            <a:spLocks noGrp="1"/>
          </p:cNvSpPr>
          <p:nvPr>
            <p:ph idx="10"/>
          </p:nvPr>
        </p:nvSpPr>
        <p:spPr>
          <a:xfrm>
            <a:off x="838199" y="4381497"/>
            <a:ext cx="5735595" cy="2075934"/>
          </a:xfrm>
        </p:spPr>
        <p:txBody>
          <a:bodyPr>
            <a:normAutofit/>
          </a:bodyPr>
          <a:lstStyle>
            <a:lvl1pPr marL="0" indent="0">
              <a:buNone/>
              <a:defRPr sz="2400">
                <a:solidFill>
                  <a:schemeClr val="accent4"/>
                </a:solidFill>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
        <p:nvSpPr>
          <p:cNvPr id="3" name="Picture Placeholder 2"/>
          <p:cNvSpPr>
            <a:spLocks noGrp="1"/>
          </p:cNvSpPr>
          <p:nvPr>
            <p:ph type="pic" idx="1"/>
          </p:nvPr>
        </p:nvSpPr>
        <p:spPr>
          <a:xfrm>
            <a:off x="6846114" y="2165832"/>
            <a:ext cx="2174790" cy="2075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12" name="Picture Placeholder 2"/>
          <p:cNvSpPr>
            <a:spLocks noGrp="1"/>
          </p:cNvSpPr>
          <p:nvPr>
            <p:ph type="pic" idx="11"/>
          </p:nvPr>
        </p:nvSpPr>
        <p:spPr>
          <a:xfrm>
            <a:off x="9177422" y="2165831"/>
            <a:ext cx="2174790" cy="2075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13" name="Picture Placeholder 2"/>
          <p:cNvSpPr>
            <a:spLocks noGrp="1"/>
          </p:cNvSpPr>
          <p:nvPr>
            <p:ph type="pic" idx="12"/>
          </p:nvPr>
        </p:nvSpPr>
        <p:spPr>
          <a:xfrm>
            <a:off x="6846114" y="4391447"/>
            <a:ext cx="2174790" cy="2075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14" name="Picture Placeholder 2"/>
          <p:cNvSpPr>
            <a:spLocks noGrp="1"/>
          </p:cNvSpPr>
          <p:nvPr>
            <p:ph type="pic" idx="13"/>
          </p:nvPr>
        </p:nvSpPr>
        <p:spPr>
          <a:xfrm>
            <a:off x="9177422" y="4387329"/>
            <a:ext cx="2174790" cy="2075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15" name="Rectangle 14"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696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 with picture">
    <p:spTree>
      <p:nvGrpSpPr>
        <p:cNvPr id="1" name=""/>
        <p:cNvGrpSpPr/>
        <p:nvPr/>
      </p:nvGrpSpPr>
      <p:grpSpPr>
        <a:xfrm>
          <a:off x="0" y="0"/>
          <a:ext cx="0" cy="0"/>
          <a:chOff x="0" y="0"/>
          <a:chExt cx="0" cy="0"/>
        </a:xfrm>
      </p:grpSpPr>
      <p:sp>
        <p:nvSpPr>
          <p:cNvPr id="10" name="Title 1"/>
          <p:cNvSpPr>
            <a:spLocks noGrp="1"/>
          </p:cNvSpPr>
          <p:nvPr>
            <p:ph type="title"/>
          </p:nvPr>
        </p:nvSpPr>
        <p:spPr>
          <a:xfrm>
            <a:off x="838200" y="1080000"/>
            <a:ext cx="8692978" cy="788773"/>
          </a:xfrm>
        </p:spPr>
        <p:txBody>
          <a:bodyPr anchor="t" anchorCtr="0">
            <a:noAutofit/>
          </a:bodyPr>
          <a:lstStyle>
            <a:lvl1pPr>
              <a:defRPr sz="4800"/>
            </a:lvl1pPr>
          </a:lstStyle>
          <a:p>
            <a:r>
              <a:rPr lang="en-US" smtClean="0"/>
              <a:t>Click to edit Master title style</a:t>
            </a:r>
            <a:endParaRPr lang="en-GB" dirty="0"/>
          </a:p>
        </p:txBody>
      </p:sp>
      <p:sp>
        <p:nvSpPr>
          <p:cNvPr id="11" name="Text Placeholder 3"/>
          <p:cNvSpPr>
            <a:spLocks noGrp="1"/>
          </p:cNvSpPr>
          <p:nvPr>
            <p:ph type="body" sz="half" idx="2"/>
          </p:nvPr>
        </p:nvSpPr>
        <p:spPr>
          <a:xfrm>
            <a:off x="839789" y="2880000"/>
            <a:ext cx="4654850" cy="3068123"/>
          </a:xfrm>
          <a:prstGeom prst="wedgeRoundRectCallout">
            <a:avLst>
              <a:gd name="adj1" fmla="val 86602"/>
              <a:gd name="adj2" fmla="val 43974"/>
              <a:gd name="adj3" fmla="val 16667"/>
            </a:avLst>
          </a:prstGeom>
          <a:solidFill>
            <a:schemeClr val="accent1">
              <a:lumMod val="20000"/>
              <a:lumOff val="80000"/>
            </a:schemeClr>
          </a:solidFill>
          <a:ln w="38100">
            <a:solidFill>
              <a:schemeClr val="accent1">
                <a:lumMod val="75000"/>
              </a:schemeClr>
            </a:solidFill>
          </a:ln>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p:cNvSpPr>
            <a:spLocks noGrp="1"/>
          </p:cNvSpPr>
          <p:nvPr>
            <p:ph type="pic" idx="1"/>
          </p:nvPr>
        </p:nvSpPr>
        <p:spPr>
          <a:xfrm>
            <a:off x="7587048" y="2880000"/>
            <a:ext cx="3768339" cy="3060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7" name="Rectangle 6"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439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with footer">
    <p:spTree>
      <p:nvGrpSpPr>
        <p:cNvPr id="1" name=""/>
        <p:cNvGrpSpPr/>
        <p:nvPr/>
      </p:nvGrpSpPr>
      <p:grpSpPr>
        <a:xfrm>
          <a:off x="0" y="0"/>
          <a:ext cx="0" cy="0"/>
          <a:chOff x="0" y="0"/>
          <a:chExt cx="0" cy="0"/>
        </a:xfrm>
      </p:grpSpPr>
      <p:sp>
        <p:nvSpPr>
          <p:cNvPr id="5"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080000"/>
            <a:ext cx="10515600" cy="690671"/>
          </a:xfrm>
        </p:spPr>
        <p:txBody>
          <a:bodyPr anchor="t" anchorCtr="0">
            <a:noAutofit/>
          </a:bodyPr>
          <a:lstStyle>
            <a:lvl1pPr>
              <a:defRPr sz="4800" b="1">
                <a:solidFill>
                  <a:schemeClr val="accent4"/>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838200" y="2160000"/>
            <a:ext cx="10515600" cy="3652643"/>
          </a:xfrm>
        </p:spPr>
        <p:txBody>
          <a:bodyPr/>
          <a:lstStyle>
            <a:lvl1pPr>
              <a:spcBef>
                <a:spcPts val="1000"/>
              </a:spcBef>
              <a:buClr>
                <a:schemeClr val="accent4"/>
              </a:buClr>
              <a:defRPr sz="3600"/>
            </a:lvl1pPr>
            <a:lvl2pPr marL="685800" indent="-228600">
              <a:spcBef>
                <a:spcPts val="1000"/>
              </a:spcBef>
              <a:buClr>
                <a:schemeClr val="accent4"/>
              </a:buClr>
              <a:buFont typeface="Wingdings" panose="05000000000000000000" pitchFamily="2" charset="2"/>
              <a:buChar char="§"/>
              <a:defRPr sz="2800"/>
            </a:lvl2pPr>
            <a:lvl3pPr>
              <a:buClr>
                <a:srgbClr val="C00000"/>
              </a:buClr>
              <a:defRPr/>
            </a:lvl3pPr>
            <a:lvl4pPr>
              <a:buClr>
                <a:srgbClr val="C00000"/>
              </a:buClr>
              <a:defRPr/>
            </a:lvl4pPr>
            <a:lvl5pPr>
              <a:buClr>
                <a:srgbClr val="C00000"/>
              </a:buClr>
              <a:defRPr/>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339217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UCLH">
    <p:spTree>
      <p:nvGrpSpPr>
        <p:cNvPr id="1" name=""/>
        <p:cNvGrpSpPr/>
        <p:nvPr/>
      </p:nvGrpSpPr>
      <p:grpSpPr>
        <a:xfrm>
          <a:off x="0" y="0"/>
          <a:ext cx="0" cy="0"/>
          <a:chOff x="0" y="0"/>
          <a:chExt cx="0" cy="0"/>
        </a:xfrm>
      </p:grpSpPr>
      <p:sp>
        <p:nvSpPr>
          <p:cNvPr id="2" name="Title 1"/>
          <p:cNvSpPr>
            <a:spLocks noGrp="1"/>
          </p:cNvSpPr>
          <p:nvPr>
            <p:ph type="ctrTitle"/>
          </p:nvPr>
        </p:nvSpPr>
        <p:spPr>
          <a:xfrm>
            <a:off x="576649" y="1960605"/>
            <a:ext cx="10777151" cy="947995"/>
          </a:xfrm>
        </p:spPr>
        <p:txBody>
          <a:bodyPr anchor="t" anchorCtr="0"/>
          <a:lstStyle>
            <a:lvl1pPr algn="l">
              <a:defRPr sz="6000" b="1">
                <a:solidFill>
                  <a:schemeClr val="accent4"/>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576649" y="2976713"/>
            <a:ext cx="9144000" cy="483179"/>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8"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UCL banner">
            <a:extLst>
              <a:ext uri="{FF2B5EF4-FFF2-40B4-BE49-F238E27FC236}">
                <a16:creationId xmlns:a16="http://schemas.microsoft.com/office/drawing/2014/main" id="{7C2B82BC-928F-4A4B-864E-F3EDF9D2E00E}"/>
              </a:ext>
            </a:extLst>
          </p:cNvPr>
          <p:cNvPicPr>
            <a:picLocks noChangeAspect="1"/>
          </p:cNvPicPr>
          <p:nvPr userDrawn="1"/>
        </p:nvPicPr>
        <p:blipFill>
          <a:blip r:embed="rId2"/>
          <a:stretch>
            <a:fillRect/>
          </a:stretch>
        </p:blipFill>
        <p:spPr>
          <a:xfrm>
            <a:off x="0" y="0"/>
            <a:ext cx="12192000" cy="990600"/>
          </a:xfrm>
          <a:prstGeom prst="rect">
            <a:avLst/>
          </a:prstGeom>
        </p:spPr>
      </p:pic>
      <p:sp>
        <p:nvSpPr>
          <p:cNvPr id="12" name="TextBox 11">
            <a:extLst>
              <a:ext uri="{FF2B5EF4-FFF2-40B4-BE49-F238E27FC236}">
                <a16:creationId xmlns:a16="http://schemas.microsoft.com/office/drawing/2014/main" id="{F52612D4-0FED-4D44-BD5D-1F8752991EBD}"/>
              </a:ext>
            </a:extLst>
          </p:cNvPr>
          <p:cNvSpPr txBox="1"/>
          <p:nvPr userDrawn="1"/>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
        <p:nvSpPr>
          <p:cNvPr id="14" name="Content Placeholder 2"/>
          <p:cNvSpPr>
            <a:spLocks noGrp="1"/>
          </p:cNvSpPr>
          <p:nvPr>
            <p:ph idx="11" hasCustomPrompt="1"/>
          </p:nvPr>
        </p:nvSpPr>
        <p:spPr>
          <a:xfrm>
            <a:off x="576649" y="4402383"/>
            <a:ext cx="10515600" cy="970681"/>
          </a:xfrm>
        </p:spPr>
        <p:txBody>
          <a:bodyPr>
            <a:noAutofit/>
          </a:bodyPr>
          <a:lstStyle>
            <a:lvl1pPr marL="0" indent="0">
              <a:buClr>
                <a:schemeClr val="accent4"/>
              </a:buClr>
              <a:buNone/>
              <a:defRPr sz="2400"/>
            </a:lvl1pPr>
            <a:lvl2pPr marL="457200" indent="0">
              <a:buClr>
                <a:schemeClr val="accent4"/>
              </a:buClr>
              <a:buFont typeface="Wingdings" panose="05000000000000000000" pitchFamily="2" charset="2"/>
              <a:buNone/>
              <a:defRPr/>
            </a:lvl2pPr>
            <a:lvl3pPr>
              <a:buClr>
                <a:srgbClr val="C00000"/>
              </a:buClr>
              <a:defRPr/>
            </a:lvl3pPr>
            <a:lvl4pPr>
              <a:buClr>
                <a:srgbClr val="C00000"/>
              </a:buClr>
              <a:defRPr/>
            </a:lvl4pPr>
            <a:lvl5pPr>
              <a:buClr>
                <a:srgbClr val="C00000"/>
              </a:buClr>
              <a:defRPr/>
            </a:lvl5pPr>
          </a:lstStyle>
          <a:p>
            <a:pPr lvl="0"/>
            <a:r>
              <a:rPr lang="en-US" dirty="0"/>
              <a:t>UCL Library Services www.ucl.ac.uk</a:t>
            </a:r>
          </a:p>
          <a:p>
            <a:pPr lvl="0"/>
            <a:r>
              <a:rPr lang="en-US" dirty="0"/>
              <a:t>xyz@ucl.ac.uk</a:t>
            </a:r>
          </a:p>
        </p:txBody>
      </p:sp>
      <p:sp>
        <p:nvSpPr>
          <p:cNvPr id="10" name="Rectangle 9">
            <a:extLst>
              <a:ext uri="{FF2B5EF4-FFF2-40B4-BE49-F238E27FC236}">
                <a16:creationId xmlns:a16="http://schemas.microsoft.com/office/drawing/2014/main" id="{F1A303F1-CE56-F049-A485-A817E46D5B80}"/>
              </a:ext>
            </a:extLst>
          </p:cNvPr>
          <p:cNvSpPr/>
          <p:nvPr userDrawn="1"/>
        </p:nvSpPr>
        <p:spPr>
          <a:xfrm>
            <a:off x="10718800" y="5575775"/>
            <a:ext cx="773193" cy="300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LH NHS logo">
            <a:extLst>
              <a:ext uri="{FF2B5EF4-FFF2-40B4-BE49-F238E27FC236}">
                <a16:creationId xmlns:a16="http://schemas.microsoft.com/office/drawing/2014/main" id="{FDAD31C7-EC76-5D41-8849-29B4909F0DF2}"/>
              </a:ext>
            </a:extLst>
          </p:cNvPr>
          <p:cNvPicPr>
            <a:picLocks noChangeAspect="1"/>
          </p:cNvPicPr>
          <p:nvPr userDrawn="1"/>
        </p:nvPicPr>
        <p:blipFill>
          <a:blip r:embed="rId3"/>
          <a:stretch>
            <a:fillRect/>
          </a:stretch>
        </p:blipFill>
        <p:spPr>
          <a:xfrm>
            <a:off x="7535334" y="5575775"/>
            <a:ext cx="4656666" cy="831959"/>
          </a:xfrm>
          <a:prstGeom prst="rect">
            <a:avLst/>
          </a:prstGeom>
        </p:spPr>
      </p:pic>
    </p:spTree>
    <p:extLst>
      <p:ext uri="{BB962C8B-B14F-4D97-AF65-F5344CB8AC3E}">
        <p14:creationId xmlns:p14="http://schemas.microsoft.com/office/powerpoint/2010/main" val="3131790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1080001"/>
            <a:ext cx="10515600" cy="913900"/>
          </a:xfrm>
        </p:spPr>
        <p:txBody>
          <a:bodyPr anchor="t" anchorCtr="0">
            <a:noAutofit/>
          </a:bodyPr>
          <a:lstStyle>
            <a:lvl1pPr>
              <a:defRPr sz="4800"/>
            </a:lvl1pPr>
          </a:lstStyle>
          <a:p>
            <a:r>
              <a:rPr lang="en-US" smtClean="0"/>
              <a:t>Click to edit Master title style</a:t>
            </a:r>
            <a:endParaRPr lang="en-GB" dirty="0"/>
          </a:p>
        </p:txBody>
      </p:sp>
      <p:sp>
        <p:nvSpPr>
          <p:cNvPr id="6"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2160000"/>
            <a:ext cx="5181600" cy="3617999"/>
          </a:xfrm>
        </p:spPr>
        <p:txBody>
          <a:bodyPr/>
          <a:lstStyle>
            <a:lvl1pPr>
              <a:spcBef>
                <a:spcPts val="1000"/>
              </a:spcBef>
              <a:defRPr/>
            </a:lvl1pPr>
            <a:lvl2pPr>
              <a:spcBef>
                <a:spcPts val="1000"/>
              </a:spcBef>
              <a:defRPr/>
            </a:lvl2pPr>
          </a:lstStyle>
          <a:p>
            <a:pPr lvl="0"/>
            <a:r>
              <a:rPr lang="en-US" smtClean="0"/>
              <a:t>Edit Master text styles</a:t>
            </a:r>
          </a:p>
          <a:p>
            <a:pPr lvl="1"/>
            <a:r>
              <a:rPr lang="en-US" smtClean="0"/>
              <a:t>Second level</a:t>
            </a:r>
          </a:p>
        </p:txBody>
      </p:sp>
      <p:sp>
        <p:nvSpPr>
          <p:cNvPr id="4" name="Content Placeholder 3"/>
          <p:cNvSpPr>
            <a:spLocks noGrp="1"/>
          </p:cNvSpPr>
          <p:nvPr>
            <p:ph sz="half" idx="2"/>
          </p:nvPr>
        </p:nvSpPr>
        <p:spPr>
          <a:xfrm>
            <a:off x="6172200" y="2160000"/>
            <a:ext cx="5181600" cy="3617998"/>
          </a:xfrm>
        </p:spPr>
        <p:txBody>
          <a:bodyPr/>
          <a:lstStyle>
            <a:lvl1pPr>
              <a:spcBef>
                <a:spcPts val="1000"/>
              </a:spcBef>
              <a:defRPr/>
            </a:lvl1pPr>
            <a:lvl2pPr>
              <a:spcBef>
                <a:spcPts val="1000"/>
              </a:spcBef>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4130706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839788" y="1080000"/>
            <a:ext cx="10515600" cy="908098"/>
          </a:xfrm>
        </p:spPr>
        <p:txBody>
          <a:bodyPr anchor="t" anchorCtr="0">
            <a:noAutofit/>
          </a:bodyPr>
          <a:lstStyle>
            <a:lvl1pPr>
              <a:defRPr sz="4800"/>
            </a:lvl1pPr>
          </a:lstStyle>
          <a:p>
            <a:r>
              <a:rPr lang="en-US" smtClean="0"/>
              <a:t>Click to edit Master title style</a:t>
            </a:r>
            <a:endParaRPr lang="en-GB" dirty="0"/>
          </a:p>
        </p:txBody>
      </p:sp>
      <p:sp>
        <p:nvSpPr>
          <p:cNvPr id="8"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9788" y="2160000"/>
            <a:ext cx="5157787" cy="823912"/>
          </a:xfrm>
        </p:spPr>
        <p:txBody>
          <a:bodyPr anchor="t" anchorCtr="0">
            <a:noAutofit/>
          </a:bodyPr>
          <a:lstStyle>
            <a:lvl1pPr marL="0" indent="0">
              <a:spcBef>
                <a:spcPts val="0"/>
              </a:spcBef>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240001"/>
            <a:ext cx="5157787" cy="2538000"/>
          </a:xfrm>
        </p:spPr>
        <p:txBody>
          <a:bodyPr/>
          <a:lstStyle>
            <a:lvl1pPr>
              <a:spcBef>
                <a:spcPts val="1000"/>
              </a:spcBef>
              <a:defRPr sz="2800"/>
            </a:lvl1pPr>
            <a:lvl2pPr>
              <a:defRPr sz="2400"/>
            </a:lvl2pPr>
          </a:lstStyle>
          <a:p>
            <a:pPr lvl="0"/>
            <a:r>
              <a:rPr lang="en-US" smtClean="0"/>
              <a:t>Edit Master text styles</a:t>
            </a:r>
          </a:p>
        </p:txBody>
      </p:sp>
      <p:sp>
        <p:nvSpPr>
          <p:cNvPr id="5" name="Text Placeholder 4"/>
          <p:cNvSpPr>
            <a:spLocks noGrp="1"/>
          </p:cNvSpPr>
          <p:nvPr>
            <p:ph type="body" sz="quarter" idx="3"/>
          </p:nvPr>
        </p:nvSpPr>
        <p:spPr>
          <a:xfrm>
            <a:off x="6172200" y="2160000"/>
            <a:ext cx="5183188" cy="823912"/>
          </a:xfrm>
        </p:spPr>
        <p:txBody>
          <a:bodyPr anchor="t" anchorCtr="0">
            <a:noAutofit/>
          </a:bodyPr>
          <a:lstStyle>
            <a:lvl1pPr marL="0" indent="0">
              <a:spcBef>
                <a:spcPts val="0"/>
              </a:spcBef>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240000"/>
            <a:ext cx="5183188" cy="2538000"/>
          </a:xfrm>
        </p:spPr>
        <p:txBody>
          <a:bodyPr/>
          <a:lstStyle>
            <a:lvl1pPr>
              <a:spcBef>
                <a:spcPts val="1000"/>
              </a:spcBef>
              <a:defRPr sz="2800"/>
            </a:lvl1pPr>
          </a:lstStyle>
          <a:p>
            <a:pPr lvl="0"/>
            <a:r>
              <a:rPr lang="en-US" smtClean="0"/>
              <a:t>Edit Master text styles</a:t>
            </a:r>
          </a:p>
        </p:txBody>
      </p:sp>
    </p:spTree>
    <p:extLst>
      <p:ext uri="{BB962C8B-B14F-4D97-AF65-F5344CB8AC3E}">
        <p14:creationId xmlns:p14="http://schemas.microsoft.com/office/powerpoint/2010/main" val="570276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content slide with footer">
    <p:spTree>
      <p:nvGrpSpPr>
        <p:cNvPr id="1" name=""/>
        <p:cNvGrpSpPr/>
        <p:nvPr/>
      </p:nvGrpSpPr>
      <p:grpSpPr>
        <a:xfrm>
          <a:off x="0" y="0"/>
          <a:ext cx="0" cy="0"/>
          <a:chOff x="0" y="0"/>
          <a:chExt cx="0" cy="0"/>
        </a:xfrm>
      </p:grpSpPr>
      <p:sp>
        <p:nvSpPr>
          <p:cNvPr id="3"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1369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secondary tex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720000"/>
            <a:ext cx="8692978" cy="788773"/>
          </a:xfrm>
        </p:spPr>
        <p:txBody>
          <a:bodyPr anchor="t" anchorCtr="0">
            <a:noAutofit/>
          </a:bodyPr>
          <a:lstStyle>
            <a:lvl1pPr>
              <a:defRPr sz="4800"/>
            </a:lvl1pPr>
          </a:lstStyle>
          <a:p>
            <a:r>
              <a:rPr lang="en-US" smtClean="0"/>
              <a:t>Click to edit Master title style</a:t>
            </a:r>
            <a:endParaRPr lang="en-GB" dirty="0"/>
          </a:p>
        </p:txBody>
      </p:sp>
      <p:sp>
        <p:nvSpPr>
          <p:cNvPr id="6"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839788" y="2160000"/>
            <a:ext cx="5734007" cy="3978000"/>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7502846" y="2160000"/>
            <a:ext cx="3760102" cy="3978000"/>
          </a:xfrm>
        </p:spPr>
        <p:txBody>
          <a:bodyPr>
            <a:noAutofit/>
          </a:bodyPr>
          <a:lstStyle>
            <a:lvl1pPr marL="0" indent="0">
              <a:buNone/>
              <a:defRPr sz="2400">
                <a:solidFill>
                  <a:schemeClr val="accent4"/>
                </a:solidFill>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Tree>
    <p:extLst>
      <p:ext uri="{BB962C8B-B14F-4D97-AF65-F5344CB8AC3E}">
        <p14:creationId xmlns:p14="http://schemas.microsoft.com/office/powerpoint/2010/main" val="3180869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with picture with footer">
    <p:spTree>
      <p:nvGrpSpPr>
        <p:cNvPr id="1" name=""/>
        <p:cNvGrpSpPr/>
        <p:nvPr/>
      </p:nvGrpSpPr>
      <p:grpSpPr>
        <a:xfrm>
          <a:off x="0" y="0"/>
          <a:ext cx="0" cy="0"/>
          <a:chOff x="0" y="0"/>
          <a:chExt cx="0" cy="0"/>
        </a:xfrm>
      </p:grpSpPr>
      <p:sp>
        <p:nvSpPr>
          <p:cNvPr id="10" name="Title 1"/>
          <p:cNvSpPr>
            <a:spLocks noGrp="1"/>
          </p:cNvSpPr>
          <p:nvPr>
            <p:ph type="title"/>
          </p:nvPr>
        </p:nvSpPr>
        <p:spPr>
          <a:xfrm>
            <a:off x="838200" y="720000"/>
            <a:ext cx="8692978" cy="788773"/>
          </a:xfrm>
        </p:spPr>
        <p:txBody>
          <a:bodyPr anchor="t" anchorCtr="0">
            <a:noAutofit/>
          </a:bodyPr>
          <a:lstStyle>
            <a:lvl1pPr>
              <a:defRPr sz="4800"/>
            </a:lvl1pPr>
          </a:lstStyle>
          <a:p>
            <a:r>
              <a:rPr lang="en-US" smtClean="0"/>
              <a:t>Click to edit Master title style</a:t>
            </a:r>
            <a:endParaRPr lang="en-GB" dirty="0"/>
          </a:p>
        </p:txBody>
      </p:sp>
      <p:sp>
        <p:nvSpPr>
          <p:cNvPr id="6"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p:cNvSpPr>
            <a:spLocks noGrp="1"/>
          </p:cNvSpPr>
          <p:nvPr>
            <p:ph type="body" sz="half" idx="2"/>
          </p:nvPr>
        </p:nvSpPr>
        <p:spPr>
          <a:xfrm>
            <a:off x="839788" y="2160000"/>
            <a:ext cx="5734007" cy="3978000"/>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p:cNvSpPr>
            <a:spLocks noGrp="1"/>
          </p:cNvSpPr>
          <p:nvPr>
            <p:ph type="pic" idx="1"/>
          </p:nvPr>
        </p:nvSpPr>
        <p:spPr>
          <a:xfrm>
            <a:off x="7498728" y="2199100"/>
            <a:ext cx="3768339" cy="39389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Tree>
    <p:extLst>
      <p:ext uri="{BB962C8B-B14F-4D97-AF65-F5344CB8AC3E}">
        <p14:creationId xmlns:p14="http://schemas.microsoft.com/office/powerpoint/2010/main" val="4195520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with large picture with footer">
    <p:spTree>
      <p:nvGrpSpPr>
        <p:cNvPr id="1" name=""/>
        <p:cNvGrpSpPr/>
        <p:nvPr/>
      </p:nvGrpSpPr>
      <p:grpSpPr>
        <a:xfrm>
          <a:off x="0" y="0"/>
          <a:ext cx="0" cy="0"/>
          <a:chOff x="0" y="0"/>
          <a:chExt cx="0" cy="0"/>
        </a:xfrm>
      </p:grpSpPr>
      <p:sp>
        <p:nvSpPr>
          <p:cNvPr id="10" name="Title 1"/>
          <p:cNvSpPr>
            <a:spLocks noGrp="1"/>
          </p:cNvSpPr>
          <p:nvPr>
            <p:ph type="title"/>
          </p:nvPr>
        </p:nvSpPr>
        <p:spPr>
          <a:xfrm>
            <a:off x="838200" y="720000"/>
            <a:ext cx="5735595" cy="1439561"/>
          </a:xfrm>
        </p:spPr>
        <p:txBody>
          <a:bodyPr anchor="t" anchorCtr="0">
            <a:noAutofit/>
          </a:bodyPr>
          <a:lstStyle>
            <a:lvl1pPr>
              <a:defRPr sz="4800"/>
            </a:lvl1pPr>
          </a:lstStyle>
          <a:p>
            <a:r>
              <a:rPr lang="en-US" smtClean="0"/>
              <a:t>Click to edit Master title style</a:t>
            </a:r>
            <a:endParaRPr lang="en-GB" dirty="0"/>
          </a:p>
        </p:txBody>
      </p:sp>
      <p:sp>
        <p:nvSpPr>
          <p:cNvPr id="6"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p:cNvSpPr>
            <a:spLocks noGrp="1"/>
          </p:cNvSpPr>
          <p:nvPr>
            <p:ph type="body" sz="half" idx="2"/>
          </p:nvPr>
        </p:nvSpPr>
        <p:spPr>
          <a:xfrm>
            <a:off x="838200" y="2520000"/>
            <a:ext cx="5734007" cy="3618000"/>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p:cNvSpPr>
            <a:spLocks noGrp="1"/>
          </p:cNvSpPr>
          <p:nvPr>
            <p:ph type="pic" idx="1"/>
          </p:nvPr>
        </p:nvSpPr>
        <p:spPr>
          <a:xfrm>
            <a:off x="7092778" y="718750"/>
            <a:ext cx="4473146" cy="5419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Tree>
    <p:extLst>
      <p:ext uri="{BB962C8B-B14F-4D97-AF65-F5344CB8AC3E}">
        <p14:creationId xmlns:p14="http://schemas.microsoft.com/office/powerpoint/2010/main" val="289791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with picture and secondary text with footer">
    <p:spTree>
      <p:nvGrpSpPr>
        <p:cNvPr id="1" name=""/>
        <p:cNvGrpSpPr/>
        <p:nvPr/>
      </p:nvGrpSpPr>
      <p:grpSpPr>
        <a:xfrm>
          <a:off x="0" y="0"/>
          <a:ext cx="0" cy="0"/>
          <a:chOff x="0" y="0"/>
          <a:chExt cx="0" cy="0"/>
        </a:xfrm>
      </p:grpSpPr>
      <p:sp>
        <p:nvSpPr>
          <p:cNvPr id="10" name="Title 1"/>
          <p:cNvSpPr>
            <a:spLocks noGrp="1"/>
          </p:cNvSpPr>
          <p:nvPr>
            <p:ph type="title"/>
          </p:nvPr>
        </p:nvSpPr>
        <p:spPr>
          <a:xfrm>
            <a:off x="838200" y="720000"/>
            <a:ext cx="8692978" cy="788773"/>
          </a:xfrm>
        </p:spPr>
        <p:txBody>
          <a:bodyPr anchor="t" anchorCtr="0">
            <a:noAutofit/>
          </a:bodyPr>
          <a:lstStyle>
            <a:lvl1pPr>
              <a:defRPr sz="4800"/>
            </a:lvl1pPr>
          </a:lstStyle>
          <a:p>
            <a:r>
              <a:rPr lang="en-US" smtClean="0"/>
              <a:t>Click to edit Master title style</a:t>
            </a:r>
            <a:endParaRPr lang="en-GB" dirty="0"/>
          </a:p>
        </p:txBody>
      </p:sp>
      <p:sp>
        <p:nvSpPr>
          <p:cNvPr id="8"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p:cNvSpPr>
            <a:spLocks noGrp="1"/>
          </p:cNvSpPr>
          <p:nvPr>
            <p:ph type="body" sz="half" idx="2"/>
          </p:nvPr>
        </p:nvSpPr>
        <p:spPr>
          <a:xfrm>
            <a:off x="839788" y="1800000"/>
            <a:ext cx="5734007" cy="2075934"/>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Content Placeholder 2"/>
          <p:cNvSpPr>
            <a:spLocks noGrp="1"/>
          </p:cNvSpPr>
          <p:nvPr>
            <p:ph idx="10"/>
          </p:nvPr>
        </p:nvSpPr>
        <p:spPr>
          <a:xfrm>
            <a:off x="838199" y="4123037"/>
            <a:ext cx="5735595" cy="2014963"/>
          </a:xfrm>
        </p:spPr>
        <p:txBody>
          <a:bodyPr>
            <a:noAutofit/>
          </a:bodyPr>
          <a:lstStyle>
            <a:lvl1pPr marL="0" indent="0">
              <a:buNone/>
              <a:defRPr sz="2400">
                <a:solidFill>
                  <a:schemeClr val="accent4"/>
                </a:solidFill>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
        <p:nvSpPr>
          <p:cNvPr id="3" name="Picture Placeholder 2"/>
          <p:cNvSpPr>
            <a:spLocks noGrp="1"/>
          </p:cNvSpPr>
          <p:nvPr>
            <p:ph type="pic" idx="1"/>
          </p:nvPr>
        </p:nvSpPr>
        <p:spPr>
          <a:xfrm>
            <a:off x="7199869" y="1800000"/>
            <a:ext cx="4431957" cy="43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Tree>
    <p:extLst>
      <p:ext uri="{BB962C8B-B14F-4D97-AF65-F5344CB8AC3E}">
        <p14:creationId xmlns:p14="http://schemas.microsoft.com/office/powerpoint/2010/main" val="5788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multiple pictures and secondary text and footer">
    <p:spTree>
      <p:nvGrpSpPr>
        <p:cNvPr id="1" name=""/>
        <p:cNvGrpSpPr/>
        <p:nvPr/>
      </p:nvGrpSpPr>
      <p:grpSpPr>
        <a:xfrm>
          <a:off x="0" y="0"/>
          <a:ext cx="0" cy="0"/>
          <a:chOff x="0" y="0"/>
          <a:chExt cx="0" cy="0"/>
        </a:xfrm>
      </p:grpSpPr>
      <p:sp>
        <p:nvSpPr>
          <p:cNvPr id="10" name="Title 1"/>
          <p:cNvSpPr>
            <a:spLocks noGrp="1"/>
          </p:cNvSpPr>
          <p:nvPr>
            <p:ph type="title"/>
          </p:nvPr>
        </p:nvSpPr>
        <p:spPr>
          <a:xfrm>
            <a:off x="838200" y="720000"/>
            <a:ext cx="8692978" cy="788773"/>
          </a:xfrm>
        </p:spPr>
        <p:txBody>
          <a:bodyPr anchor="t" anchorCtr="0">
            <a:noAutofit/>
          </a:bodyPr>
          <a:lstStyle>
            <a:lvl1pPr>
              <a:defRPr sz="4800"/>
            </a:lvl1pPr>
          </a:lstStyle>
          <a:p>
            <a:r>
              <a:rPr lang="en-US" smtClean="0"/>
              <a:t>Click to edit Master title style</a:t>
            </a:r>
            <a:endParaRPr lang="en-GB" dirty="0"/>
          </a:p>
        </p:txBody>
      </p:sp>
      <p:sp>
        <p:nvSpPr>
          <p:cNvPr id="21"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p:cNvSpPr>
            <a:spLocks noGrp="1"/>
          </p:cNvSpPr>
          <p:nvPr>
            <p:ph type="body" sz="half" idx="2"/>
          </p:nvPr>
        </p:nvSpPr>
        <p:spPr>
          <a:xfrm>
            <a:off x="839788" y="1800000"/>
            <a:ext cx="5734007" cy="2276700"/>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Content Placeholder 2"/>
          <p:cNvSpPr>
            <a:spLocks noGrp="1"/>
          </p:cNvSpPr>
          <p:nvPr>
            <p:ph idx="10"/>
          </p:nvPr>
        </p:nvSpPr>
        <p:spPr>
          <a:xfrm>
            <a:off x="838199" y="4320000"/>
            <a:ext cx="5735595" cy="1818000"/>
          </a:xfrm>
        </p:spPr>
        <p:txBody>
          <a:bodyPr>
            <a:noAutofit/>
          </a:bodyPr>
          <a:lstStyle>
            <a:lvl1pPr marL="0" indent="0">
              <a:buNone/>
              <a:defRPr sz="2400">
                <a:solidFill>
                  <a:schemeClr val="accent4"/>
                </a:solidFill>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
        <p:nvSpPr>
          <p:cNvPr id="3" name="Picture Placeholder 2"/>
          <p:cNvSpPr>
            <a:spLocks noGrp="1"/>
          </p:cNvSpPr>
          <p:nvPr>
            <p:ph type="pic" idx="1"/>
          </p:nvPr>
        </p:nvSpPr>
        <p:spPr>
          <a:xfrm>
            <a:off x="6788213" y="1799550"/>
            <a:ext cx="2174790" cy="2276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12" name="Picture Placeholder 2"/>
          <p:cNvSpPr>
            <a:spLocks noGrp="1"/>
          </p:cNvSpPr>
          <p:nvPr>
            <p:ph type="pic" idx="11"/>
          </p:nvPr>
        </p:nvSpPr>
        <p:spPr>
          <a:xfrm>
            <a:off x="9177422" y="1828350"/>
            <a:ext cx="2174790" cy="2276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13" name="Picture Placeholder 2"/>
          <p:cNvSpPr>
            <a:spLocks noGrp="1"/>
          </p:cNvSpPr>
          <p:nvPr>
            <p:ph type="pic" idx="12"/>
          </p:nvPr>
        </p:nvSpPr>
        <p:spPr>
          <a:xfrm>
            <a:off x="6788213" y="4305300"/>
            <a:ext cx="2174790" cy="18690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14" name="Picture Placeholder 2"/>
          <p:cNvSpPr>
            <a:spLocks noGrp="1"/>
          </p:cNvSpPr>
          <p:nvPr>
            <p:ph type="pic" idx="13"/>
          </p:nvPr>
        </p:nvSpPr>
        <p:spPr>
          <a:xfrm>
            <a:off x="9177422" y="4320000"/>
            <a:ext cx="2174790" cy="18543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Tree>
    <p:extLst>
      <p:ext uri="{BB962C8B-B14F-4D97-AF65-F5344CB8AC3E}">
        <p14:creationId xmlns:p14="http://schemas.microsoft.com/office/powerpoint/2010/main" val="889627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lout with picture and footer">
    <p:spTree>
      <p:nvGrpSpPr>
        <p:cNvPr id="1" name=""/>
        <p:cNvGrpSpPr/>
        <p:nvPr/>
      </p:nvGrpSpPr>
      <p:grpSpPr>
        <a:xfrm>
          <a:off x="0" y="0"/>
          <a:ext cx="0" cy="0"/>
          <a:chOff x="0" y="0"/>
          <a:chExt cx="0" cy="0"/>
        </a:xfrm>
      </p:grpSpPr>
      <p:sp>
        <p:nvSpPr>
          <p:cNvPr id="10" name="Title 1"/>
          <p:cNvSpPr>
            <a:spLocks noGrp="1"/>
          </p:cNvSpPr>
          <p:nvPr>
            <p:ph type="title"/>
          </p:nvPr>
        </p:nvSpPr>
        <p:spPr>
          <a:xfrm>
            <a:off x="838200" y="720000"/>
            <a:ext cx="8692978" cy="788773"/>
          </a:xfrm>
        </p:spPr>
        <p:txBody>
          <a:bodyPr anchor="t" anchorCtr="0">
            <a:noAutofit/>
          </a:bodyPr>
          <a:lstStyle>
            <a:lvl1pPr>
              <a:defRPr sz="4800"/>
            </a:lvl1pPr>
          </a:lstStyle>
          <a:p>
            <a:r>
              <a:rPr lang="en-US" smtClean="0"/>
              <a:t>Click to edit Master title style</a:t>
            </a:r>
            <a:endParaRPr lang="en-GB" dirty="0"/>
          </a:p>
        </p:txBody>
      </p:sp>
      <p:sp>
        <p:nvSpPr>
          <p:cNvPr id="6"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p:cNvSpPr>
            <a:spLocks noGrp="1"/>
          </p:cNvSpPr>
          <p:nvPr>
            <p:ph type="body" sz="half" idx="2"/>
          </p:nvPr>
        </p:nvSpPr>
        <p:spPr>
          <a:xfrm>
            <a:off x="839789" y="2160000"/>
            <a:ext cx="4654850" cy="3068123"/>
          </a:xfrm>
          <a:prstGeom prst="wedgeRoundRectCallout">
            <a:avLst>
              <a:gd name="adj1" fmla="val 86602"/>
              <a:gd name="adj2" fmla="val 43974"/>
              <a:gd name="adj3" fmla="val 16667"/>
            </a:avLst>
          </a:prstGeom>
          <a:solidFill>
            <a:schemeClr val="accent1">
              <a:lumMod val="20000"/>
              <a:lumOff val="80000"/>
            </a:schemeClr>
          </a:solidFill>
          <a:ln w="38100">
            <a:solidFill>
              <a:schemeClr val="accent1">
                <a:lumMod val="75000"/>
              </a:schemeClr>
            </a:solidFill>
          </a:ln>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p:cNvSpPr>
            <a:spLocks noGrp="1"/>
          </p:cNvSpPr>
          <p:nvPr>
            <p:ph type="pic" idx="1"/>
          </p:nvPr>
        </p:nvSpPr>
        <p:spPr>
          <a:xfrm>
            <a:off x="7587048" y="2160000"/>
            <a:ext cx="3768339" cy="397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Tree>
    <p:extLst>
      <p:ext uri="{BB962C8B-B14F-4D97-AF65-F5344CB8AC3E}">
        <p14:creationId xmlns:p14="http://schemas.microsoft.com/office/powerpoint/2010/main" val="90171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footer">
    <p:spTree>
      <p:nvGrpSpPr>
        <p:cNvPr id="1" name=""/>
        <p:cNvGrpSpPr/>
        <p:nvPr/>
      </p:nvGrpSpPr>
      <p:grpSpPr>
        <a:xfrm>
          <a:off x="0" y="0"/>
          <a:ext cx="0" cy="0"/>
          <a:chOff x="0" y="0"/>
          <a:chExt cx="0" cy="0"/>
        </a:xfrm>
      </p:grpSpPr>
      <p:sp>
        <p:nvSpPr>
          <p:cNvPr id="2" name="Title 1"/>
          <p:cNvSpPr>
            <a:spLocks noGrp="1"/>
          </p:cNvSpPr>
          <p:nvPr>
            <p:ph type="ctrTitle"/>
          </p:nvPr>
        </p:nvSpPr>
        <p:spPr>
          <a:xfrm>
            <a:off x="576649" y="1960605"/>
            <a:ext cx="10777151" cy="947995"/>
          </a:xfrm>
        </p:spPr>
        <p:txBody>
          <a:bodyPr anchor="t" anchorCtr="0"/>
          <a:lstStyle>
            <a:lvl1pPr algn="l">
              <a:defRPr sz="6000" b="1">
                <a:solidFill>
                  <a:schemeClr val="accent4"/>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576649" y="2976713"/>
            <a:ext cx="9144000" cy="483179"/>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8"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UCL banner">
            <a:extLst>
              <a:ext uri="{FF2B5EF4-FFF2-40B4-BE49-F238E27FC236}">
                <a16:creationId xmlns:a16="http://schemas.microsoft.com/office/drawing/2014/main" id="{7C2B82BC-928F-4A4B-864E-F3EDF9D2E00E}"/>
              </a:ext>
            </a:extLst>
          </p:cNvPr>
          <p:cNvPicPr>
            <a:picLocks noChangeAspect="1"/>
          </p:cNvPicPr>
          <p:nvPr userDrawn="1"/>
        </p:nvPicPr>
        <p:blipFill>
          <a:blip r:embed="rId2"/>
          <a:stretch>
            <a:fillRect/>
          </a:stretch>
        </p:blipFill>
        <p:spPr>
          <a:xfrm>
            <a:off x="0" y="0"/>
            <a:ext cx="12192000" cy="990600"/>
          </a:xfrm>
          <a:prstGeom prst="rect">
            <a:avLst/>
          </a:prstGeom>
        </p:spPr>
      </p:pic>
      <p:sp>
        <p:nvSpPr>
          <p:cNvPr id="12" name="TextBox 11" title="UCl banner">
            <a:extLst>
              <a:ext uri="{FF2B5EF4-FFF2-40B4-BE49-F238E27FC236}">
                <a16:creationId xmlns:a16="http://schemas.microsoft.com/office/drawing/2014/main" id="{F52612D4-0FED-4D44-BD5D-1F8752991EBD}"/>
              </a:ext>
            </a:extLst>
          </p:cNvPr>
          <p:cNvSpPr txBox="1"/>
          <p:nvPr userDrawn="1"/>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
        <p:nvSpPr>
          <p:cNvPr id="14" name="Content Placeholder 2"/>
          <p:cNvSpPr>
            <a:spLocks noGrp="1"/>
          </p:cNvSpPr>
          <p:nvPr>
            <p:ph idx="11" hasCustomPrompt="1"/>
          </p:nvPr>
        </p:nvSpPr>
        <p:spPr>
          <a:xfrm>
            <a:off x="576649" y="4402383"/>
            <a:ext cx="10515600" cy="970681"/>
          </a:xfrm>
        </p:spPr>
        <p:txBody>
          <a:bodyPr>
            <a:noAutofit/>
          </a:bodyPr>
          <a:lstStyle>
            <a:lvl1pPr marL="0" indent="0">
              <a:buClr>
                <a:schemeClr val="accent4"/>
              </a:buClr>
              <a:buNone/>
              <a:defRPr sz="2400"/>
            </a:lvl1pPr>
            <a:lvl2pPr marL="457200" indent="0">
              <a:buClr>
                <a:schemeClr val="accent4"/>
              </a:buClr>
              <a:buFont typeface="Wingdings" panose="05000000000000000000" pitchFamily="2" charset="2"/>
              <a:buNone/>
              <a:defRPr/>
            </a:lvl2pPr>
            <a:lvl3pPr>
              <a:buClr>
                <a:srgbClr val="C00000"/>
              </a:buClr>
              <a:defRPr/>
            </a:lvl3pPr>
            <a:lvl4pPr>
              <a:buClr>
                <a:srgbClr val="C00000"/>
              </a:buClr>
              <a:defRPr/>
            </a:lvl4pPr>
            <a:lvl5pPr>
              <a:buClr>
                <a:srgbClr val="C00000"/>
              </a:buClr>
              <a:defRPr/>
            </a:lvl5pPr>
          </a:lstStyle>
          <a:p>
            <a:pPr lvl="0"/>
            <a:r>
              <a:rPr lang="en-US" dirty="0"/>
              <a:t>UCL Library Services www.ucl.ac.uk</a:t>
            </a:r>
          </a:p>
          <a:p>
            <a:pPr lvl="0"/>
            <a:r>
              <a:rPr lang="en-US" dirty="0"/>
              <a:t>xyz@ucl.ac.uk</a:t>
            </a:r>
          </a:p>
        </p:txBody>
      </p:sp>
    </p:spTree>
    <p:extLst>
      <p:ext uri="{BB962C8B-B14F-4D97-AF65-F5344CB8AC3E}">
        <p14:creationId xmlns:p14="http://schemas.microsoft.com/office/powerpoint/2010/main" val="388825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UCLH green footer">
    <p:spTree>
      <p:nvGrpSpPr>
        <p:cNvPr id="1" name=""/>
        <p:cNvGrpSpPr/>
        <p:nvPr/>
      </p:nvGrpSpPr>
      <p:grpSpPr>
        <a:xfrm>
          <a:off x="0" y="0"/>
          <a:ext cx="0" cy="0"/>
          <a:chOff x="0" y="0"/>
          <a:chExt cx="0" cy="0"/>
        </a:xfrm>
      </p:grpSpPr>
      <p:sp>
        <p:nvSpPr>
          <p:cNvPr id="2" name="Title 1"/>
          <p:cNvSpPr>
            <a:spLocks noGrp="1"/>
          </p:cNvSpPr>
          <p:nvPr>
            <p:ph type="ctrTitle"/>
          </p:nvPr>
        </p:nvSpPr>
        <p:spPr>
          <a:xfrm>
            <a:off x="576649" y="1960605"/>
            <a:ext cx="10777151" cy="947995"/>
          </a:xfrm>
        </p:spPr>
        <p:txBody>
          <a:bodyPr anchor="t" anchorCtr="0"/>
          <a:lstStyle>
            <a:lvl1pPr algn="l">
              <a:defRPr sz="6000" b="1">
                <a:solidFill>
                  <a:schemeClr val="accent4"/>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576649" y="2976713"/>
            <a:ext cx="9144000" cy="483179"/>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8"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A303F1-CE56-F049-A485-A817E46D5B80}"/>
              </a:ext>
            </a:extLst>
          </p:cNvPr>
          <p:cNvSpPr/>
          <p:nvPr userDrawn="1"/>
        </p:nvSpPr>
        <p:spPr>
          <a:xfrm>
            <a:off x="10762184" y="5565763"/>
            <a:ext cx="824666" cy="300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LH NHS logo">
            <a:extLst>
              <a:ext uri="{FF2B5EF4-FFF2-40B4-BE49-F238E27FC236}">
                <a16:creationId xmlns:a16="http://schemas.microsoft.com/office/drawing/2014/main" id="{FDAD31C7-EC76-5D41-8849-29B4909F0DF2}"/>
              </a:ext>
            </a:extLst>
          </p:cNvPr>
          <p:cNvPicPr>
            <a:picLocks noChangeAspect="1"/>
          </p:cNvPicPr>
          <p:nvPr userDrawn="1"/>
        </p:nvPicPr>
        <p:blipFill>
          <a:blip r:embed="rId2"/>
          <a:stretch>
            <a:fillRect/>
          </a:stretch>
        </p:blipFill>
        <p:spPr>
          <a:xfrm>
            <a:off x="7599699" y="5565764"/>
            <a:ext cx="4656666" cy="831959"/>
          </a:xfrm>
          <a:prstGeom prst="rect">
            <a:avLst/>
          </a:prstGeom>
        </p:spPr>
      </p:pic>
      <p:pic>
        <p:nvPicPr>
          <p:cNvPr id="11" name="Picture 10" descr="UCL banner">
            <a:extLst>
              <a:ext uri="{FF2B5EF4-FFF2-40B4-BE49-F238E27FC236}">
                <a16:creationId xmlns:a16="http://schemas.microsoft.com/office/drawing/2014/main" id="{7C2B82BC-928F-4A4B-864E-F3EDF9D2E00E}"/>
              </a:ext>
            </a:extLst>
          </p:cNvPr>
          <p:cNvPicPr>
            <a:picLocks noChangeAspect="1"/>
          </p:cNvPicPr>
          <p:nvPr userDrawn="1"/>
        </p:nvPicPr>
        <p:blipFill>
          <a:blip r:embed="rId3"/>
          <a:stretch>
            <a:fillRect/>
          </a:stretch>
        </p:blipFill>
        <p:spPr>
          <a:xfrm>
            <a:off x="0" y="0"/>
            <a:ext cx="12192000" cy="990600"/>
          </a:xfrm>
          <a:prstGeom prst="rect">
            <a:avLst/>
          </a:prstGeom>
        </p:spPr>
      </p:pic>
      <p:sp>
        <p:nvSpPr>
          <p:cNvPr id="12" name="TextBox 11">
            <a:extLst>
              <a:ext uri="{FF2B5EF4-FFF2-40B4-BE49-F238E27FC236}">
                <a16:creationId xmlns:a16="http://schemas.microsoft.com/office/drawing/2014/main" id="{F52612D4-0FED-4D44-BD5D-1F8752991EBD}"/>
              </a:ext>
            </a:extLst>
          </p:cNvPr>
          <p:cNvSpPr txBox="1"/>
          <p:nvPr userDrawn="1"/>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
        <p:nvSpPr>
          <p:cNvPr id="14" name="Content Placeholder 2"/>
          <p:cNvSpPr>
            <a:spLocks noGrp="1"/>
          </p:cNvSpPr>
          <p:nvPr>
            <p:ph idx="11" hasCustomPrompt="1"/>
          </p:nvPr>
        </p:nvSpPr>
        <p:spPr>
          <a:xfrm>
            <a:off x="576649" y="4402383"/>
            <a:ext cx="10515600" cy="970681"/>
          </a:xfrm>
        </p:spPr>
        <p:txBody>
          <a:bodyPr>
            <a:noAutofit/>
          </a:bodyPr>
          <a:lstStyle>
            <a:lvl1pPr marL="0" indent="0">
              <a:buClr>
                <a:schemeClr val="accent4"/>
              </a:buClr>
              <a:buNone/>
              <a:defRPr sz="2400"/>
            </a:lvl1pPr>
            <a:lvl2pPr marL="457200" indent="0">
              <a:buClr>
                <a:schemeClr val="accent4"/>
              </a:buClr>
              <a:buFont typeface="Wingdings" panose="05000000000000000000" pitchFamily="2" charset="2"/>
              <a:buNone/>
              <a:defRPr/>
            </a:lvl2pPr>
            <a:lvl3pPr>
              <a:buClr>
                <a:srgbClr val="C00000"/>
              </a:buClr>
              <a:defRPr/>
            </a:lvl3pPr>
            <a:lvl4pPr>
              <a:buClr>
                <a:srgbClr val="C00000"/>
              </a:buClr>
              <a:defRPr/>
            </a:lvl4pPr>
            <a:lvl5pPr>
              <a:buClr>
                <a:srgbClr val="C00000"/>
              </a:buClr>
              <a:defRPr/>
            </a:lvl5pPr>
          </a:lstStyle>
          <a:p>
            <a:pPr lvl="0"/>
            <a:r>
              <a:rPr lang="en-US" dirty="0"/>
              <a:t>UCL Library Services www.ucl.ac.uk</a:t>
            </a:r>
          </a:p>
          <a:p>
            <a:pPr lvl="0"/>
            <a:r>
              <a:rPr lang="en-US" dirty="0"/>
              <a:t>xyz@ucl.ac.uk</a:t>
            </a:r>
          </a:p>
        </p:txBody>
      </p:sp>
    </p:spTree>
    <p:extLst>
      <p:ext uri="{BB962C8B-B14F-4D97-AF65-F5344CB8AC3E}">
        <p14:creationId xmlns:p14="http://schemas.microsoft.com/office/powerpoint/2010/main" val="273082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ody text in blue box">
    <p:spTree>
      <p:nvGrpSpPr>
        <p:cNvPr id="1" name=""/>
        <p:cNvGrpSpPr/>
        <p:nvPr/>
      </p:nvGrpSpPr>
      <p:grpSpPr>
        <a:xfrm>
          <a:off x="0" y="0"/>
          <a:ext cx="0" cy="0"/>
          <a:chOff x="0" y="0"/>
          <a:chExt cx="0" cy="0"/>
        </a:xfrm>
      </p:grpSpPr>
      <p:sp>
        <p:nvSpPr>
          <p:cNvPr id="2" name="Title 1"/>
          <p:cNvSpPr>
            <a:spLocks noGrp="1"/>
          </p:cNvSpPr>
          <p:nvPr>
            <p:ph type="ctrTitle"/>
          </p:nvPr>
        </p:nvSpPr>
        <p:spPr>
          <a:xfrm>
            <a:off x="576649" y="1960605"/>
            <a:ext cx="10777151" cy="947995"/>
          </a:xfrm>
        </p:spPr>
        <p:txBody>
          <a:bodyPr anchor="t" anchorCtr="0"/>
          <a:lstStyle>
            <a:lvl1pPr algn="l">
              <a:defRPr sz="6000" b="1">
                <a:solidFill>
                  <a:schemeClr val="accent4"/>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576649" y="2976713"/>
            <a:ext cx="9144000" cy="483179"/>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8"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UCL banner">
            <a:extLst>
              <a:ext uri="{FF2B5EF4-FFF2-40B4-BE49-F238E27FC236}">
                <a16:creationId xmlns:a16="http://schemas.microsoft.com/office/drawing/2014/main" id="{7C2B82BC-928F-4A4B-864E-F3EDF9D2E00E}"/>
              </a:ext>
            </a:extLst>
          </p:cNvPr>
          <p:cNvPicPr>
            <a:picLocks noChangeAspect="1"/>
          </p:cNvPicPr>
          <p:nvPr userDrawn="1"/>
        </p:nvPicPr>
        <p:blipFill>
          <a:blip r:embed="rId2"/>
          <a:stretch>
            <a:fillRect/>
          </a:stretch>
        </p:blipFill>
        <p:spPr>
          <a:xfrm>
            <a:off x="0" y="0"/>
            <a:ext cx="12192000" cy="990600"/>
          </a:xfrm>
          <a:prstGeom prst="rect">
            <a:avLst/>
          </a:prstGeom>
        </p:spPr>
      </p:pic>
      <p:sp>
        <p:nvSpPr>
          <p:cNvPr id="15" name="TextBox 14" title="UCl banner">
            <a:extLst>
              <a:ext uri="{FF2B5EF4-FFF2-40B4-BE49-F238E27FC236}">
                <a16:creationId xmlns:a16="http://schemas.microsoft.com/office/drawing/2014/main" id="{F52612D4-0FED-4D44-BD5D-1F8752991EBD}"/>
              </a:ext>
            </a:extLst>
          </p:cNvPr>
          <p:cNvSpPr txBox="1"/>
          <p:nvPr userDrawn="1"/>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
        <p:nvSpPr>
          <p:cNvPr id="16" name="Content Placeholder 2" descr="Decorative"/>
          <p:cNvSpPr>
            <a:spLocks noGrp="1"/>
          </p:cNvSpPr>
          <p:nvPr>
            <p:ph idx="11" hasCustomPrompt="1"/>
          </p:nvPr>
        </p:nvSpPr>
        <p:spPr>
          <a:xfrm>
            <a:off x="576649" y="4402383"/>
            <a:ext cx="5511113" cy="2080795"/>
          </a:xfrm>
          <a:solidFill>
            <a:schemeClr val="accent1">
              <a:lumMod val="20000"/>
              <a:lumOff val="80000"/>
            </a:schemeClr>
          </a:solidFill>
        </p:spPr>
        <p:txBody>
          <a:bodyPr>
            <a:noAutofit/>
          </a:bodyPr>
          <a:lstStyle>
            <a:lvl1pPr marL="0" indent="0">
              <a:buClr>
                <a:schemeClr val="accent4"/>
              </a:buClr>
              <a:buNone/>
              <a:defRPr sz="2400"/>
            </a:lvl1pPr>
            <a:lvl2pPr marL="457200" indent="0">
              <a:buClr>
                <a:schemeClr val="accent4"/>
              </a:buClr>
              <a:buFont typeface="Wingdings" panose="05000000000000000000" pitchFamily="2" charset="2"/>
              <a:buNone/>
              <a:defRPr/>
            </a:lvl2pPr>
            <a:lvl3pPr>
              <a:buClr>
                <a:srgbClr val="C00000"/>
              </a:buClr>
              <a:defRPr/>
            </a:lvl3pPr>
            <a:lvl4pPr>
              <a:buClr>
                <a:srgbClr val="C00000"/>
              </a:buClr>
              <a:defRPr/>
            </a:lvl4pPr>
            <a:lvl5pPr>
              <a:buClr>
                <a:srgbClr val="C00000"/>
              </a:buClr>
              <a:defRPr/>
            </a:lvl5pPr>
          </a:lstStyle>
          <a:p>
            <a:pPr lvl="0"/>
            <a:r>
              <a:rPr lang="en-US" dirty="0"/>
              <a:t>UCL Library Services www.ucl.ac.uk</a:t>
            </a:r>
          </a:p>
          <a:p>
            <a:pPr lvl="0"/>
            <a:r>
              <a:rPr lang="en-US" dirty="0"/>
              <a:t>xyz@ucl.ac.uk</a:t>
            </a:r>
          </a:p>
        </p:txBody>
      </p:sp>
    </p:spTree>
    <p:extLst>
      <p:ext uri="{BB962C8B-B14F-4D97-AF65-F5344CB8AC3E}">
        <p14:creationId xmlns:p14="http://schemas.microsoft.com/office/powerpoint/2010/main" val="382896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no footer">
    <p:spTree>
      <p:nvGrpSpPr>
        <p:cNvPr id="1" name=""/>
        <p:cNvGrpSpPr/>
        <p:nvPr/>
      </p:nvGrpSpPr>
      <p:grpSpPr>
        <a:xfrm>
          <a:off x="0" y="0"/>
          <a:ext cx="0" cy="0"/>
          <a:chOff x="0" y="0"/>
          <a:chExt cx="0" cy="0"/>
        </a:xfrm>
      </p:grpSpPr>
      <p:sp>
        <p:nvSpPr>
          <p:cNvPr id="2" name="Title 1"/>
          <p:cNvSpPr>
            <a:spLocks noGrp="1"/>
          </p:cNvSpPr>
          <p:nvPr>
            <p:ph type="ctrTitle"/>
          </p:nvPr>
        </p:nvSpPr>
        <p:spPr>
          <a:xfrm>
            <a:off x="576649" y="1960605"/>
            <a:ext cx="10777151" cy="947995"/>
          </a:xfrm>
        </p:spPr>
        <p:txBody>
          <a:bodyPr anchor="t" anchorCtr="0"/>
          <a:lstStyle>
            <a:lvl1pPr algn="l">
              <a:defRPr sz="6000" b="1">
                <a:solidFill>
                  <a:schemeClr val="accent4"/>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576649" y="2976713"/>
            <a:ext cx="9144000" cy="483179"/>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3" name="Content Placeholder 2"/>
          <p:cNvSpPr>
            <a:spLocks noGrp="1"/>
          </p:cNvSpPr>
          <p:nvPr>
            <p:ph idx="11" hasCustomPrompt="1"/>
          </p:nvPr>
        </p:nvSpPr>
        <p:spPr>
          <a:xfrm>
            <a:off x="576649" y="4402383"/>
            <a:ext cx="10515600" cy="970681"/>
          </a:xfrm>
        </p:spPr>
        <p:txBody>
          <a:bodyPr>
            <a:noAutofit/>
          </a:bodyPr>
          <a:lstStyle>
            <a:lvl1pPr marL="0" indent="0">
              <a:buClr>
                <a:schemeClr val="accent4"/>
              </a:buClr>
              <a:buNone/>
              <a:defRPr sz="2400"/>
            </a:lvl1pPr>
            <a:lvl2pPr marL="457200" indent="0">
              <a:buClr>
                <a:schemeClr val="accent4"/>
              </a:buClr>
              <a:buFont typeface="Wingdings" panose="05000000000000000000" pitchFamily="2" charset="2"/>
              <a:buNone/>
              <a:defRPr/>
            </a:lvl2pPr>
            <a:lvl3pPr>
              <a:buClr>
                <a:srgbClr val="C00000"/>
              </a:buClr>
              <a:defRPr/>
            </a:lvl3pPr>
            <a:lvl4pPr>
              <a:buClr>
                <a:srgbClr val="C00000"/>
              </a:buClr>
              <a:defRPr/>
            </a:lvl4pPr>
            <a:lvl5pPr>
              <a:buClr>
                <a:srgbClr val="C00000"/>
              </a:buClr>
              <a:defRPr/>
            </a:lvl5pPr>
          </a:lstStyle>
          <a:p>
            <a:pPr lvl="0"/>
            <a:r>
              <a:rPr lang="en-US" dirty="0"/>
              <a:t>UCL Library Services www.ucl.ac.uk</a:t>
            </a:r>
          </a:p>
          <a:p>
            <a:pPr lvl="0"/>
            <a:r>
              <a:rPr lang="en-US" dirty="0"/>
              <a:t>xyz@ucl.ac.uk</a:t>
            </a:r>
          </a:p>
        </p:txBody>
      </p:sp>
      <p:pic>
        <p:nvPicPr>
          <p:cNvPr id="7" name="Picture 6" descr="UCL banner">
            <a:extLst>
              <a:ext uri="{FF2B5EF4-FFF2-40B4-BE49-F238E27FC236}">
                <a16:creationId xmlns:a16="http://schemas.microsoft.com/office/drawing/2014/main" id="{DE3E2D81-D385-FD41-AF5C-92699D9C9025}"/>
              </a:ext>
            </a:extLst>
          </p:cNvPr>
          <p:cNvPicPr>
            <a:picLocks noChangeAspect="1"/>
          </p:cNvPicPr>
          <p:nvPr userDrawn="1"/>
        </p:nvPicPr>
        <p:blipFill>
          <a:blip r:embed="rId2"/>
          <a:stretch>
            <a:fillRect/>
          </a:stretch>
        </p:blipFill>
        <p:spPr>
          <a:xfrm>
            <a:off x="0" y="0"/>
            <a:ext cx="12192000" cy="990600"/>
          </a:xfrm>
          <a:prstGeom prst="rect">
            <a:avLst/>
          </a:prstGeom>
        </p:spPr>
      </p:pic>
      <p:sp>
        <p:nvSpPr>
          <p:cNvPr id="6" name="TextBox 5">
            <a:extLst>
              <a:ext uri="{FF2B5EF4-FFF2-40B4-BE49-F238E27FC236}">
                <a16:creationId xmlns:a16="http://schemas.microsoft.com/office/drawing/2014/main" id="{F52612D4-0FED-4D44-BD5D-1F8752991EBD}"/>
              </a:ext>
            </a:extLst>
          </p:cNvPr>
          <p:cNvSpPr txBox="1"/>
          <p:nvPr userDrawn="1"/>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Tree>
    <p:extLst>
      <p:ext uri="{BB962C8B-B14F-4D97-AF65-F5344CB8AC3E}">
        <p14:creationId xmlns:p14="http://schemas.microsoft.com/office/powerpoint/2010/main" val="4079197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7627" y="1962000"/>
            <a:ext cx="10515600" cy="1325563"/>
          </a:xfrm>
        </p:spPr>
        <p:txBody>
          <a:bodyPr anchor="t" anchorCtr="0"/>
          <a:lstStyle/>
          <a:p>
            <a:r>
              <a:rPr lang="en-US" smtClean="0"/>
              <a:t>Click to edit Master title style</a:t>
            </a:r>
            <a:endParaRPr lang="en-GB" dirty="0"/>
          </a:p>
        </p:txBody>
      </p:sp>
      <p:pic>
        <p:nvPicPr>
          <p:cNvPr id="6" name="Picture 5" descr="UCL banner">
            <a:extLst>
              <a:ext uri="{FF2B5EF4-FFF2-40B4-BE49-F238E27FC236}">
                <a16:creationId xmlns:a16="http://schemas.microsoft.com/office/drawing/2014/main" id="{7C2B82BC-928F-4A4B-864E-F3EDF9D2E00E}"/>
              </a:ext>
            </a:extLst>
          </p:cNvPr>
          <p:cNvPicPr>
            <a:picLocks noChangeAspect="1"/>
          </p:cNvPicPr>
          <p:nvPr userDrawn="1"/>
        </p:nvPicPr>
        <p:blipFill>
          <a:blip r:embed="rId2"/>
          <a:stretch>
            <a:fillRect/>
          </a:stretch>
        </p:blipFill>
        <p:spPr>
          <a:xfrm>
            <a:off x="0" y="0"/>
            <a:ext cx="12192000" cy="990600"/>
          </a:xfrm>
          <a:prstGeom prst="rect">
            <a:avLst/>
          </a:prstGeom>
        </p:spPr>
      </p:pic>
      <p:sp>
        <p:nvSpPr>
          <p:cNvPr id="7" name="TextBox 6" descr="UCL banner">
            <a:extLst>
              <a:ext uri="{FF2B5EF4-FFF2-40B4-BE49-F238E27FC236}">
                <a16:creationId xmlns:a16="http://schemas.microsoft.com/office/drawing/2014/main" id="{F52612D4-0FED-4D44-BD5D-1F8752991EBD}"/>
              </a:ext>
            </a:extLst>
          </p:cNvPr>
          <p:cNvSpPr txBox="1"/>
          <p:nvPr userDrawn="1"/>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Tree>
    <p:extLst>
      <p:ext uri="{BB962C8B-B14F-4D97-AF65-F5344CB8AC3E}">
        <p14:creationId xmlns:p14="http://schemas.microsoft.com/office/powerpoint/2010/main" val="70370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no banner or footer">
    <p:spTree>
      <p:nvGrpSpPr>
        <p:cNvPr id="1" name=""/>
        <p:cNvGrpSpPr/>
        <p:nvPr/>
      </p:nvGrpSpPr>
      <p:grpSpPr>
        <a:xfrm>
          <a:off x="0" y="0"/>
          <a:ext cx="0" cy="0"/>
          <a:chOff x="0" y="0"/>
          <a:chExt cx="0" cy="0"/>
        </a:xfrm>
      </p:grpSpPr>
      <p:sp>
        <p:nvSpPr>
          <p:cNvPr id="2" name="Title 1"/>
          <p:cNvSpPr>
            <a:spLocks noGrp="1"/>
          </p:cNvSpPr>
          <p:nvPr>
            <p:ph type="ctrTitle"/>
          </p:nvPr>
        </p:nvSpPr>
        <p:spPr>
          <a:xfrm>
            <a:off x="576649" y="1962000"/>
            <a:ext cx="10777151" cy="947995"/>
          </a:xfrm>
        </p:spPr>
        <p:txBody>
          <a:bodyPr anchor="t" anchorCtr="0"/>
          <a:lstStyle>
            <a:lvl1pPr algn="l">
              <a:defRPr sz="6000" b="1">
                <a:solidFill>
                  <a:schemeClr val="accent4"/>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576649" y="2976713"/>
            <a:ext cx="9144000" cy="483179"/>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3" name="Content Placeholder 2"/>
          <p:cNvSpPr>
            <a:spLocks noGrp="1"/>
          </p:cNvSpPr>
          <p:nvPr>
            <p:ph idx="11" hasCustomPrompt="1"/>
          </p:nvPr>
        </p:nvSpPr>
        <p:spPr>
          <a:xfrm>
            <a:off x="576649" y="4402383"/>
            <a:ext cx="10515600" cy="970681"/>
          </a:xfrm>
        </p:spPr>
        <p:txBody>
          <a:bodyPr>
            <a:noAutofit/>
          </a:bodyPr>
          <a:lstStyle>
            <a:lvl1pPr marL="0" indent="0">
              <a:buClr>
                <a:schemeClr val="accent4"/>
              </a:buClr>
              <a:buNone/>
              <a:defRPr sz="2400"/>
            </a:lvl1pPr>
            <a:lvl2pPr marL="457200" indent="0">
              <a:buClr>
                <a:schemeClr val="accent4"/>
              </a:buClr>
              <a:buFont typeface="Wingdings" panose="05000000000000000000" pitchFamily="2" charset="2"/>
              <a:buNone/>
              <a:defRPr/>
            </a:lvl2pPr>
            <a:lvl3pPr>
              <a:buClr>
                <a:srgbClr val="C00000"/>
              </a:buClr>
              <a:defRPr/>
            </a:lvl3pPr>
            <a:lvl4pPr>
              <a:buClr>
                <a:srgbClr val="C00000"/>
              </a:buClr>
              <a:defRPr/>
            </a:lvl4pPr>
            <a:lvl5pPr>
              <a:buClr>
                <a:srgbClr val="C00000"/>
              </a:buClr>
              <a:defRPr/>
            </a:lvl5pPr>
          </a:lstStyle>
          <a:p>
            <a:pPr lvl="0"/>
            <a:r>
              <a:rPr lang="en-US" dirty="0"/>
              <a:t>UCL Library Services www.ucl.ac.uk</a:t>
            </a:r>
          </a:p>
          <a:p>
            <a:pPr lvl="0"/>
            <a:r>
              <a:rPr lang="en-US" dirty="0"/>
              <a:t>xyz@ucl.ac.uk</a:t>
            </a:r>
          </a:p>
        </p:txBody>
      </p:sp>
    </p:spTree>
    <p:extLst>
      <p:ext uri="{BB962C8B-B14F-4D97-AF65-F5344CB8AC3E}">
        <p14:creationId xmlns:p14="http://schemas.microsoft.com/office/powerpoint/2010/main" val="303192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6973" y="1080000"/>
            <a:ext cx="10515600" cy="690671"/>
          </a:xfrm>
        </p:spPr>
        <p:txBody>
          <a:bodyPr anchor="t" anchorCtr="0">
            <a:noAutofit/>
          </a:bodyPr>
          <a:lstStyle>
            <a:lvl1pPr>
              <a:defRPr sz="4800" b="1">
                <a:solidFill>
                  <a:schemeClr val="accent4"/>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838200" y="2001795"/>
            <a:ext cx="10515600" cy="4175167"/>
          </a:xfrm>
        </p:spPr>
        <p:txBody>
          <a:bodyPr/>
          <a:lstStyle>
            <a:lvl1pPr>
              <a:spcBef>
                <a:spcPts val="1000"/>
              </a:spcBef>
              <a:buClr>
                <a:schemeClr val="accent4"/>
              </a:buClr>
              <a:defRPr sz="3600"/>
            </a:lvl1pPr>
            <a:lvl2pPr marL="685800" indent="-228600">
              <a:spcBef>
                <a:spcPts val="1000"/>
              </a:spcBef>
              <a:buClr>
                <a:schemeClr val="accent4"/>
              </a:buClr>
              <a:buFont typeface="Wingdings" panose="05000000000000000000" pitchFamily="2" charset="2"/>
              <a:buChar char="§"/>
              <a:defRPr sz="2800"/>
            </a:lvl2pPr>
            <a:lvl3pPr>
              <a:buClr>
                <a:srgbClr val="C00000"/>
              </a:buClr>
              <a:defRPr/>
            </a:lvl3pPr>
            <a:lvl4pPr>
              <a:buClr>
                <a:srgbClr val="C00000"/>
              </a:buClr>
              <a:defRPr/>
            </a:lvl4pPr>
            <a:lvl5pPr>
              <a:buClr>
                <a:srgbClr val="C00000"/>
              </a:buClr>
              <a:defRPr/>
            </a:lvl5pPr>
          </a:lstStyle>
          <a:p>
            <a:pPr lvl="0"/>
            <a:r>
              <a:rPr lang="en-US" smtClean="0"/>
              <a:t>Edit Master text styles</a:t>
            </a:r>
          </a:p>
          <a:p>
            <a:pPr lvl="1"/>
            <a:r>
              <a:rPr lang="en-US" smtClean="0"/>
              <a:t>Second level</a:t>
            </a:r>
          </a:p>
        </p:txBody>
      </p:sp>
      <p:sp>
        <p:nvSpPr>
          <p:cNvPr id="9" name="Rectangle 8"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89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62000"/>
            <a:ext cx="10515600" cy="1325563"/>
          </a:xfrm>
          <a:prstGeom prst="rect">
            <a:avLst/>
          </a:prstGeom>
        </p:spPr>
        <p:txBody>
          <a:bodyPr vert="horz" lIns="91440" tIns="45720" rIns="91440" bIns="4572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3429000"/>
            <a:ext cx="10515600" cy="2747962"/>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550621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Lst>
  <p:hf hdr="0" ftr="0" dt="0"/>
  <p:txStyles>
    <p:titleStyle>
      <a:lvl1pPr algn="l" defTabSz="914400" rtl="0" eaLnBrk="1" latinLnBrk="0" hangingPunct="1">
        <a:lnSpc>
          <a:spcPct val="90000"/>
        </a:lnSpc>
        <a:spcBef>
          <a:spcPct val="0"/>
        </a:spcBef>
        <a:buNone/>
        <a:defRPr sz="60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0"/>
        </a:spcAft>
        <a:buClr>
          <a:schemeClr val="accent4"/>
        </a:buClr>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0"/>
        </a:spcAft>
        <a:buClr>
          <a:schemeClr val="accent4"/>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0"/>
        </a:spcAft>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0"/>
        </a:spcAft>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0"/>
        </a:spcAft>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ucl.ac.uk/library/research-support/research-data-management"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oodle.ucl.ac.uk/course/view.php?id=19607&amp;section=13"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www.ucl.ac.uk/library/research-support/research-data-management/best-practices/how-guides" TargetMode="External"/><Relationship Id="rId5" Type="http://schemas.openxmlformats.org/officeDocument/2006/relationships/hyperlink" Target="https://www.ucl.ac.uk/library/research-support/research-data-management" TargetMode="External"/><Relationship Id="rId4" Type="http://schemas.openxmlformats.org/officeDocument/2006/relationships/hyperlink" Target="https://moodle.ucl.ac.uk/course/view.php?id=19607&amp;section=1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cl.ac.uk/isd/sites/isd/files/uclresearchdatapolicy_2018.pd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ucl.ac.uk/library/research-support/research-data-management/best-practices/how-guides/sharing-data" TargetMode="External"/><Relationship Id="rId3" Type="http://schemas.openxmlformats.org/officeDocument/2006/relationships/hyperlink" Target="https://www.ucl.ac.uk/library/research-support/research-data-management/policies/research-funders-research-data-policies" TargetMode="External"/><Relationship Id="rId7" Type="http://schemas.openxmlformats.org/officeDocument/2006/relationships/hyperlink" Target="https://www.ucl.ac.uk/library/sites/library/files/embargo-guidance_instructions_v2.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blogs.ucl.ac.uk/rdm/2017/02/digital-object-identifier/" TargetMode="External"/><Relationship Id="rId11" Type="http://schemas.openxmlformats.org/officeDocument/2006/relationships/hyperlink" Target="https://rdr.ucl.ac.uk/" TargetMode="External"/><Relationship Id="rId5" Type="http://schemas.openxmlformats.org/officeDocument/2006/relationships/hyperlink" Target="https://knowledge.figshare.com/articles/item/what-file-types-browser-versions-and-categories-are-accepted" TargetMode="External"/><Relationship Id="rId10" Type="http://schemas.openxmlformats.org/officeDocument/2006/relationships/image" Target="../media/image5.png"/><Relationship Id="rId4" Type="http://schemas.openxmlformats.org/officeDocument/2006/relationships/hyperlink" Target="https://www.go-fair.org/fair-principles/" TargetMode="Externa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ucl.ac.uk/library/research-support/research-data-management/policies/research-funders-research-data-policies" TargetMode="External"/><Relationship Id="rId2" Type="http://schemas.openxmlformats.org/officeDocument/2006/relationships/hyperlink" Target="https://www.ucl.ac.uk/library/research-support/research-data-management" TargetMode="External"/><Relationship Id="rId1" Type="http://schemas.openxmlformats.org/officeDocument/2006/relationships/slideLayout" Target="../slideLayouts/slideLayout13.xml"/><Relationship Id="rId6" Type="http://schemas.openxmlformats.org/officeDocument/2006/relationships/hyperlink" Target="https://www.ucl.ac.uk/library/sites/library/files/ucl_repository_brief_user_guide_v3.pdf" TargetMode="External"/><Relationship Id="rId5" Type="http://schemas.openxmlformats.org/officeDocument/2006/relationships/hyperlink" Target="https://www.ucl.ac.uk/library/research-support/research-data-management/ucl-research-data-repository-faqs" TargetMode="External"/><Relationship Id="rId4" Type="http://schemas.openxmlformats.org/officeDocument/2006/relationships/hyperlink" Target="https://www.ucl.ac.uk/library/research-support/research-data-management/ucl-research-data-repositor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christiana.mcmahon@ucl.ac.uk"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25.svg"/><Relationship Id="rId5" Type="http://schemas.openxmlformats.org/officeDocument/2006/relationships/image" Target="../media/image6.png"/><Relationship Id="rId4" Type="http://schemas.openxmlformats.org/officeDocument/2006/relationships/hyperlink" Target="mailto:lib-researchsupport@ucl.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CL header" title="UCL footer">
            <a:extLst>
              <a:ext uri="{FF2B5EF4-FFF2-40B4-BE49-F238E27FC236}">
                <a16:creationId xmlns:a16="http://schemas.microsoft.com/office/drawing/2014/main" id="{7C2B82BC-928F-4A4B-864E-F3EDF9D2E00E}"/>
              </a:ext>
            </a:extLst>
          </p:cNvPr>
          <p:cNvPicPr>
            <a:picLocks noChangeAspect="1"/>
          </p:cNvPicPr>
          <p:nvPr/>
        </p:nvPicPr>
        <p:blipFill>
          <a:blip r:embed="rId3"/>
          <a:stretch>
            <a:fillRect/>
          </a:stretch>
        </p:blipFill>
        <p:spPr>
          <a:xfrm>
            <a:off x="0" y="0"/>
            <a:ext cx="12192000" cy="990600"/>
          </a:xfrm>
          <a:prstGeom prst="rect">
            <a:avLst/>
          </a:prstGeom>
        </p:spPr>
      </p:pic>
      <p:sp>
        <p:nvSpPr>
          <p:cNvPr id="10" name="TextBox 9" title="UCl banner">
            <a:extLst>
              <a:ext uri="{FF2B5EF4-FFF2-40B4-BE49-F238E27FC236}">
                <a16:creationId xmlns:a16="http://schemas.microsoft.com/office/drawing/2014/main" id="{F52612D4-0FED-4D44-BD5D-1F8752991EBD}"/>
              </a:ext>
            </a:extLst>
          </p:cNvPr>
          <p:cNvSpPr txBox="1"/>
          <p:nvPr/>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
        <p:nvSpPr>
          <p:cNvPr id="2" name="Title 1"/>
          <p:cNvSpPr>
            <a:spLocks noGrp="1"/>
          </p:cNvSpPr>
          <p:nvPr>
            <p:ph type="ctrTitle"/>
          </p:nvPr>
        </p:nvSpPr>
        <p:spPr>
          <a:xfrm>
            <a:off x="576650" y="1428846"/>
            <a:ext cx="11729650" cy="947995"/>
          </a:xfrm>
          <a:solidFill>
            <a:schemeClr val="bg1"/>
          </a:solidFill>
        </p:spPr>
        <p:txBody>
          <a:bodyPr>
            <a:normAutofit fontScale="90000"/>
          </a:bodyPr>
          <a:lstStyle/>
          <a:p>
            <a:r>
              <a:rPr lang="en-GB" dirty="0"/>
              <a:t>UCL Research Data Repository: </a:t>
            </a:r>
            <a:r>
              <a:rPr lang="en-GB" dirty="0" smtClean="0"/>
              <a:t/>
            </a:r>
            <a:br>
              <a:rPr lang="en-GB" dirty="0" smtClean="0"/>
            </a:br>
            <a:r>
              <a:rPr lang="en-GB" sz="2000" dirty="0" smtClean="0"/>
              <a:t/>
            </a:r>
            <a:br>
              <a:rPr lang="en-GB" sz="2000" dirty="0" smtClean="0"/>
            </a:br>
            <a:r>
              <a:rPr lang="en-GB" dirty="0" smtClean="0"/>
              <a:t>Archiving data </a:t>
            </a:r>
            <a:r>
              <a:rPr lang="en-GB" dirty="0"/>
              <a:t>and other </a:t>
            </a:r>
            <a:r>
              <a:rPr lang="en-GB" dirty="0" smtClean="0"/>
              <a:t>research outputs </a:t>
            </a:r>
            <a:r>
              <a:rPr lang="en-GB" dirty="0"/>
              <a:t>at UCL</a:t>
            </a:r>
          </a:p>
        </p:txBody>
      </p:sp>
      <p:sp>
        <p:nvSpPr>
          <p:cNvPr id="3" name="Subtitle 2"/>
          <p:cNvSpPr>
            <a:spLocks noGrp="1"/>
          </p:cNvSpPr>
          <p:nvPr>
            <p:ph type="subTitle" idx="1"/>
          </p:nvPr>
        </p:nvSpPr>
        <p:spPr>
          <a:xfrm>
            <a:off x="491842" y="4236145"/>
            <a:ext cx="11615350" cy="1992466"/>
          </a:xfrm>
        </p:spPr>
        <p:txBody>
          <a:bodyPr/>
          <a:lstStyle/>
          <a:p>
            <a:endParaRPr lang="en-US" dirty="0" smtClean="0"/>
          </a:p>
          <a:p>
            <a:r>
              <a:rPr lang="en-US" dirty="0" err="1" smtClean="0"/>
              <a:t>Dr</a:t>
            </a:r>
            <a:r>
              <a:rPr lang="en-US" dirty="0" smtClean="0"/>
              <a:t> </a:t>
            </a:r>
            <a:r>
              <a:rPr lang="en-US" dirty="0"/>
              <a:t>Christiana </a:t>
            </a:r>
            <a:r>
              <a:rPr lang="en-US" dirty="0" smtClean="0"/>
              <a:t>McMahon, UCL </a:t>
            </a:r>
            <a:r>
              <a:rPr lang="en-US" dirty="0"/>
              <a:t>Library Services</a:t>
            </a:r>
          </a:p>
          <a:p>
            <a:r>
              <a:rPr lang="en-US" dirty="0" smtClean="0"/>
              <a:t>May </a:t>
            </a:r>
            <a:r>
              <a:rPr lang="en-US" dirty="0"/>
              <a:t>2020</a:t>
            </a:r>
          </a:p>
          <a:p>
            <a:endParaRPr lang="en-GB" dirty="0"/>
          </a:p>
        </p:txBody>
      </p:sp>
      <p:sp>
        <p:nvSpPr>
          <p:cNvPr id="7" name="Rectangle 15" descr="UCL footer" title="UCL footer">
            <a:extLst>
              <a:ext uri="{FF2B5EF4-FFF2-40B4-BE49-F238E27FC236}">
                <a16:creationId xmlns:a16="http://schemas.microsoft.com/office/drawing/2014/main" id="{A8BC7AF8-F89F-234F-B941-952FB6CBBBD1}"/>
              </a:ext>
            </a:extLst>
          </p:cNvPr>
          <p:cNvSpPr/>
          <p:nvPr/>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1066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986838"/>
            <a:ext cx="10515600" cy="690671"/>
          </a:xfrm>
        </p:spPr>
        <p:txBody>
          <a:bodyPr>
            <a:normAutofit fontScale="90000"/>
          </a:bodyPr>
          <a:lstStyle/>
          <a:p>
            <a:r>
              <a:rPr lang="en-GB" dirty="0" smtClean="0"/>
              <a:t>Meet the RDM team</a:t>
            </a:r>
            <a:endParaRPr lang="en-GB" dirty="0"/>
          </a:p>
        </p:txBody>
      </p:sp>
      <p:sp>
        <p:nvSpPr>
          <p:cNvPr id="3" name="Content Placeholder 2"/>
          <p:cNvSpPr>
            <a:spLocks noGrp="1"/>
          </p:cNvSpPr>
          <p:nvPr>
            <p:ph idx="1"/>
          </p:nvPr>
        </p:nvSpPr>
        <p:spPr>
          <a:xfrm>
            <a:off x="198571" y="3923543"/>
            <a:ext cx="6875379" cy="2756389"/>
          </a:xfrm>
        </p:spPr>
        <p:txBody>
          <a:bodyPr/>
          <a:lstStyle/>
          <a:p>
            <a:endParaRPr lang="en-GB" sz="2400" b="1" kern="0" dirty="0" smtClean="0">
              <a:latin typeface="+mj-lt"/>
            </a:endParaRPr>
          </a:p>
          <a:p>
            <a:endParaRPr lang="en-GB" sz="3200" dirty="0" smtClean="0">
              <a:ln w="0"/>
            </a:endParaRPr>
          </a:p>
          <a:p>
            <a:pPr marL="0" indent="0">
              <a:buNone/>
            </a:pPr>
            <a:endParaRPr lang="en-GB" sz="2800" b="1" kern="0" dirty="0">
              <a:latin typeface="Gill Sans MT" panose="020B0502020104020203"/>
            </a:endParaRPr>
          </a:p>
        </p:txBody>
      </p:sp>
      <p:sp>
        <p:nvSpPr>
          <p:cNvPr id="10" name="Content Placeholder 2"/>
          <p:cNvSpPr txBox="1">
            <a:spLocks/>
          </p:cNvSpPr>
          <p:nvPr/>
        </p:nvSpPr>
        <p:spPr>
          <a:xfrm>
            <a:off x="265948" y="4600575"/>
            <a:ext cx="13060279" cy="1779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Clr>
                <a:schemeClr val="accent4"/>
              </a:buClr>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spcAft>
                <a:spcPts val="0"/>
              </a:spcAft>
              <a:buClr>
                <a:schemeClr val="accent4"/>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0"/>
              </a:spcAft>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0"/>
              </a:spcAft>
              <a:buClr>
                <a:srgbClr val="C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0"/>
              </a:spcAft>
              <a:buClr>
                <a:srgbClr val="C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smtClean="0">
              <a:ln w="0"/>
            </a:endParaRPr>
          </a:p>
        </p:txBody>
      </p:sp>
      <p:sp>
        <p:nvSpPr>
          <p:cNvPr id="23" name="Content Placeholder 2"/>
          <p:cNvSpPr txBox="1">
            <a:spLocks/>
          </p:cNvSpPr>
          <p:nvPr/>
        </p:nvSpPr>
        <p:spPr>
          <a:xfrm>
            <a:off x="584200" y="1891812"/>
            <a:ext cx="5133198" cy="45126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Clr>
                <a:schemeClr val="accent4"/>
              </a:buClr>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spcAft>
                <a:spcPts val="0"/>
              </a:spcAft>
              <a:buClr>
                <a:schemeClr val="accent4"/>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0"/>
              </a:spcAft>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0"/>
              </a:spcAft>
              <a:buClr>
                <a:srgbClr val="C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0"/>
              </a:spcAft>
              <a:buClr>
                <a:srgbClr val="C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44600">
              <a:spcBef>
                <a:spcPct val="0"/>
              </a:spcBef>
              <a:spcAft>
                <a:spcPct val="35000"/>
              </a:spcAft>
            </a:pPr>
            <a:r>
              <a:rPr lang="en-GB" sz="2400" dirty="0" smtClean="0">
                <a:ln w="0"/>
              </a:rPr>
              <a:t>Kirsty </a:t>
            </a:r>
            <a:r>
              <a:rPr lang="en-GB" sz="2400" dirty="0">
                <a:ln w="0"/>
              </a:rPr>
              <a:t>Wallis | Head </a:t>
            </a:r>
            <a:r>
              <a:rPr lang="en-GB" sz="2400" dirty="0">
                <a:ln w="0"/>
              </a:rPr>
              <a:t>of Research </a:t>
            </a:r>
            <a:r>
              <a:rPr lang="en-GB" sz="2400" dirty="0" smtClean="0">
                <a:ln w="0"/>
              </a:rPr>
              <a:t>Liaison; Dr </a:t>
            </a:r>
            <a:r>
              <a:rPr lang="en-GB" sz="2400" dirty="0">
                <a:ln w="0"/>
              </a:rPr>
              <a:t>Christiana McMahon &amp; Dr James Houghton | Research Data Support </a:t>
            </a:r>
            <a:r>
              <a:rPr lang="en-GB" sz="2400" dirty="0" smtClean="0">
                <a:ln w="0"/>
              </a:rPr>
              <a:t>Officers</a:t>
            </a:r>
          </a:p>
          <a:p>
            <a:pPr defTabSz="1244600">
              <a:spcBef>
                <a:spcPct val="0"/>
              </a:spcBef>
              <a:spcAft>
                <a:spcPct val="35000"/>
              </a:spcAft>
            </a:pPr>
            <a:endParaRPr lang="en-GB" sz="2400" b="1" kern="0" dirty="0">
              <a:ln w="0"/>
              <a:latin typeface="Gill Sans MT" panose="020B0502020104020203"/>
            </a:endParaRPr>
          </a:p>
          <a:p>
            <a:pPr defTabSz="1244600">
              <a:spcBef>
                <a:spcPct val="0"/>
              </a:spcBef>
              <a:spcAft>
                <a:spcPct val="35000"/>
              </a:spcAft>
            </a:pPr>
            <a:r>
              <a:rPr lang="en-GB" sz="2400" dirty="0"/>
              <a:t>RDM covers all of the decisions</a:t>
            </a:r>
            <a:r>
              <a:rPr lang="en-GB" sz="2400" b="1" dirty="0"/>
              <a:t> </a:t>
            </a:r>
            <a:r>
              <a:rPr lang="en-GB" sz="2400" dirty="0"/>
              <a:t>made during the research lifecycle to handle research data, from the planning stage of your project up to the long-term preservation of your data and other outputs.</a:t>
            </a:r>
            <a:r>
              <a:rPr lang="en-GB" sz="2400" b="1" dirty="0"/>
              <a:t> </a:t>
            </a:r>
          </a:p>
          <a:p>
            <a:pPr defTabSz="1244600">
              <a:spcBef>
                <a:spcPct val="0"/>
              </a:spcBef>
              <a:spcAft>
                <a:spcPct val="35000"/>
              </a:spcAft>
            </a:pPr>
            <a:endParaRPr lang="en-GB" sz="2800" b="1" kern="0" dirty="0" smtClean="0">
              <a:latin typeface="Gill Sans MT" panose="020B0502020104020203"/>
            </a:endParaRPr>
          </a:p>
          <a:p>
            <a:endParaRPr lang="en-GB" sz="2800" b="1" kern="0" dirty="0" smtClean="0">
              <a:latin typeface="Gill Sans MT" panose="020B0502020104020203"/>
            </a:endParaRPr>
          </a:p>
          <a:p>
            <a:pPr marL="0" indent="0">
              <a:buNone/>
            </a:pPr>
            <a:endParaRPr lang="en-GB" sz="2800" dirty="0">
              <a:hlinkClick r:id="rId3"/>
            </a:endParaRPr>
          </a:p>
        </p:txBody>
      </p:sp>
      <p:sp>
        <p:nvSpPr>
          <p:cNvPr id="6" name="Rectangle 5"/>
          <p:cNvSpPr/>
          <p:nvPr/>
        </p:nvSpPr>
        <p:spPr>
          <a:xfrm>
            <a:off x="-4288540" y="-877442"/>
            <a:ext cx="5520440" cy="523220"/>
          </a:xfrm>
          <a:prstGeom prst="rect">
            <a:avLst/>
          </a:prstGeom>
        </p:spPr>
        <p:txBody>
          <a:bodyPr wrap="square">
            <a:spAutoFit/>
          </a:bodyPr>
          <a:lstStyle/>
          <a:p>
            <a:endParaRPr lang="en-GB" sz="2800" dirty="0">
              <a:ln w="0"/>
              <a:latin typeface="Arial" panose="020B0604020202020204" pitchFamily="34" charset="0"/>
              <a:cs typeface="Arial" panose="020B0604020202020204" pitchFamily="34" charset="0"/>
            </a:endParaRPr>
          </a:p>
        </p:txBody>
      </p:sp>
      <p:sp>
        <p:nvSpPr>
          <p:cNvPr id="29" name="Content Placeholder 2"/>
          <p:cNvSpPr txBox="1">
            <a:spLocks/>
          </p:cNvSpPr>
          <p:nvPr/>
        </p:nvSpPr>
        <p:spPr>
          <a:xfrm>
            <a:off x="537460" y="2119647"/>
            <a:ext cx="5638800" cy="24809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Clr>
                <a:schemeClr val="accent4"/>
              </a:buClr>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spcAft>
                <a:spcPts val="0"/>
              </a:spcAft>
              <a:buClr>
                <a:schemeClr val="accent4"/>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0"/>
              </a:spcAft>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0"/>
              </a:spcAft>
              <a:buClr>
                <a:srgbClr val="C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0"/>
              </a:spcAft>
              <a:buClr>
                <a:srgbClr val="C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800" b="1" kern="0" dirty="0">
              <a:latin typeface="Gill Sans MT" panose="020B0502020104020203"/>
            </a:endParaRPr>
          </a:p>
        </p:txBody>
      </p:sp>
      <p:pic>
        <p:nvPicPr>
          <p:cNvPr id="30" name="Picture 29"/>
          <p:cNvPicPr>
            <a:picLocks noChangeAspect="1"/>
          </p:cNvPicPr>
          <p:nvPr/>
        </p:nvPicPr>
        <p:blipFill rotWithShape="1">
          <a:blip r:embed="rId4"/>
          <a:srcRect t="1343" r="1708"/>
          <a:stretch/>
        </p:blipFill>
        <p:spPr>
          <a:xfrm>
            <a:off x="6010790" y="456932"/>
            <a:ext cx="6181210" cy="6159500"/>
          </a:xfrm>
          <a:prstGeom prst="rect">
            <a:avLst/>
          </a:prstGeom>
        </p:spPr>
      </p:pic>
      <p:sp>
        <p:nvSpPr>
          <p:cNvPr id="31" name="Rectangle 30"/>
          <p:cNvSpPr/>
          <p:nvPr/>
        </p:nvSpPr>
        <p:spPr>
          <a:xfrm>
            <a:off x="1186133" y="6375836"/>
            <a:ext cx="10712475" cy="461665"/>
          </a:xfrm>
          <a:prstGeom prst="rect">
            <a:avLst/>
          </a:prstGeom>
        </p:spPr>
        <p:txBody>
          <a:bodyPr wrap="square">
            <a:spAutoFit/>
          </a:bodyPr>
          <a:lstStyle/>
          <a:p>
            <a:r>
              <a:rPr lang="en-GB" sz="2400" dirty="0" smtClean="0">
                <a:hlinkClick r:id="rId3"/>
              </a:rPr>
              <a:t>https</a:t>
            </a:r>
            <a:r>
              <a:rPr lang="en-GB" sz="2400" dirty="0">
                <a:hlinkClick r:id="rId3"/>
              </a:rPr>
              <a:t>://www.ucl.ac.uk/library/research-support/research-data-management</a:t>
            </a:r>
            <a:endParaRPr lang="en-GB" sz="2400" b="1" kern="0" dirty="0">
              <a:latin typeface="Gill Sans MT" panose="020B0502020104020203"/>
            </a:endParaRPr>
          </a:p>
        </p:txBody>
      </p:sp>
    </p:spTree>
    <p:extLst>
      <p:ext uri="{BB962C8B-B14F-4D97-AF65-F5344CB8AC3E}">
        <p14:creationId xmlns:p14="http://schemas.microsoft.com/office/powerpoint/2010/main" val="574520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5041" y="818743"/>
            <a:ext cx="6254578" cy="1439561"/>
          </a:xfrm>
        </p:spPr>
        <p:txBody>
          <a:bodyPr/>
          <a:lstStyle/>
          <a:p>
            <a:r>
              <a:rPr lang="en-GB" dirty="0" smtClean="0"/>
              <a:t>How can we help?</a:t>
            </a:r>
            <a:endParaRPr lang="en-GB" dirty="0"/>
          </a:p>
        </p:txBody>
      </p:sp>
      <p:sp>
        <p:nvSpPr>
          <p:cNvPr id="4" name="Text Placeholder 3"/>
          <p:cNvSpPr>
            <a:spLocks noGrp="1"/>
          </p:cNvSpPr>
          <p:nvPr>
            <p:ph type="body" sz="half" idx="2"/>
          </p:nvPr>
        </p:nvSpPr>
        <p:spPr>
          <a:xfrm>
            <a:off x="655041" y="2023214"/>
            <a:ext cx="6121293" cy="3480015"/>
          </a:xfrm>
        </p:spPr>
        <p:txBody>
          <a:bodyPr/>
          <a:lstStyle/>
          <a:p>
            <a:pPr marL="342900" indent="-342900">
              <a:buFont typeface="Wingdings" panose="05000000000000000000" pitchFamily="2" charset="2"/>
              <a:buChar char="ü"/>
            </a:pPr>
            <a:r>
              <a:rPr lang="en-GB" sz="2400" dirty="0"/>
              <a:t>Writing data management plans</a:t>
            </a:r>
          </a:p>
          <a:p>
            <a:pPr marL="342900" indent="-342900">
              <a:buFont typeface="Wingdings" panose="05000000000000000000" pitchFamily="2" charset="2"/>
              <a:buChar char="ü"/>
            </a:pPr>
            <a:r>
              <a:rPr lang="en-GB" sz="2400" dirty="0"/>
              <a:t>Adopting Open Science practices </a:t>
            </a:r>
          </a:p>
          <a:p>
            <a:pPr marL="342900" indent="-342900">
              <a:buFont typeface="Wingdings" panose="05000000000000000000" pitchFamily="2" charset="2"/>
              <a:buChar char="ü"/>
            </a:pPr>
            <a:r>
              <a:rPr lang="en-GB" sz="2400" dirty="0"/>
              <a:t>Using the new UCL Research Data Repository</a:t>
            </a:r>
          </a:p>
          <a:p>
            <a:pPr marL="342900" indent="-342900">
              <a:buFont typeface="Wingdings" panose="05000000000000000000" pitchFamily="2" charset="2"/>
              <a:buChar char="ü"/>
            </a:pPr>
            <a:r>
              <a:rPr lang="en-GB" sz="2400" dirty="0"/>
              <a:t>Meeting UCL and funders’ RDM expectations </a:t>
            </a:r>
          </a:p>
          <a:p>
            <a:pPr marL="342900" indent="-342900">
              <a:buFont typeface="Wingdings" panose="05000000000000000000" pitchFamily="2" charset="2"/>
              <a:buChar char="ü"/>
            </a:pPr>
            <a:r>
              <a:rPr lang="en-GB" sz="2400" dirty="0"/>
              <a:t>Archiving, preserving and curating research outputs</a:t>
            </a:r>
          </a:p>
          <a:p>
            <a:pPr marL="342900" indent="-342900">
              <a:buFont typeface="Wingdings" panose="05000000000000000000" pitchFamily="2" charset="2"/>
              <a:buChar char="ü"/>
            </a:pPr>
            <a:r>
              <a:rPr lang="en-GB" sz="2400" dirty="0"/>
              <a:t>Facilitating the discovery, access and sharing of research outputs</a:t>
            </a:r>
          </a:p>
          <a:p>
            <a:endParaRPr lang="en-GB" dirty="0"/>
          </a:p>
        </p:txBody>
      </p:sp>
      <p:graphicFrame>
        <p:nvGraphicFramePr>
          <p:cNvPr id="7" name="Diagram 6" descr="Research data lifecycle"/>
          <p:cNvGraphicFramePr/>
          <p:nvPr>
            <p:extLst>
              <p:ext uri="{D42A27DB-BD31-4B8C-83A1-F6EECF244321}">
                <p14:modId xmlns:p14="http://schemas.microsoft.com/office/powerpoint/2010/main" val="799242856"/>
              </p:ext>
            </p:extLst>
          </p:nvPr>
        </p:nvGraphicFramePr>
        <p:xfrm>
          <a:off x="4926990" y="688008"/>
          <a:ext cx="8718224" cy="6150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5610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068" y="561017"/>
            <a:ext cx="10515600" cy="690671"/>
          </a:xfrm>
        </p:spPr>
        <p:txBody>
          <a:bodyPr>
            <a:normAutofit fontScale="90000"/>
          </a:bodyPr>
          <a:lstStyle/>
          <a:p>
            <a:r>
              <a:rPr lang="en-GB" dirty="0" smtClean="0"/>
              <a:t>Training and support</a:t>
            </a:r>
            <a:endParaRPr lang="en-GB" dirty="0"/>
          </a:p>
        </p:txBody>
      </p:sp>
      <p:sp>
        <p:nvSpPr>
          <p:cNvPr id="4" name="Content Placeholder 2"/>
          <p:cNvSpPr txBox="1">
            <a:spLocks/>
          </p:cNvSpPr>
          <p:nvPr/>
        </p:nvSpPr>
        <p:spPr>
          <a:xfrm>
            <a:off x="601718" y="1523512"/>
            <a:ext cx="11036300" cy="4512659"/>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spcAft>
                <a:spcPts val="0"/>
              </a:spcAft>
              <a:buClr>
                <a:schemeClr val="accent4"/>
              </a:buClr>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spcAft>
                <a:spcPts val="0"/>
              </a:spcAft>
              <a:buClr>
                <a:schemeClr val="accent4"/>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0"/>
              </a:spcAft>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0"/>
              </a:spcAft>
              <a:buClr>
                <a:srgbClr val="C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0"/>
              </a:spcAft>
              <a:buClr>
                <a:srgbClr val="C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44600">
              <a:spcBef>
                <a:spcPct val="0"/>
              </a:spcBef>
              <a:spcAft>
                <a:spcPct val="35000"/>
              </a:spcAft>
            </a:pPr>
            <a:r>
              <a:rPr lang="en-GB" sz="2400" b="1" dirty="0" smtClean="0">
                <a:ln w="0"/>
                <a:latin typeface="+mn-lt"/>
              </a:rPr>
              <a:t>Research Data Management </a:t>
            </a:r>
            <a:r>
              <a:rPr lang="en-GB" sz="2400" dirty="0">
                <a:ln w="0"/>
              </a:rPr>
              <a:t>(</a:t>
            </a:r>
            <a:r>
              <a:rPr lang="en-GB" sz="2400" dirty="0">
                <a:ln w="0"/>
                <a:hlinkClick r:id="rId3"/>
              </a:rPr>
              <a:t>https://moodle.ucl.ac.uk/course/view.php?id=19607&amp;section=13</a:t>
            </a:r>
            <a:r>
              <a:rPr lang="en-GB" sz="2400" dirty="0" smtClean="0">
                <a:ln w="0"/>
              </a:rPr>
              <a:t>)</a:t>
            </a:r>
            <a:endParaRPr lang="en-GB" sz="2400" dirty="0" smtClean="0">
              <a:ln w="0"/>
              <a:latin typeface="+mn-lt"/>
            </a:endParaRPr>
          </a:p>
          <a:p>
            <a:pPr lvl="1" defTabSz="1244600">
              <a:spcBef>
                <a:spcPct val="0"/>
              </a:spcBef>
              <a:spcAft>
                <a:spcPct val="35000"/>
              </a:spcAft>
            </a:pPr>
            <a:r>
              <a:rPr lang="en-GB" sz="2400" dirty="0" smtClean="0">
                <a:ln w="0"/>
                <a:latin typeface="+mn-lt"/>
              </a:rPr>
              <a:t>Data management for research projects</a:t>
            </a:r>
          </a:p>
          <a:p>
            <a:pPr lvl="1" defTabSz="1244600">
              <a:spcBef>
                <a:spcPct val="0"/>
              </a:spcBef>
              <a:spcAft>
                <a:spcPct val="35000"/>
              </a:spcAft>
            </a:pPr>
            <a:r>
              <a:rPr lang="en-GB" sz="2400" dirty="0" smtClean="0">
                <a:ln w="0"/>
                <a:latin typeface="+mn-lt"/>
              </a:rPr>
              <a:t>Writing data management plans</a:t>
            </a:r>
          </a:p>
          <a:p>
            <a:pPr lvl="1" defTabSz="1244600">
              <a:spcBef>
                <a:spcPct val="0"/>
              </a:spcBef>
              <a:spcAft>
                <a:spcPct val="35000"/>
              </a:spcAft>
            </a:pPr>
            <a:r>
              <a:rPr lang="en-GB" sz="2400" dirty="0" smtClean="0">
                <a:ln w="0"/>
                <a:latin typeface="+mn-lt"/>
              </a:rPr>
              <a:t>Practical data management</a:t>
            </a:r>
          </a:p>
          <a:p>
            <a:pPr lvl="1" defTabSz="1244600">
              <a:spcBef>
                <a:spcPct val="0"/>
              </a:spcBef>
              <a:spcAft>
                <a:spcPct val="35000"/>
              </a:spcAft>
            </a:pPr>
            <a:r>
              <a:rPr lang="en-GB" sz="2400" dirty="0" smtClean="0">
                <a:ln w="0"/>
                <a:latin typeface="+mn-lt"/>
              </a:rPr>
              <a:t>Sharing and archiving</a:t>
            </a:r>
          </a:p>
          <a:p>
            <a:pPr lvl="1" defTabSz="1244600">
              <a:spcBef>
                <a:spcPct val="0"/>
              </a:spcBef>
              <a:spcAft>
                <a:spcPct val="35000"/>
              </a:spcAft>
            </a:pPr>
            <a:endParaRPr lang="en-GB" sz="2400" dirty="0">
              <a:ln w="0"/>
              <a:latin typeface="+mn-lt"/>
            </a:endParaRPr>
          </a:p>
          <a:p>
            <a:pPr lvl="1" defTabSz="1244600">
              <a:spcBef>
                <a:spcPct val="0"/>
              </a:spcBef>
              <a:spcAft>
                <a:spcPct val="35000"/>
              </a:spcAft>
            </a:pPr>
            <a:endParaRPr lang="en-GB" sz="2400" dirty="0" smtClean="0">
              <a:ln w="0"/>
              <a:latin typeface="+mn-lt"/>
            </a:endParaRPr>
          </a:p>
          <a:p>
            <a:pPr lvl="1" defTabSz="1244600">
              <a:spcBef>
                <a:spcPct val="0"/>
              </a:spcBef>
              <a:spcAft>
                <a:spcPct val="35000"/>
              </a:spcAft>
            </a:pPr>
            <a:endParaRPr lang="en-GB" sz="2400" dirty="0">
              <a:latin typeface="+mn-lt"/>
            </a:endParaRPr>
          </a:p>
          <a:p>
            <a:pPr defTabSz="1244600">
              <a:spcBef>
                <a:spcPct val="0"/>
              </a:spcBef>
              <a:spcAft>
                <a:spcPct val="35000"/>
              </a:spcAft>
            </a:pPr>
            <a:r>
              <a:rPr lang="en-GB" sz="2400" b="1" dirty="0">
                <a:ln w="0"/>
                <a:latin typeface="+mn-lt"/>
              </a:rPr>
              <a:t>Open Science and </a:t>
            </a:r>
            <a:r>
              <a:rPr lang="en-GB" sz="2400" b="1" dirty="0" smtClean="0">
                <a:ln w="0"/>
                <a:latin typeface="+mn-lt"/>
              </a:rPr>
              <a:t>Scholarship </a:t>
            </a:r>
            <a:r>
              <a:rPr lang="en-GB" sz="2400" dirty="0" smtClean="0">
                <a:ln w="0"/>
              </a:rPr>
              <a:t>(</a:t>
            </a:r>
            <a:r>
              <a:rPr lang="en-GB" sz="2400" dirty="0" smtClean="0">
                <a:ln w="0"/>
                <a:hlinkClick r:id="rId4"/>
              </a:rPr>
              <a:t>https</a:t>
            </a:r>
            <a:r>
              <a:rPr lang="en-GB" sz="2400" dirty="0">
                <a:ln w="0"/>
                <a:hlinkClick r:id="rId4"/>
              </a:rPr>
              <a:t>://moodle.ucl.ac.uk/course/view.php?id=19607&amp;section=17</a:t>
            </a:r>
            <a:r>
              <a:rPr lang="en-GB" sz="2400" dirty="0">
                <a:ln w="0"/>
              </a:rPr>
              <a:t>)</a:t>
            </a:r>
          </a:p>
          <a:p>
            <a:pPr lvl="1" defTabSz="1244600">
              <a:spcBef>
                <a:spcPct val="0"/>
              </a:spcBef>
              <a:spcAft>
                <a:spcPct val="35000"/>
              </a:spcAft>
            </a:pPr>
            <a:r>
              <a:rPr lang="en-GB" sz="2400" kern="0" dirty="0" smtClean="0">
                <a:latin typeface="+mn-lt"/>
              </a:rPr>
              <a:t>Introduction</a:t>
            </a:r>
          </a:p>
          <a:p>
            <a:pPr lvl="1" defTabSz="1244600">
              <a:spcBef>
                <a:spcPct val="0"/>
              </a:spcBef>
              <a:spcAft>
                <a:spcPct val="35000"/>
              </a:spcAft>
            </a:pPr>
            <a:r>
              <a:rPr lang="en-GB" sz="2400" kern="0" dirty="0" smtClean="0">
                <a:latin typeface="+mn-lt"/>
              </a:rPr>
              <a:t>The underlying eight pillars</a:t>
            </a:r>
          </a:p>
          <a:p>
            <a:pPr lvl="1" defTabSz="1244600">
              <a:spcBef>
                <a:spcPct val="0"/>
              </a:spcBef>
              <a:spcAft>
                <a:spcPct val="35000"/>
              </a:spcAft>
            </a:pPr>
            <a:r>
              <a:rPr lang="en-GB" sz="2400" kern="0" dirty="0" smtClean="0">
                <a:latin typeface="+mn-lt"/>
              </a:rPr>
              <a:t>Open publishing – sharing results and ideas</a:t>
            </a:r>
          </a:p>
          <a:p>
            <a:pPr lvl="1" defTabSz="1244600">
              <a:spcBef>
                <a:spcPct val="0"/>
              </a:spcBef>
              <a:spcAft>
                <a:spcPct val="35000"/>
              </a:spcAft>
            </a:pPr>
            <a:r>
              <a:rPr lang="en-GB" sz="2400" kern="0" dirty="0" smtClean="0">
                <a:latin typeface="+mn-lt"/>
              </a:rPr>
              <a:t>Platforms, tools, technologies and software</a:t>
            </a:r>
          </a:p>
          <a:p>
            <a:endParaRPr lang="en-GB" sz="2800" b="1" kern="0" dirty="0" smtClean="0">
              <a:latin typeface="Gill Sans MT" panose="020B0502020104020203"/>
            </a:endParaRPr>
          </a:p>
          <a:p>
            <a:pPr marL="0" indent="0">
              <a:buNone/>
            </a:pPr>
            <a:endParaRPr lang="en-GB" sz="2800" dirty="0">
              <a:hlinkClick r:id="rId5"/>
            </a:endParaRPr>
          </a:p>
        </p:txBody>
      </p:sp>
      <p:sp>
        <p:nvSpPr>
          <p:cNvPr id="7" name="Rectangle 6"/>
          <p:cNvSpPr/>
          <p:nvPr/>
        </p:nvSpPr>
        <p:spPr>
          <a:xfrm>
            <a:off x="698500" y="5099734"/>
            <a:ext cx="11176000" cy="1495794"/>
          </a:xfrm>
          <a:prstGeom prst="rect">
            <a:avLst/>
          </a:prstGeom>
        </p:spPr>
        <p:txBody>
          <a:bodyPr wrap="square">
            <a:spAutoFit/>
          </a:bodyPr>
          <a:lstStyle/>
          <a:p>
            <a:endParaRPr lang="en-GB" dirty="0" smtClean="0">
              <a:hlinkClick r:id="rId6"/>
            </a:endParaRPr>
          </a:p>
          <a:p>
            <a:pPr marL="228600" indent="-228600" defTabSz="1244600">
              <a:lnSpc>
                <a:spcPct val="90000"/>
              </a:lnSpc>
              <a:spcBef>
                <a:spcPct val="0"/>
              </a:spcBef>
              <a:spcAft>
                <a:spcPct val="35000"/>
              </a:spcAft>
              <a:buClr>
                <a:schemeClr val="accent4"/>
              </a:buClr>
              <a:buFont typeface="Arial" panose="020B0604020202020204" pitchFamily="34" charset="0"/>
              <a:buChar char="•"/>
            </a:pPr>
            <a:r>
              <a:rPr lang="en-GB" sz="2400" b="1" dirty="0">
                <a:ln w="0"/>
                <a:cs typeface="Arial" panose="020B0604020202020204" pitchFamily="34" charset="0"/>
              </a:rPr>
              <a:t>Best practice - how to guides</a:t>
            </a:r>
            <a:endParaRPr lang="en-GB" sz="2400" b="1" dirty="0">
              <a:ln w="0"/>
              <a:cs typeface="Arial" panose="020B0604020202020204" pitchFamily="34" charset="0"/>
              <a:hlinkClick r:id="rId6"/>
            </a:endParaRPr>
          </a:p>
          <a:p>
            <a:pPr defTabSz="1244600">
              <a:lnSpc>
                <a:spcPct val="90000"/>
              </a:lnSpc>
              <a:spcBef>
                <a:spcPct val="0"/>
              </a:spcBef>
              <a:spcAft>
                <a:spcPct val="35000"/>
              </a:spcAft>
              <a:buClr>
                <a:schemeClr val="accent4"/>
              </a:buClr>
            </a:pPr>
            <a:r>
              <a:rPr lang="en-GB" sz="2400" dirty="0">
                <a:ln w="0"/>
                <a:cs typeface="Arial" panose="020B0604020202020204" pitchFamily="34" charset="0"/>
                <a:hlinkClick r:id="rId6"/>
              </a:rPr>
              <a:t>https</a:t>
            </a:r>
            <a:r>
              <a:rPr lang="en-GB" sz="2400" dirty="0">
                <a:ln w="0"/>
                <a:cs typeface="Arial" panose="020B0604020202020204" pitchFamily="34" charset="0"/>
                <a:hlinkClick r:id="rId6"/>
              </a:rPr>
              <a:t>://www.ucl.ac.uk/library/research-support/research-data-management/best-practices/how-guides</a:t>
            </a:r>
            <a:endParaRPr lang="en-GB" sz="2400" dirty="0">
              <a:ln w="0"/>
              <a:cs typeface="Arial" panose="020B0604020202020204" pitchFamily="34" charset="0"/>
            </a:endParaRPr>
          </a:p>
        </p:txBody>
      </p:sp>
    </p:spTree>
    <p:extLst>
      <p:ext uri="{BB962C8B-B14F-4D97-AF65-F5344CB8AC3E}">
        <p14:creationId xmlns:p14="http://schemas.microsoft.com/office/powerpoint/2010/main" val="1002254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973" y="635500"/>
            <a:ext cx="10515600" cy="690671"/>
          </a:xfrm>
        </p:spPr>
        <p:txBody>
          <a:bodyPr>
            <a:normAutofit fontScale="90000"/>
          </a:bodyPr>
          <a:lstStyle/>
          <a:p>
            <a:r>
              <a:rPr lang="en-GB" dirty="0" smtClean="0"/>
              <a:t>How does UCL define ‘data’?</a:t>
            </a:r>
            <a:endParaRPr lang="en-GB" dirty="0"/>
          </a:p>
        </p:txBody>
      </p:sp>
      <p:sp>
        <p:nvSpPr>
          <p:cNvPr id="3" name="Content Placeholder 2"/>
          <p:cNvSpPr>
            <a:spLocks noGrp="1"/>
          </p:cNvSpPr>
          <p:nvPr>
            <p:ph idx="1"/>
          </p:nvPr>
        </p:nvSpPr>
        <p:spPr>
          <a:xfrm>
            <a:off x="838199" y="1557295"/>
            <a:ext cx="9995737" cy="4175167"/>
          </a:xfrm>
        </p:spPr>
        <p:txBody>
          <a:bodyPr/>
          <a:lstStyle/>
          <a:p>
            <a:r>
              <a:rPr lang="en-GB" sz="3000" dirty="0" smtClean="0"/>
              <a:t>According </a:t>
            </a:r>
            <a:r>
              <a:rPr lang="en-GB" sz="3000" dirty="0"/>
              <a:t>to the UCL Research Data Policy, data are:</a:t>
            </a:r>
            <a:endParaRPr lang="en-GB" sz="3000" b="1" dirty="0"/>
          </a:p>
        </p:txBody>
      </p:sp>
      <p:sp>
        <p:nvSpPr>
          <p:cNvPr id="5" name="Text Placeholder 3"/>
          <p:cNvSpPr txBox="1">
            <a:spLocks/>
          </p:cNvSpPr>
          <p:nvPr/>
        </p:nvSpPr>
        <p:spPr>
          <a:xfrm>
            <a:off x="1270000" y="2311400"/>
            <a:ext cx="9563937" cy="3652186"/>
          </a:xfrm>
          <a:prstGeom prst="wedgeRoundRectCallout">
            <a:avLst>
              <a:gd name="adj1" fmla="val 56351"/>
              <a:gd name="adj2" fmla="val 34997"/>
              <a:gd name="adj3" fmla="val 16667"/>
            </a:avLst>
          </a:prstGeom>
          <a:solidFill>
            <a:schemeClr val="accent1">
              <a:lumMod val="20000"/>
              <a:lumOff val="80000"/>
            </a:schemeClr>
          </a:solidFill>
          <a:ln w="38100">
            <a:solidFill>
              <a:schemeClr val="accent1">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Clr>
                <a:schemeClr val="accent4"/>
              </a:buClr>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0"/>
              </a:spcAft>
              <a:buClr>
                <a:schemeClr val="accent4"/>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0"/>
              </a:spcAft>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0"/>
              </a:spcAft>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0"/>
              </a:spcAft>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000" dirty="0" smtClean="0"/>
              <a:t>“</a:t>
            </a:r>
            <a:r>
              <a:rPr lang="en-GB" sz="3000" dirty="0" smtClean="0"/>
              <a:t>facts, observations or experiences on which an argument or theory is constructed or tested. Data may be numerical, descriptive, aural or visual. Data may be raw, abstracted or analysed, experimental or observational. Data include but are not limited to: laboratory notebooks; field notebooks; questionnaires; texts; audio files; video files; models; photographs; test responses”.</a:t>
            </a:r>
            <a:endParaRPr lang="en-GB" sz="3000" dirty="0"/>
          </a:p>
        </p:txBody>
      </p:sp>
      <p:sp>
        <p:nvSpPr>
          <p:cNvPr id="7" name="Rectangle 6"/>
          <p:cNvSpPr/>
          <p:nvPr/>
        </p:nvSpPr>
        <p:spPr>
          <a:xfrm>
            <a:off x="2358274" y="5963586"/>
            <a:ext cx="10515600" cy="830997"/>
          </a:xfrm>
          <a:prstGeom prst="rect">
            <a:avLst/>
          </a:prstGeom>
        </p:spPr>
        <p:txBody>
          <a:bodyPr wrap="square">
            <a:spAutoFit/>
          </a:bodyPr>
          <a:lstStyle/>
          <a:p>
            <a:r>
              <a:rPr lang="en-GB" sz="2400" dirty="0">
                <a:hlinkClick r:id="rId3"/>
              </a:rPr>
              <a:t>UCL Research Data </a:t>
            </a:r>
            <a:r>
              <a:rPr lang="en-GB" sz="2400" dirty="0" smtClean="0">
                <a:hlinkClick r:id="rId3"/>
              </a:rPr>
              <a:t>Policy</a:t>
            </a:r>
            <a:r>
              <a:rPr lang="en-GB" sz="2400" dirty="0" smtClean="0"/>
              <a:t>: </a:t>
            </a:r>
            <a:r>
              <a:rPr lang="en-GB" sz="2400" dirty="0"/>
              <a:t>https://www.ucl.ac.uk/isd/sites/isd/files/uclresearchdatapolicy_2018.pdf</a:t>
            </a:r>
            <a:endParaRPr lang="en-GB" sz="2400" dirty="0"/>
          </a:p>
        </p:txBody>
      </p:sp>
    </p:spTree>
    <p:extLst>
      <p:ext uri="{BB962C8B-B14F-4D97-AF65-F5344CB8AC3E}">
        <p14:creationId xmlns:p14="http://schemas.microsoft.com/office/powerpoint/2010/main" val="3581302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30426"/>
            <a:ext cx="10515600" cy="690671"/>
          </a:xfrm>
        </p:spPr>
        <p:txBody>
          <a:bodyPr>
            <a:normAutofit fontScale="90000"/>
          </a:bodyPr>
          <a:lstStyle/>
          <a:p>
            <a:r>
              <a:rPr lang="en-GB" dirty="0" smtClean="0"/>
              <a:t>Summary of UCL’s RDM expectations</a:t>
            </a:r>
            <a:endParaRPr lang="en-GB" dirty="0"/>
          </a:p>
        </p:txBody>
      </p:sp>
      <p:graphicFrame>
        <p:nvGraphicFramePr>
          <p:cNvPr id="5" name="Content Placeholder 2">
            <a:extLst>
              <a:ext uri="{FF2B5EF4-FFF2-40B4-BE49-F238E27FC236}">
                <a16:creationId xmlns:a16="http://schemas.microsoft.com/office/drawing/2014/main" id="{F3C08B80-647D-4B21-BF8E-ADFE1F5426A1}"/>
              </a:ext>
            </a:extLst>
          </p:cNvPr>
          <p:cNvGraphicFramePr>
            <a:graphicFrameLocks noGrp="1"/>
          </p:cNvGraphicFramePr>
          <p:nvPr>
            <p:ph idx="1"/>
            <p:extLst>
              <p:ext uri="{D42A27DB-BD31-4B8C-83A1-F6EECF244321}">
                <p14:modId xmlns:p14="http://schemas.microsoft.com/office/powerpoint/2010/main" val="2266427875"/>
              </p:ext>
            </p:extLst>
          </p:nvPr>
        </p:nvGraphicFramePr>
        <p:xfrm>
          <a:off x="189642" y="1705751"/>
          <a:ext cx="11812718" cy="4821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7828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989" y="534102"/>
            <a:ext cx="10300255" cy="788773"/>
          </a:xfrm>
        </p:spPr>
        <p:txBody>
          <a:bodyPr/>
          <a:lstStyle/>
          <a:p>
            <a:r>
              <a:rPr lang="en-GB" dirty="0"/>
              <a:t>UCL Research Data Repository</a:t>
            </a:r>
          </a:p>
        </p:txBody>
      </p:sp>
      <p:sp>
        <p:nvSpPr>
          <p:cNvPr id="4" name="Text Placeholder 3"/>
          <p:cNvSpPr>
            <a:spLocks noGrp="1"/>
          </p:cNvSpPr>
          <p:nvPr>
            <p:ph type="body" sz="half" idx="2"/>
          </p:nvPr>
        </p:nvSpPr>
        <p:spPr>
          <a:xfrm>
            <a:off x="306475" y="1426448"/>
            <a:ext cx="7230297" cy="5319672"/>
          </a:xfrm>
        </p:spPr>
        <p:txBody>
          <a:bodyPr>
            <a:normAutofit/>
          </a:bodyPr>
          <a:lstStyle/>
          <a:p>
            <a:pPr marL="380990" indent="-380990">
              <a:buClr>
                <a:srgbClr val="AC145A"/>
              </a:buClr>
              <a:buFont typeface="Arial" panose="020B0604020202020204" pitchFamily="34" charset="0"/>
              <a:buChar char="•"/>
            </a:pPr>
            <a:r>
              <a:rPr lang="en-GB" sz="2400" dirty="0"/>
              <a:t>Data, software code/syntax, figures, posters, presentations, data management plans, workflows and models </a:t>
            </a:r>
          </a:p>
          <a:p>
            <a:pPr marL="380990" indent="-380990">
              <a:buClr>
                <a:srgbClr val="AC145A"/>
              </a:buClr>
              <a:buFont typeface="Arial" panose="020B0604020202020204" pitchFamily="34" charset="0"/>
              <a:buChar char="•"/>
            </a:pPr>
            <a:r>
              <a:rPr lang="en-GB" sz="2400" dirty="0"/>
              <a:t>Helps researchers to meet UCL / </a:t>
            </a:r>
            <a:r>
              <a:rPr lang="en-GB" sz="2400" dirty="0">
                <a:hlinkClick r:id="rId3"/>
              </a:rPr>
              <a:t>funders' requirements</a:t>
            </a:r>
            <a:r>
              <a:rPr lang="en-GB" sz="2400" dirty="0"/>
              <a:t> for </a:t>
            </a:r>
            <a:r>
              <a:rPr lang="en-GB" sz="2400" dirty="0">
                <a:hlinkClick r:id="rId4"/>
              </a:rPr>
              <a:t>FAIR data</a:t>
            </a:r>
            <a:endParaRPr lang="en-GB" sz="2400" dirty="0"/>
          </a:p>
          <a:p>
            <a:pPr marL="380990" indent="-380990">
              <a:buClr>
                <a:srgbClr val="AC145A"/>
              </a:buClr>
              <a:buFont typeface="Arial" panose="020B0604020202020204" pitchFamily="34" charset="0"/>
              <a:buChar char="•"/>
            </a:pPr>
            <a:r>
              <a:rPr lang="en-GB" sz="2400" dirty="0"/>
              <a:t>Supports </a:t>
            </a:r>
            <a:r>
              <a:rPr lang="en-GB" sz="2400" dirty="0">
                <a:hlinkClick r:id="rId5"/>
              </a:rPr>
              <a:t>almost all file types</a:t>
            </a:r>
            <a:endParaRPr lang="en-GB" sz="2400" dirty="0"/>
          </a:p>
          <a:p>
            <a:pPr marL="380990" indent="-380990">
              <a:buClr>
                <a:srgbClr val="AC145A"/>
              </a:buClr>
              <a:buFont typeface="Arial" panose="020B0604020202020204" pitchFamily="34" charset="0"/>
              <a:buChar char="•"/>
            </a:pPr>
            <a:r>
              <a:rPr lang="en-GB" sz="2400" dirty="0"/>
              <a:t>All published items can have a </a:t>
            </a:r>
            <a:r>
              <a:rPr lang="en-GB" sz="2400" dirty="0">
                <a:hlinkClick r:id="rId6"/>
              </a:rPr>
              <a:t>DOI</a:t>
            </a:r>
            <a:endParaRPr lang="en-GB" sz="2400" dirty="0"/>
          </a:p>
          <a:p>
            <a:pPr marL="380990" indent="-380990">
              <a:buClr>
                <a:srgbClr val="AC145A"/>
              </a:buClr>
              <a:buFont typeface="Arial" panose="020B0604020202020204" pitchFamily="34" charset="0"/>
              <a:buChar char="•"/>
            </a:pPr>
            <a:r>
              <a:rPr lang="en-GB" sz="2400" dirty="0"/>
              <a:t>Items can be </a:t>
            </a:r>
            <a:r>
              <a:rPr lang="en-GB" sz="2400" dirty="0">
                <a:hlinkClick r:id="rId7"/>
              </a:rPr>
              <a:t>embargoed </a:t>
            </a:r>
            <a:r>
              <a:rPr lang="en-GB" sz="2400" dirty="0"/>
              <a:t>where necessary</a:t>
            </a:r>
          </a:p>
          <a:p>
            <a:pPr marL="380990" indent="-380990">
              <a:buClr>
                <a:srgbClr val="AC145A"/>
              </a:buClr>
              <a:buFont typeface="Arial" panose="020B0604020202020204" pitchFamily="34" charset="0"/>
              <a:buChar char="•"/>
            </a:pPr>
            <a:r>
              <a:rPr lang="en-GB" sz="2400" dirty="0"/>
              <a:t>Helps provide access and </a:t>
            </a:r>
            <a:r>
              <a:rPr lang="en-GB" sz="2400" dirty="0">
                <a:hlinkClick r:id="rId8"/>
              </a:rPr>
              <a:t>data sharing</a:t>
            </a:r>
            <a:r>
              <a:rPr lang="en-GB" sz="2400" dirty="0"/>
              <a:t> </a:t>
            </a:r>
          </a:p>
          <a:p>
            <a:pPr marL="380990" indent="-380990">
              <a:buClr>
                <a:srgbClr val="AC145A"/>
              </a:buClr>
              <a:buFont typeface="Arial" panose="020B0604020202020204" pitchFamily="34" charset="0"/>
              <a:buChar char="•"/>
            </a:pPr>
            <a:r>
              <a:rPr lang="en-GB" sz="2400" dirty="0"/>
              <a:t>Allows researchers to securely preserve and curate outputs </a:t>
            </a:r>
            <a:r>
              <a:rPr lang="en-GB" sz="2400" dirty="0" smtClean="0"/>
              <a:t>for medium to longer-term</a:t>
            </a:r>
            <a:endParaRPr lang="en-GB" sz="2400" dirty="0"/>
          </a:p>
          <a:p>
            <a:pPr marL="380990" indent="-380990">
              <a:buClr>
                <a:srgbClr val="AC145A"/>
              </a:buClr>
              <a:buFont typeface="Arial" panose="020B0604020202020204" pitchFamily="34" charset="0"/>
              <a:buChar char="•"/>
            </a:pPr>
            <a:r>
              <a:rPr lang="en-GB" sz="2400" dirty="0"/>
              <a:t>Facilitates discovery of research </a:t>
            </a:r>
            <a:r>
              <a:rPr lang="en-GB" sz="2400" dirty="0" smtClean="0"/>
              <a:t>outputs</a:t>
            </a:r>
            <a:endParaRPr lang="en-GB" sz="2000" dirty="0"/>
          </a:p>
          <a:p>
            <a:endParaRPr lang="en-GB" dirty="0"/>
          </a:p>
        </p:txBody>
      </p:sp>
      <p:pic>
        <p:nvPicPr>
          <p:cNvPr id="5" name="Picture 4">
            <a:extLst>
              <a:ext uri="{FF2B5EF4-FFF2-40B4-BE49-F238E27FC236}">
                <a16:creationId xmlns:a16="http://schemas.microsoft.com/office/drawing/2014/main" id="{C1BB30D6-52D0-4879-B90D-F2D57F58E2FF}"/>
              </a:ext>
            </a:extLst>
          </p:cNvPr>
          <p:cNvPicPr>
            <a:picLocks noChangeAspect="1"/>
          </p:cNvPicPr>
          <p:nvPr/>
        </p:nvPicPr>
        <p:blipFill>
          <a:blip r:embed="rId9"/>
          <a:stretch>
            <a:fillRect/>
          </a:stretch>
        </p:blipFill>
        <p:spPr>
          <a:xfrm>
            <a:off x="6696924" y="4753221"/>
            <a:ext cx="5396215" cy="1992899"/>
          </a:xfrm>
          <a:prstGeom prst="rect">
            <a:avLst/>
          </a:prstGeom>
        </p:spPr>
      </p:pic>
      <p:pic>
        <p:nvPicPr>
          <p:cNvPr id="6" name="Picture 5"/>
          <p:cNvPicPr>
            <a:picLocks noChangeAspect="1"/>
          </p:cNvPicPr>
          <p:nvPr/>
        </p:nvPicPr>
        <p:blipFill rotWithShape="1">
          <a:blip r:embed="rId10"/>
          <a:srcRect l="873" t="269" r="1469" b="2602"/>
          <a:stretch/>
        </p:blipFill>
        <p:spPr>
          <a:xfrm>
            <a:off x="7536166" y="1322875"/>
            <a:ext cx="4401833" cy="2936232"/>
          </a:xfrm>
          <a:prstGeom prst="rect">
            <a:avLst/>
          </a:prstGeom>
          <a:ln>
            <a:noFill/>
          </a:ln>
          <a:effectLst>
            <a:outerShdw blurRad="190500" algn="tl" rotWithShape="0">
              <a:srgbClr val="000000">
                <a:alpha val="70000"/>
              </a:srgbClr>
            </a:outerShdw>
          </a:effectLst>
        </p:spPr>
      </p:pic>
      <p:sp>
        <p:nvSpPr>
          <p:cNvPr id="7" name="Rectangle 6">
            <a:hlinkClick r:id="rId11"/>
          </p:cNvPr>
          <p:cNvSpPr/>
          <p:nvPr/>
        </p:nvSpPr>
        <p:spPr>
          <a:xfrm>
            <a:off x="8389404" y="4291556"/>
            <a:ext cx="2851102" cy="461665"/>
          </a:xfrm>
          <a:prstGeom prst="rect">
            <a:avLst/>
          </a:prstGeom>
        </p:spPr>
        <p:txBody>
          <a:bodyPr wrap="none">
            <a:spAutoFit/>
          </a:bodyPr>
          <a:lstStyle/>
          <a:p>
            <a:pPr>
              <a:buClr>
                <a:srgbClr val="AC145A"/>
              </a:buClr>
            </a:pPr>
            <a:r>
              <a:rPr lang="en-GB" sz="2400">
                <a:solidFill>
                  <a:srgbClr val="AC145A"/>
                </a:solidFill>
              </a:rPr>
              <a:t>https://rdr.ucl.ac.uk </a:t>
            </a:r>
          </a:p>
        </p:txBody>
      </p:sp>
    </p:spTree>
    <p:extLst>
      <p:ext uri="{BB962C8B-B14F-4D97-AF65-F5344CB8AC3E}">
        <p14:creationId xmlns:p14="http://schemas.microsoft.com/office/powerpoint/2010/main" val="3032857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12" y="649270"/>
            <a:ext cx="8692978" cy="788773"/>
          </a:xfrm>
        </p:spPr>
        <p:txBody>
          <a:bodyPr/>
          <a:lstStyle/>
          <a:p>
            <a:r>
              <a:rPr lang="en-GB" dirty="0" smtClean="0"/>
              <a:t>Useful links</a:t>
            </a:r>
            <a:endParaRPr lang="en-GB" dirty="0"/>
          </a:p>
        </p:txBody>
      </p:sp>
      <p:sp>
        <p:nvSpPr>
          <p:cNvPr id="3" name="Text Placeholder 2"/>
          <p:cNvSpPr>
            <a:spLocks noGrp="1"/>
          </p:cNvSpPr>
          <p:nvPr>
            <p:ph type="body" sz="half" idx="2"/>
          </p:nvPr>
        </p:nvSpPr>
        <p:spPr>
          <a:xfrm>
            <a:off x="462012" y="1869174"/>
            <a:ext cx="11146055" cy="4089400"/>
          </a:xfrm>
        </p:spPr>
        <p:txBody>
          <a:bodyPr>
            <a:noAutofit/>
          </a:bodyPr>
          <a:lstStyle/>
          <a:p>
            <a:pPr marL="342900" indent="-342900">
              <a:buFont typeface="Arial" panose="020B0604020202020204" pitchFamily="34" charset="0"/>
              <a:buChar char="•"/>
            </a:pPr>
            <a:r>
              <a:rPr lang="en-GB" sz="2400" b="1" dirty="0" smtClean="0"/>
              <a:t>Research data management </a:t>
            </a:r>
            <a:r>
              <a:rPr lang="en-GB" sz="2400" dirty="0">
                <a:hlinkClick r:id="rId2"/>
              </a:rPr>
              <a:t>https://</a:t>
            </a:r>
            <a:r>
              <a:rPr lang="en-GB" sz="2400" dirty="0" smtClean="0">
                <a:hlinkClick r:id="rId2"/>
              </a:rPr>
              <a:t>www.ucl.ac.uk/library/research-support/research-data-management</a:t>
            </a:r>
            <a:endParaRPr lang="en-GB" sz="2400" dirty="0" smtClean="0"/>
          </a:p>
          <a:p>
            <a:pPr marL="342900" indent="-342900">
              <a:buFont typeface="Arial" panose="020B0604020202020204" pitchFamily="34" charset="0"/>
              <a:buChar char="•"/>
            </a:pPr>
            <a:r>
              <a:rPr lang="en-GB" sz="2400" b="1" dirty="0" smtClean="0"/>
              <a:t>Meeting funders’ expectations</a:t>
            </a:r>
          </a:p>
          <a:p>
            <a:pPr marL="342900" indent="-342900">
              <a:buFont typeface="Arial" panose="020B0604020202020204" pitchFamily="34" charset="0"/>
              <a:buChar char="•"/>
            </a:pPr>
            <a:r>
              <a:rPr lang="en-GB" sz="2400" dirty="0">
                <a:hlinkClick r:id="rId3"/>
              </a:rPr>
              <a:t>https://www.ucl.ac.uk/library/research-support/research-data-management/policies/research-funders-research-data-policies</a:t>
            </a:r>
            <a:endParaRPr lang="en-GB" sz="2400" dirty="0" smtClean="0"/>
          </a:p>
          <a:p>
            <a:pPr marL="342900" indent="-342900">
              <a:buFont typeface="Arial" panose="020B0604020202020204" pitchFamily="34" charset="0"/>
              <a:buChar char="•"/>
            </a:pPr>
            <a:r>
              <a:rPr lang="en-GB" sz="2400" b="1" dirty="0" smtClean="0"/>
              <a:t>UCL Research Data Repository </a:t>
            </a:r>
            <a:r>
              <a:rPr lang="en-GB" sz="2400" dirty="0">
                <a:hlinkClick r:id="rId4"/>
              </a:rPr>
              <a:t>https://</a:t>
            </a:r>
            <a:r>
              <a:rPr lang="en-GB" sz="2400" dirty="0" smtClean="0">
                <a:hlinkClick r:id="rId4"/>
              </a:rPr>
              <a:t>www.ucl.ac.uk/library/research-support/research-data-management/ucl-research-data-repository</a:t>
            </a:r>
            <a:endParaRPr lang="en-GB" sz="2400" dirty="0" smtClean="0"/>
          </a:p>
          <a:p>
            <a:pPr marL="342900" indent="-342900">
              <a:buFont typeface="Arial" panose="020B0604020202020204" pitchFamily="34" charset="0"/>
              <a:buChar char="•"/>
            </a:pPr>
            <a:r>
              <a:rPr lang="en-GB" sz="2400" b="1" dirty="0" smtClean="0"/>
              <a:t>UCL Research Data Repository FAQs </a:t>
            </a:r>
            <a:r>
              <a:rPr lang="en-GB" sz="2400" dirty="0">
                <a:hlinkClick r:id="rId5"/>
              </a:rPr>
              <a:t>https://</a:t>
            </a:r>
            <a:r>
              <a:rPr lang="en-GB" sz="2400" dirty="0" smtClean="0">
                <a:hlinkClick r:id="rId5"/>
              </a:rPr>
              <a:t>www.ucl.ac.uk/library/research-support/research-data-management/ucl-research-data-repository-faqs</a:t>
            </a:r>
            <a:endParaRPr lang="en-GB" sz="2400" dirty="0" smtClean="0"/>
          </a:p>
          <a:p>
            <a:pPr marL="342900" indent="-342900">
              <a:buFont typeface="Arial" panose="020B0604020202020204" pitchFamily="34" charset="0"/>
              <a:buChar char="•"/>
            </a:pPr>
            <a:r>
              <a:rPr lang="en-GB" sz="2400" b="1" dirty="0" smtClean="0"/>
              <a:t>UCL Research Data Repository User guide </a:t>
            </a:r>
            <a:r>
              <a:rPr lang="en-GB" sz="2400" dirty="0" smtClean="0">
                <a:hlinkClick r:id="rId6"/>
              </a:rPr>
              <a:t>https</a:t>
            </a:r>
            <a:r>
              <a:rPr lang="en-GB" sz="2400" dirty="0">
                <a:hlinkClick r:id="rId6"/>
              </a:rPr>
              <a:t>://www.ucl.ac.uk/library/sites/library/files/ucl_repository_brief_user_guide_v3.pdf</a:t>
            </a:r>
            <a:endParaRPr lang="en-GB" sz="2400" dirty="0"/>
          </a:p>
        </p:txBody>
      </p:sp>
    </p:spTree>
    <p:extLst>
      <p:ext uri="{BB962C8B-B14F-4D97-AF65-F5344CB8AC3E}">
        <p14:creationId xmlns:p14="http://schemas.microsoft.com/office/powerpoint/2010/main" val="1229441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Contact </a:t>
            </a:r>
            <a:r>
              <a:rPr lang="en-GB" dirty="0" smtClean="0"/>
              <a:t>us</a:t>
            </a:r>
            <a:endParaRPr lang="en-GB" dirty="0"/>
          </a:p>
        </p:txBody>
      </p:sp>
      <p:sp>
        <p:nvSpPr>
          <p:cNvPr id="4" name="Text Placeholder 3"/>
          <p:cNvSpPr>
            <a:spLocks noGrp="1"/>
          </p:cNvSpPr>
          <p:nvPr>
            <p:ph type="body" sz="half" idx="2"/>
          </p:nvPr>
        </p:nvSpPr>
        <p:spPr>
          <a:xfrm>
            <a:off x="838200" y="2159561"/>
            <a:ext cx="7023100" cy="2089051"/>
          </a:xfrm>
        </p:spPr>
        <p:txBody>
          <a:bodyPr/>
          <a:lstStyle/>
          <a:p>
            <a:r>
              <a:rPr lang="en-GB" b="1" dirty="0"/>
              <a:t> </a:t>
            </a:r>
            <a:endParaRPr lang="en-GB" dirty="0"/>
          </a:p>
          <a:p>
            <a:r>
              <a:rPr lang="en-GB" u="sng" dirty="0" smtClean="0">
                <a:hlinkClick r:id="rId3"/>
              </a:rPr>
              <a:t>christiana.mcmahon@ucl.ac.uk</a:t>
            </a:r>
            <a:r>
              <a:rPr lang="en-GB" dirty="0" smtClean="0"/>
              <a:t> </a:t>
            </a:r>
            <a:endParaRPr lang="en-GB" dirty="0"/>
          </a:p>
          <a:p>
            <a:endParaRPr lang="en-GB" dirty="0"/>
          </a:p>
          <a:p>
            <a:r>
              <a:rPr lang="en-GB" u="sng" dirty="0" smtClean="0">
                <a:hlinkClick r:id="rId4"/>
              </a:rPr>
              <a:t>lib-researchsupport@ucl.ac.uk</a:t>
            </a:r>
            <a:endParaRPr lang="en-GB" dirty="0"/>
          </a:p>
        </p:txBody>
      </p:sp>
      <p:pic>
        <p:nvPicPr>
          <p:cNvPr id="5" name="Graphic 8" descr="Decorative ">
            <a:extLst>
              <a:ext uri="{FF2B5EF4-FFF2-40B4-BE49-F238E27FC236}">
                <a16:creationId xmlns:a16="http://schemas.microsoft.com/office/drawing/2014/main" id="{6C41A8B6-926E-4AE8-8044-DF87A87D36BC}"/>
              </a:ext>
            </a:extLst>
          </p:cNvPr>
          <p:cNvPicPr>
            <a:picLocks noGrp="1" noChangeAspect="1"/>
          </p:cNvPicPr>
          <p:nvPr>
            <p:ph type="pic" idx="1"/>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8717" r="8717"/>
          <a:stretch>
            <a:fillRect/>
          </a:stretch>
        </p:blipFill>
        <p:spPr>
          <a:xfrm>
            <a:off x="9136705" y="2371410"/>
            <a:ext cx="1549476" cy="1877202"/>
          </a:xfrm>
          <a:prstGeom prst="rect">
            <a:avLst/>
          </a:prstGeom>
        </p:spPr>
      </p:pic>
    </p:spTree>
    <p:extLst>
      <p:ext uri="{BB962C8B-B14F-4D97-AF65-F5344CB8AC3E}">
        <p14:creationId xmlns:p14="http://schemas.microsoft.com/office/powerpoint/2010/main" val="488821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A4DBE8"/>
      </a:accent1>
      <a:accent2>
        <a:srgbClr val="0097A9"/>
      </a:accent2>
      <a:accent3>
        <a:srgbClr val="D6D2C4"/>
      </a:accent3>
      <a:accent4>
        <a:srgbClr val="AC145A"/>
      </a:accent4>
      <a:accent5>
        <a:srgbClr val="BBC592"/>
      </a:accent5>
      <a:accent6>
        <a:srgbClr val="F6BE00"/>
      </a:accent6>
      <a:hlink>
        <a:srgbClr val="AC145A"/>
      </a:hlink>
      <a:folHlink>
        <a:srgbClr val="0097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brary-skills-template-blue-celeste-1.pptx [Read-Only]" id="{708D5AED-0D25-443A-972D-CC1F49D00C8C}" vid="{97EA3D2C-2C24-445A-916E-9129D6D9DA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9888</TotalTime>
  <Words>2065</Words>
  <Application>Microsoft Office PowerPoint</Application>
  <PresentationFormat>Widescreen</PresentationFormat>
  <Paragraphs>150</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Gill Sans MT</vt:lpstr>
      <vt:lpstr>Wingdings</vt:lpstr>
      <vt:lpstr>Office Theme</vt:lpstr>
      <vt:lpstr>UCL Research Data Repository:   Archiving data and other research outputs at UCL</vt:lpstr>
      <vt:lpstr>Meet the RDM team</vt:lpstr>
      <vt:lpstr>How can we help?</vt:lpstr>
      <vt:lpstr>Training and support</vt:lpstr>
      <vt:lpstr>How does UCL define ‘data’?</vt:lpstr>
      <vt:lpstr>Summary of UCL’s RDM expectations</vt:lpstr>
      <vt:lpstr>UCL Research Data Repository</vt:lpstr>
      <vt:lpstr>Useful links</vt:lpstr>
      <vt:lpstr>Contact us</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McMahon, Christiana</dc:creator>
  <cp:lastModifiedBy>Christiana McMahon</cp:lastModifiedBy>
  <cp:revision>89</cp:revision>
  <dcterms:created xsi:type="dcterms:W3CDTF">2020-01-28T15:29:40Z</dcterms:created>
  <dcterms:modified xsi:type="dcterms:W3CDTF">2020-05-18T17:58:51Z</dcterms:modified>
</cp:coreProperties>
</file>