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242800" cy="15125700"/>
  <p:notesSz cx="12242800" cy="1512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>
      <p:cViewPr varScale="1">
        <p:scale>
          <a:sx n="52" d="100"/>
          <a:sy n="52" d="100"/>
        </p:scale>
        <p:origin x="18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8210" y="4688967"/>
            <a:ext cx="1040638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6420" y="8470392"/>
            <a:ext cx="856996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2140" y="3478911"/>
            <a:ext cx="5325618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05042" y="3478911"/>
            <a:ext cx="5325618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96200" y="3520785"/>
            <a:ext cx="3006725" cy="473075"/>
          </a:xfrm>
          <a:custGeom>
            <a:avLst/>
            <a:gdLst/>
            <a:ahLst/>
            <a:cxnLst/>
            <a:rect l="l" t="t" r="r" b="b"/>
            <a:pathLst>
              <a:path w="3006725" h="473075">
                <a:moveTo>
                  <a:pt x="0" y="0"/>
                </a:moveTo>
                <a:lnTo>
                  <a:pt x="3006217" y="0"/>
                </a:lnTo>
                <a:lnTo>
                  <a:pt x="3006217" y="472770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52818" y="398764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842197" y="3779980"/>
            <a:ext cx="1872614" cy="1872614"/>
          </a:xfrm>
          <a:custGeom>
            <a:avLst/>
            <a:gdLst/>
            <a:ahLst/>
            <a:cxnLst/>
            <a:rect l="l" t="t" r="r" b="b"/>
            <a:pathLst>
              <a:path w="1872615" h="1872614">
                <a:moveTo>
                  <a:pt x="936002" y="0"/>
                </a:moveTo>
                <a:lnTo>
                  <a:pt x="887836" y="1217"/>
                </a:lnTo>
                <a:lnTo>
                  <a:pt x="840301" y="4832"/>
                </a:lnTo>
                <a:lnTo>
                  <a:pt x="793458" y="10784"/>
                </a:lnTo>
                <a:lnTo>
                  <a:pt x="747365" y="19016"/>
                </a:lnTo>
                <a:lnTo>
                  <a:pt x="702080" y="29467"/>
                </a:lnTo>
                <a:lnTo>
                  <a:pt x="657663" y="42080"/>
                </a:lnTo>
                <a:lnTo>
                  <a:pt x="614173" y="56796"/>
                </a:lnTo>
                <a:lnTo>
                  <a:pt x="571667" y="73555"/>
                </a:lnTo>
                <a:lnTo>
                  <a:pt x="530206" y="92299"/>
                </a:lnTo>
                <a:lnTo>
                  <a:pt x="489847" y="112970"/>
                </a:lnTo>
                <a:lnTo>
                  <a:pt x="450650" y="135508"/>
                </a:lnTo>
                <a:lnTo>
                  <a:pt x="412674" y="159854"/>
                </a:lnTo>
                <a:lnTo>
                  <a:pt x="375977" y="185950"/>
                </a:lnTo>
                <a:lnTo>
                  <a:pt x="340617" y="213737"/>
                </a:lnTo>
                <a:lnTo>
                  <a:pt x="306655" y="243156"/>
                </a:lnTo>
                <a:lnTo>
                  <a:pt x="274148" y="274148"/>
                </a:lnTo>
                <a:lnTo>
                  <a:pt x="243156" y="306655"/>
                </a:lnTo>
                <a:lnTo>
                  <a:pt x="213737" y="340617"/>
                </a:lnTo>
                <a:lnTo>
                  <a:pt x="185950" y="375977"/>
                </a:lnTo>
                <a:lnTo>
                  <a:pt x="159854" y="412674"/>
                </a:lnTo>
                <a:lnTo>
                  <a:pt x="135508" y="450650"/>
                </a:lnTo>
                <a:lnTo>
                  <a:pt x="112970" y="489847"/>
                </a:lnTo>
                <a:lnTo>
                  <a:pt x="92299" y="530206"/>
                </a:lnTo>
                <a:lnTo>
                  <a:pt x="73555" y="571667"/>
                </a:lnTo>
                <a:lnTo>
                  <a:pt x="56796" y="614173"/>
                </a:lnTo>
                <a:lnTo>
                  <a:pt x="42080" y="657663"/>
                </a:lnTo>
                <a:lnTo>
                  <a:pt x="29467" y="702080"/>
                </a:lnTo>
                <a:lnTo>
                  <a:pt x="19016" y="747365"/>
                </a:lnTo>
                <a:lnTo>
                  <a:pt x="10784" y="793458"/>
                </a:lnTo>
                <a:lnTo>
                  <a:pt x="4832" y="840301"/>
                </a:lnTo>
                <a:lnTo>
                  <a:pt x="1217" y="887836"/>
                </a:lnTo>
                <a:lnTo>
                  <a:pt x="0" y="936002"/>
                </a:lnTo>
                <a:lnTo>
                  <a:pt x="1217" y="984169"/>
                </a:lnTo>
                <a:lnTo>
                  <a:pt x="4832" y="1031703"/>
                </a:lnTo>
                <a:lnTo>
                  <a:pt x="10784" y="1078546"/>
                </a:lnTo>
                <a:lnTo>
                  <a:pt x="19016" y="1124640"/>
                </a:lnTo>
                <a:lnTo>
                  <a:pt x="29467" y="1169924"/>
                </a:lnTo>
                <a:lnTo>
                  <a:pt x="42080" y="1214341"/>
                </a:lnTo>
                <a:lnTo>
                  <a:pt x="56796" y="1257832"/>
                </a:lnTo>
                <a:lnTo>
                  <a:pt x="73555" y="1300337"/>
                </a:lnTo>
                <a:lnTo>
                  <a:pt x="92299" y="1341798"/>
                </a:lnTo>
                <a:lnTo>
                  <a:pt x="112970" y="1382157"/>
                </a:lnTo>
                <a:lnTo>
                  <a:pt x="135508" y="1421354"/>
                </a:lnTo>
                <a:lnTo>
                  <a:pt x="159854" y="1459331"/>
                </a:lnTo>
                <a:lnTo>
                  <a:pt x="185950" y="1496028"/>
                </a:lnTo>
                <a:lnTo>
                  <a:pt x="213737" y="1531387"/>
                </a:lnTo>
                <a:lnTo>
                  <a:pt x="243156" y="1565350"/>
                </a:lnTo>
                <a:lnTo>
                  <a:pt x="274148" y="1597856"/>
                </a:lnTo>
                <a:lnTo>
                  <a:pt x="306655" y="1628849"/>
                </a:lnTo>
                <a:lnTo>
                  <a:pt x="340617" y="1658268"/>
                </a:lnTo>
                <a:lnTo>
                  <a:pt x="375977" y="1686055"/>
                </a:lnTo>
                <a:lnTo>
                  <a:pt x="412674" y="1712151"/>
                </a:lnTo>
                <a:lnTo>
                  <a:pt x="450650" y="1736497"/>
                </a:lnTo>
                <a:lnTo>
                  <a:pt x="489847" y="1759035"/>
                </a:lnTo>
                <a:lnTo>
                  <a:pt x="530206" y="1779705"/>
                </a:lnTo>
                <a:lnTo>
                  <a:pt x="571667" y="1798449"/>
                </a:lnTo>
                <a:lnTo>
                  <a:pt x="614173" y="1815209"/>
                </a:lnTo>
                <a:lnTo>
                  <a:pt x="657663" y="1829924"/>
                </a:lnTo>
                <a:lnTo>
                  <a:pt x="702080" y="1842537"/>
                </a:lnTo>
                <a:lnTo>
                  <a:pt x="747365" y="1852989"/>
                </a:lnTo>
                <a:lnTo>
                  <a:pt x="793458" y="1861220"/>
                </a:lnTo>
                <a:lnTo>
                  <a:pt x="840301" y="1867172"/>
                </a:lnTo>
                <a:lnTo>
                  <a:pt x="887836" y="1870787"/>
                </a:lnTo>
                <a:lnTo>
                  <a:pt x="936002" y="1872005"/>
                </a:lnTo>
                <a:lnTo>
                  <a:pt x="984169" y="1870787"/>
                </a:lnTo>
                <a:lnTo>
                  <a:pt x="1031703" y="1867172"/>
                </a:lnTo>
                <a:lnTo>
                  <a:pt x="1078546" y="1861220"/>
                </a:lnTo>
                <a:lnTo>
                  <a:pt x="1124640" y="1852989"/>
                </a:lnTo>
                <a:lnTo>
                  <a:pt x="1169924" y="1842537"/>
                </a:lnTo>
                <a:lnTo>
                  <a:pt x="1214341" y="1829924"/>
                </a:lnTo>
                <a:lnTo>
                  <a:pt x="1257832" y="1815209"/>
                </a:lnTo>
                <a:lnTo>
                  <a:pt x="1300337" y="1798449"/>
                </a:lnTo>
                <a:lnTo>
                  <a:pt x="1341798" y="1779705"/>
                </a:lnTo>
                <a:lnTo>
                  <a:pt x="1382157" y="1759035"/>
                </a:lnTo>
                <a:lnTo>
                  <a:pt x="1421354" y="1736497"/>
                </a:lnTo>
                <a:lnTo>
                  <a:pt x="1459331" y="1712151"/>
                </a:lnTo>
                <a:lnTo>
                  <a:pt x="1496028" y="1686055"/>
                </a:lnTo>
                <a:lnTo>
                  <a:pt x="1531387" y="1658268"/>
                </a:lnTo>
                <a:lnTo>
                  <a:pt x="1565350" y="1628849"/>
                </a:lnTo>
                <a:lnTo>
                  <a:pt x="1597856" y="1597856"/>
                </a:lnTo>
                <a:lnTo>
                  <a:pt x="1628849" y="1565350"/>
                </a:lnTo>
                <a:lnTo>
                  <a:pt x="1658268" y="1531387"/>
                </a:lnTo>
                <a:lnTo>
                  <a:pt x="1686055" y="1496028"/>
                </a:lnTo>
                <a:lnTo>
                  <a:pt x="1712151" y="1459331"/>
                </a:lnTo>
                <a:lnTo>
                  <a:pt x="1736497" y="1421354"/>
                </a:lnTo>
                <a:lnTo>
                  <a:pt x="1759035" y="1382157"/>
                </a:lnTo>
                <a:lnTo>
                  <a:pt x="1779705" y="1341798"/>
                </a:lnTo>
                <a:lnTo>
                  <a:pt x="1798449" y="1300337"/>
                </a:lnTo>
                <a:lnTo>
                  <a:pt x="1815209" y="1257832"/>
                </a:lnTo>
                <a:lnTo>
                  <a:pt x="1829924" y="1214341"/>
                </a:lnTo>
                <a:lnTo>
                  <a:pt x="1842537" y="1169924"/>
                </a:lnTo>
                <a:lnTo>
                  <a:pt x="1852989" y="1124640"/>
                </a:lnTo>
                <a:lnTo>
                  <a:pt x="1861220" y="1078546"/>
                </a:lnTo>
                <a:lnTo>
                  <a:pt x="1867172" y="1031703"/>
                </a:lnTo>
                <a:lnTo>
                  <a:pt x="1870787" y="984169"/>
                </a:lnTo>
                <a:lnTo>
                  <a:pt x="1872005" y="936002"/>
                </a:lnTo>
                <a:lnTo>
                  <a:pt x="1870787" y="887836"/>
                </a:lnTo>
                <a:lnTo>
                  <a:pt x="1867172" y="840301"/>
                </a:lnTo>
                <a:lnTo>
                  <a:pt x="1861220" y="793458"/>
                </a:lnTo>
                <a:lnTo>
                  <a:pt x="1852989" y="747365"/>
                </a:lnTo>
                <a:lnTo>
                  <a:pt x="1842537" y="702080"/>
                </a:lnTo>
                <a:lnTo>
                  <a:pt x="1829924" y="657663"/>
                </a:lnTo>
                <a:lnTo>
                  <a:pt x="1815209" y="614173"/>
                </a:lnTo>
                <a:lnTo>
                  <a:pt x="1798449" y="571667"/>
                </a:lnTo>
                <a:lnTo>
                  <a:pt x="1779705" y="530206"/>
                </a:lnTo>
                <a:lnTo>
                  <a:pt x="1759035" y="489847"/>
                </a:lnTo>
                <a:lnTo>
                  <a:pt x="1736497" y="450650"/>
                </a:lnTo>
                <a:lnTo>
                  <a:pt x="1712151" y="412674"/>
                </a:lnTo>
                <a:lnTo>
                  <a:pt x="1686055" y="375977"/>
                </a:lnTo>
                <a:lnTo>
                  <a:pt x="1658268" y="340617"/>
                </a:lnTo>
                <a:lnTo>
                  <a:pt x="1628849" y="306655"/>
                </a:lnTo>
                <a:lnTo>
                  <a:pt x="1597856" y="274148"/>
                </a:lnTo>
                <a:lnTo>
                  <a:pt x="1565350" y="243156"/>
                </a:lnTo>
                <a:lnTo>
                  <a:pt x="1531387" y="213737"/>
                </a:lnTo>
                <a:lnTo>
                  <a:pt x="1496028" y="185950"/>
                </a:lnTo>
                <a:lnTo>
                  <a:pt x="1459331" y="159854"/>
                </a:lnTo>
                <a:lnTo>
                  <a:pt x="1421354" y="135508"/>
                </a:lnTo>
                <a:lnTo>
                  <a:pt x="1382157" y="112970"/>
                </a:lnTo>
                <a:lnTo>
                  <a:pt x="1341798" y="92299"/>
                </a:lnTo>
                <a:lnTo>
                  <a:pt x="1300337" y="73555"/>
                </a:lnTo>
                <a:lnTo>
                  <a:pt x="1257832" y="56796"/>
                </a:lnTo>
                <a:lnTo>
                  <a:pt x="1214341" y="42080"/>
                </a:lnTo>
                <a:lnTo>
                  <a:pt x="1169924" y="29467"/>
                </a:lnTo>
                <a:lnTo>
                  <a:pt x="1124640" y="19016"/>
                </a:lnTo>
                <a:lnTo>
                  <a:pt x="1078546" y="10784"/>
                </a:lnTo>
                <a:lnTo>
                  <a:pt x="1031703" y="4832"/>
                </a:lnTo>
                <a:lnTo>
                  <a:pt x="984169" y="1217"/>
                </a:lnTo>
                <a:lnTo>
                  <a:pt x="936002" y="0"/>
                </a:lnTo>
                <a:close/>
              </a:path>
            </a:pathLst>
          </a:custGeom>
          <a:solidFill>
            <a:srgbClr val="0096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923990" y="5443185"/>
            <a:ext cx="0" cy="434340"/>
          </a:xfrm>
          <a:custGeom>
            <a:avLst/>
            <a:gdLst/>
            <a:ahLst/>
            <a:cxnLst/>
            <a:rect l="l" t="t" r="r" b="b"/>
            <a:pathLst>
              <a:path h="434339">
                <a:moveTo>
                  <a:pt x="0" y="0"/>
                </a:moveTo>
                <a:lnTo>
                  <a:pt x="0" y="433804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923990" y="6488989"/>
            <a:ext cx="0" cy="2438400"/>
          </a:xfrm>
          <a:custGeom>
            <a:avLst/>
            <a:gdLst/>
            <a:ahLst/>
            <a:cxnLst/>
            <a:rect l="l" t="t" r="r" b="b"/>
            <a:pathLst>
              <a:path h="2438400">
                <a:moveTo>
                  <a:pt x="0" y="0"/>
                </a:moveTo>
                <a:lnTo>
                  <a:pt x="0" y="2438364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874397" y="892144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40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327556" y="6488132"/>
            <a:ext cx="1139825" cy="1139825"/>
          </a:xfrm>
          <a:custGeom>
            <a:avLst/>
            <a:gdLst/>
            <a:ahLst/>
            <a:cxnLst/>
            <a:rect l="l" t="t" r="r" b="b"/>
            <a:pathLst>
              <a:path w="1139825" h="1139825">
                <a:moveTo>
                  <a:pt x="569645" y="0"/>
                </a:moveTo>
                <a:lnTo>
                  <a:pt x="520494" y="2090"/>
                </a:lnTo>
                <a:lnTo>
                  <a:pt x="472504" y="8249"/>
                </a:lnTo>
                <a:lnTo>
                  <a:pt x="425847" y="18305"/>
                </a:lnTo>
                <a:lnTo>
                  <a:pt x="380691" y="32087"/>
                </a:lnTo>
                <a:lnTo>
                  <a:pt x="337210" y="49424"/>
                </a:lnTo>
                <a:lnTo>
                  <a:pt x="295574" y="70144"/>
                </a:lnTo>
                <a:lnTo>
                  <a:pt x="255954" y="94078"/>
                </a:lnTo>
                <a:lnTo>
                  <a:pt x="218521" y="121054"/>
                </a:lnTo>
                <a:lnTo>
                  <a:pt x="183446" y="150901"/>
                </a:lnTo>
                <a:lnTo>
                  <a:pt x="150899" y="183448"/>
                </a:lnTo>
                <a:lnTo>
                  <a:pt x="121053" y="218523"/>
                </a:lnTo>
                <a:lnTo>
                  <a:pt x="94078" y="255957"/>
                </a:lnTo>
                <a:lnTo>
                  <a:pt x="70144" y="295578"/>
                </a:lnTo>
                <a:lnTo>
                  <a:pt x="49423" y="337216"/>
                </a:lnTo>
                <a:lnTo>
                  <a:pt x="32087" y="380698"/>
                </a:lnTo>
                <a:lnTo>
                  <a:pt x="18305" y="425854"/>
                </a:lnTo>
                <a:lnTo>
                  <a:pt x="8249" y="472514"/>
                </a:lnTo>
                <a:lnTo>
                  <a:pt x="2090" y="520505"/>
                </a:lnTo>
                <a:lnTo>
                  <a:pt x="0" y="569658"/>
                </a:lnTo>
                <a:lnTo>
                  <a:pt x="2090" y="618809"/>
                </a:lnTo>
                <a:lnTo>
                  <a:pt x="8249" y="666799"/>
                </a:lnTo>
                <a:lnTo>
                  <a:pt x="18305" y="713457"/>
                </a:lnTo>
                <a:lnTo>
                  <a:pt x="32087" y="758612"/>
                </a:lnTo>
                <a:lnTo>
                  <a:pt x="49423" y="802093"/>
                </a:lnTo>
                <a:lnTo>
                  <a:pt x="70144" y="843729"/>
                </a:lnTo>
                <a:lnTo>
                  <a:pt x="94078" y="883349"/>
                </a:lnTo>
                <a:lnTo>
                  <a:pt x="121053" y="920782"/>
                </a:lnTo>
                <a:lnTo>
                  <a:pt x="150899" y="955858"/>
                </a:lnTo>
                <a:lnTo>
                  <a:pt x="183446" y="988404"/>
                </a:lnTo>
                <a:lnTo>
                  <a:pt x="218521" y="1018250"/>
                </a:lnTo>
                <a:lnTo>
                  <a:pt x="255954" y="1045226"/>
                </a:lnTo>
                <a:lnTo>
                  <a:pt x="295574" y="1069159"/>
                </a:lnTo>
                <a:lnTo>
                  <a:pt x="337210" y="1089880"/>
                </a:lnTo>
                <a:lnTo>
                  <a:pt x="380691" y="1107216"/>
                </a:lnTo>
                <a:lnTo>
                  <a:pt x="425847" y="1120998"/>
                </a:lnTo>
                <a:lnTo>
                  <a:pt x="472504" y="1131054"/>
                </a:lnTo>
                <a:lnTo>
                  <a:pt x="520494" y="1137213"/>
                </a:lnTo>
                <a:lnTo>
                  <a:pt x="569645" y="1139304"/>
                </a:lnTo>
                <a:lnTo>
                  <a:pt x="618796" y="1137213"/>
                </a:lnTo>
                <a:lnTo>
                  <a:pt x="666786" y="1131054"/>
                </a:lnTo>
                <a:lnTo>
                  <a:pt x="713444" y="1120998"/>
                </a:lnTo>
                <a:lnTo>
                  <a:pt x="758599" y="1107216"/>
                </a:lnTo>
                <a:lnTo>
                  <a:pt x="802080" y="1089880"/>
                </a:lnTo>
                <a:lnTo>
                  <a:pt x="843716" y="1069159"/>
                </a:lnTo>
                <a:lnTo>
                  <a:pt x="883336" y="1045226"/>
                </a:lnTo>
                <a:lnTo>
                  <a:pt x="920770" y="1018250"/>
                </a:lnTo>
                <a:lnTo>
                  <a:pt x="955845" y="988404"/>
                </a:lnTo>
                <a:lnTo>
                  <a:pt x="988391" y="955858"/>
                </a:lnTo>
                <a:lnTo>
                  <a:pt x="1018238" y="920782"/>
                </a:lnTo>
                <a:lnTo>
                  <a:pt x="1045213" y="883349"/>
                </a:lnTo>
                <a:lnTo>
                  <a:pt x="1069147" y="843729"/>
                </a:lnTo>
                <a:lnTo>
                  <a:pt x="1089867" y="802093"/>
                </a:lnTo>
                <a:lnTo>
                  <a:pt x="1107204" y="758612"/>
                </a:lnTo>
                <a:lnTo>
                  <a:pt x="1120985" y="713457"/>
                </a:lnTo>
                <a:lnTo>
                  <a:pt x="1131041" y="666799"/>
                </a:lnTo>
                <a:lnTo>
                  <a:pt x="1137200" y="618809"/>
                </a:lnTo>
                <a:lnTo>
                  <a:pt x="1139291" y="569658"/>
                </a:lnTo>
                <a:lnTo>
                  <a:pt x="1137200" y="520505"/>
                </a:lnTo>
                <a:lnTo>
                  <a:pt x="1131041" y="472514"/>
                </a:lnTo>
                <a:lnTo>
                  <a:pt x="1120985" y="425854"/>
                </a:lnTo>
                <a:lnTo>
                  <a:pt x="1107204" y="380698"/>
                </a:lnTo>
                <a:lnTo>
                  <a:pt x="1089867" y="337216"/>
                </a:lnTo>
                <a:lnTo>
                  <a:pt x="1069147" y="295578"/>
                </a:lnTo>
                <a:lnTo>
                  <a:pt x="1045213" y="255957"/>
                </a:lnTo>
                <a:lnTo>
                  <a:pt x="1018238" y="218523"/>
                </a:lnTo>
                <a:lnTo>
                  <a:pt x="988391" y="183448"/>
                </a:lnTo>
                <a:lnTo>
                  <a:pt x="955845" y="150901"/>
                </a:lnTo>
                <a:lnTo>
                  <a:pt x="920770" y="121054"/>
                </a:lnTo>
                <a:lnTo>
                  <a:pt x="883336" y="94078"/>
                </a:lnTo>
                <a:lnTo>
                  <a:pt x="843716" y="70144"/>
                </a:lnTo>
                <a:lnTo>
                  <a:pt x="802080" y="49424"/>
                </a:lnTo>
                <a:lnTo>
                  <a:pt x="758599" y="32087"/>
                </a:lnTo>
                <a:lnTo>
                  <a:pt x="713444" y="18305"/>
                </a:lnTo>
                <a:lnTo>
                  <a:pt x="666786" y="8249"/>
                </a:lnTo>
                <a:lnTo>
                  <a:pt x="618796" y="2090"/>
                </a:lnTo>
                <a:lnTo>
                  <a:pt x="569645" y="0"/>
                </a:lnTo>
                <a:close/>
              </a:path>
            </a:pathLst>
          </a:custGeom>
          <a:solidFill>
            <a:srgbClr val="B5B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674412" y="4004986"/>
            <a:ext cx="0" cy="330835"/>
          </a:xfrm>
          <a:custGeom>
            <a:avLst/>
            <a:gdLst/>
            <a:ahLst/>
            <a:cxnLst/>
            <a:rect l="l" t="t" r="r" b="b"/>
            <a:pathLst>
              <a:path h="330835">
                <a:moveTo>
                  <a:pt x="0" y="0"/>
                </a:moveTo>
                <a:lnTo>
                  <a:pt x="0" y="330568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624818" y="432964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683587" y="4924786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8769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33994" y="533764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285990" y="5443185"/>
            <a:ext cx="0" cy="434340"/>
          </a:xfrm>
          <a:custGeom>
            <a:avLst/>
            <a:gdLst/>
            <a:ahLst/>
            <a:cxnLst/>
            <a:rect l="l" t="t" r="r" b="b"/>
            <a:pathLst>
              <a:path h="434339">
                <a:moveTo>
                  <a:pt x="0" y="0"/>
                </a:moveTo>
                <a:lnTo>
                  <a:pt x="0" y="433804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285990" y="6488989"/>
            <a:ext cx="0" cy="2438400"/>
          </a:xfrm>
          <a:custGeom>
            <a:avLst/>
            <a:gdLst/>
            <a:ahLst/>
            <a:cxnLst/>
            <a:rect l="l" t="t" r="r" b="b"/>
            <a:pathLst>
              <a:path h="2438400">
                <a:moveTo>
                  <a:pt x="0" y="0"/>
                </a:moveTo>
                <a:lnTo>
                  <a:pt x="0" y="2438364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236396" y="892144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40">
                <a:moveTo>
                  <a:pt x="99187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7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019816" y="5443185"/>
            <a:ext cx="0" cy="434340"/>
          </a:xfrm>
          <a:custGeom>
            <a:avLst/>
            <a:gdLst/>
            <a:ahLst/>
            <a:cxnLst/>
            <a:rect l="l" t="t" r="r" b="b"/>
            <a:pathLst>
              <a:path h="434339">
                <a:moveTo>
                  <a:pt x="0" y="0"/>
                </a:moveTo>
                <a:lnTo>
                  <a:pt x="0" y="433804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019816" y="6488989"/>
            <a:ext cx="0" cy="1538605"/>
          </a:xfrm>
          <a:custGeom>
            <a:avLst/>
            <a:gdLst/>
            <a:ahLst/>
            <a:cxnLst/>
            <a:rect l="l" t="t" r="r" b="b"/>
            <a:pathLst>
              <a:path h="1538604">
                <a:moveTo>
                  <a:pt x="0" y="0"/>
                </a:moveTo>
                <a:lnTo>
                  <a:pt x="0" y="1538147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019816" y="8626437"/>
            <a:ext cx="0" cy="300990"/>
          </a:xfrm>
          <a:custGeom>
            <a:avLst/>
            <a:gdLst/>
            <a:ahLst/>
            <a:cxnLst/>
            <a:rect l="l" t="t" r="r" b="b"/>
            <a:pathLst>
              <a:path h="300990">
                <a:moveTo>
                  <a:pt x="0" y="0"/>
                </a:moveTo>
                <a:lnTo>
                  <a:pt x="0" y="300916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970222" y="892144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40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6525202" y="5443185"/>
            <a:ext cx="0" cy="434340"/>
          </a:xfrm>
          <a:custGeom>
            <a:avLst/>
            <a:gdLst/>
            <a:ahLst/>
            <a:cxnLst/>
            <a:rect l="l" t="t" r="r" b="b"/>
            <a:pathLst>
              <a:path h="434339">
                <a:moveTo>
                  <a:pt x="0" y="0"/>
                </a:moveTo>
                <a:lnTo>
                  <a:pt x="0" y="433804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6525202" y="6488989"/>
            <a:ext cx="0" cy="2438400"/>
          </a:xfrm>
          <a:custGeom>
            <a:avLst/>
            <a:gdLst/>
            <a:ahLst/>
            <a:cxnLst/>
            <a:rect l="l" t="t" r="r" b="b"/>
            <a:pathLst>
              <a:path h="2438400">
                <a:moveTo>
                  <a:pt x="0" y="0"/>
                </a:moveTo>
                <a:lnTo>
                  <a:pt x="0" y="2438364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6475609" y="8921446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40">
                <a:moveTo>
                  <a:pt x="99186" y="0"/>
                </a:moveTo>
                <a:lnTo>
                  <a:pt x="0" y="0"/>
                </a:lnTo>
                <a:lnTo>
                  <a:pt x="49593" y="53340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692413" y="9553436"/>
            <a:ext cx="0" cy="346075"/>
          </a:xfrm>
          <a:custGeom>
            <a:avLst/>
            <a:gdLst/>
            <a:ahLst/>
            <a:cxnLst/>
            <a:rect l="l" t="t" r="r" b="b"/>
            <a:pathLst>
              <a:path h="346075">
                <a:moveTo>
                  <a:pt x="0" y="0"/>
                </a:moveTo>
                <a:lnTo>
                  <a:pt x="0" y="345917"/>
                </a:lnTo>
              </a:path>
            </a:pathLst>
          </a:custGeom>
          <a:ln w="12700">
            <a:solidFill>
              <a:srgbClr val="003C4B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5642819" y="989344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40">
                <a:moveTo>
                  <a:pt x="99186" y="0"/>
                </a:moveTo>
                <a:lnTo>
                  <a:pt x="0" y="0"/>
                </a:lnTo>
                <a:lnTo>
                  <a:pt x="49593" y="53339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692413" y="10720782"/>
            <a:ext cx="0" cy="1045844"/>
          </a:xfrm>
          <a:custGeom>
            <a:avLst/>
            <a:gdLst/>
            <a:ahLst/>
            <a:cxnLst/>
            <a:rect l="l" t="t" r="r" b="b"/>
            <a:pathLst>
              <a:path h="1045845">
                <a:moveTo>
                  <a:pt x="0" y="0"/>
                </a:moveTo>
                <a:lnTo>
                  <a:pt x="0" y="1045282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642819" y="1176014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40">
                <a:moveTo>
                  <a:pt x="99186" y="0"/>
                </a:moveTo>
                <a:lnTo>
                  <a:pt x="0" y="0"/>
                </a:lnTo>
                <a:lnTo>
                  <a:pt x="49593" y="53339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5674587" y="12358785"/>
            <a:ext cx="0" cy="313055"/>
          </a:xfrm>
          <a:custGeom>
            <a:avLst/>
            <a:gdLst/>
            <a:ahLst/>
            <a:cxnLst/>
            <a:rect l="l" t="t" r="r" b="b"/>
            <a:pathLst>
              <a:path h="313054">
                <a:moveTo>
                  <a:pt x="0" y="0"/>
                </a:moveTo>
                <a:lnTo>
                  <a:pt x="0" y="312572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624993" y="1266544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40">
                <a:moveTo>
                  <a:pt x="99186" y="0"/>
                </a:moveTo>
                <a:lnTo>
                  <a:pt x="0" y="0"/>
                </a:lnTo>
                <a:lnTo>
                  <a:pt x="49593" y="53339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605028"/>
            <a:ext cx="1101852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140" y="3478911"/>
            <a:ext cx="1101852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62552" y="14066901"/>
            <a:ext cx="3917696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2140" y="14066901"/>
            <a:ext cx="2815844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14816" y="14066901"/>
            <a:ext cx="2815844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bject 4">
            <a:extLst>
              <a:ext uri="{FF2B5EF4-FFF2-40B4-BE49-F238E27FC236}">
                <a16:creationId xmlns:a16="http://schemas.microsoft.com/office/drawing/2014/main" id="{FCEC01ED-EA49-E849-ABD4-50BA93E43EDC}"/>
              </a:ext>
            </a:extLst>
          </p:cNvPr>
          <p:cNvSpPr/>
          <p:nvPr/>
        </p:nvSpPr>
        <p:spPr>
          <a:xfrm>
            <a:off x="6735095" y="11077713"/>
            <a:ext cx="1872614" cy="1872614"/>
          </a:xfrm>
          <a:custGeom>
            <a:avLst/>
            <a:gdLst/>
            <a:ahLst/>
            <a:cxnLst/>
            <a:rect l="l" t="t" r="r" b="b"/>
            <a:pathLst>
              <a:path w="1872615" h="1872614">
                <a:moveTo>
                  <a:pt x="936002" y="0"/>
                </a:moveTo>
                <a:lnTo>
                  <a:pt x="887836" y="1217"/>
                </a:lnTo>
                <a:lnTo>
                  <a:pt x="840301" y="4832"/>
                </a:lnTo>
                <a:lnTo>
                  <a:pt x="793458" y="10784"/>
                </a:lnTo>
                <a:lnTo>
                  <a:pt x="747365" y="19016"/>
                </a:lnTo>
                <a:lnTo>
                  <a:pt x="702080" y="29467"/>
                </a:lnTo>
                <a:lnTo>
                  <a:pt x="657663" y="42080"/>
                </a:lnTo>
                <a:lnTo>
                  <a:pt x="614173" y="56796"/>
                </a:lnTo>
                <a:lnTo>
                  <a:pt x="571667" y="73555"/>
                </a:lnTo>
                <a:lnTo>
                  <a:pt x="530206" y="92299"/>
                </a:lnTo>
                <a:lnTo>
                  <a:pt x="489847" y="112970"/>
                </a:lnTo>
                <a:lnTo>
                  <a:pt x="450650" y="135508"/>
                </a:lnTo>
                <a:lnTo>
                  <a:pt x="412674" y="159854"/>
                </a:lnTo>
                <a:lnTo>
                  <a:pt x="375977" y="185950"/>
                </a:lnTo>
                <a:lnTo>
                  <a:pt x="340617" y="213737"/>
                </a:lnTo>
                <a:lnTo>
                  <a:pt x="306655" y="243156"/>
                </a:lnTo>
                <a:lnTo>
                  <a:pt x="274148" y="274148"/>
                </a:lnTo>
                <a:lnTo>
                  <a:pt x="243156" y="306655"/>
                </a:lnTo>
                <a:lnTo>
                  <a:pt x="213737" y="340617"/>
                </a:lnTo>
                <a:lnTo>
                  <a:pt x="185950" y="375977"/>
                </a:lnTo>
                <a:lnTo>
                  <a:pt x="159854" y="412674"/>
                </a:lnTo>
                <a:lnTo>
                  <a:pt x="135508" y="450650"/>
                </a:lnTo>
                <a:lnTo>
                  <a:pt x="112970" y="489847"/>
                </a:lnTo>
                <a:lnTo>
                  <a:pt x="92299" y="530206"/>
                </a:lnTo>
                <a:lnTo>
                  <a:pt x="73555" y="571667"/>
                </a:lnTo>
                <a:lnTo>
                  <a:pt x="56796" y="614173"/>
                </a:lnTo>
                <a:lnTo>
                  <a:pt x="42080" y="657663"/>
                </a:lnTo>
                <a:lnTo>
                  <a:pt x="29467" y="702080"/>
                </a:lnTo>
                <a:lnTo>
                  <a:pt x="19016" y="747365"/>
                </a:lnTo>
                <a:lnTo>
                  <a:pt x="10784" y="793458"/>
                </a:lnTo>
                <a:lnTo>
                  <a:pt x="4832" y="840301"/>
                </a:lnTo>
                <a:lnTo>
                  <a:pt x="1217" y="887836"/>
                </a:lnTo>
                <a:lnTo>
                  <a:pt x="0" y="936002"/>
                </a:lnTo>
                <a:lnTo>
                  <a:pt x="1217" y="984169"/>
                </a:lnTo>
                <a:lnTo>
                  <a:pt x="4832" y="1031703"/>
                </a:lnTo>
                <a:lnTo>
                  <a:pt x="10784" y="1078546"/>
                </a:lnTo>
                <a:lnTo>
                  <a:pt x="19016" y="1124640"/>
                </a:lnTo>
                <a:lnTo>
                  <a:pt x="29467" y="1169924"/>
                </a:lnTo>
                <a:lnTo>
                  <a:pt x="42080" y="1214341"/>
                </a:lnTo>
                <a:lnTo>
                  <a:pt x="56796" y="1257832"/>
                </a:lnTo>
                <a:lnTo>
                  <a:pt x="73555" y="1300337"/>
                </a:lnTo>
                <a:lnTo>
                  <a:pt x="92299" y="1341798"/>
                </a:lnTo>
                <a:lnTo>
                  <a:pt x="112970" y="1382157"/>
                </a:lnTo>
                <a:lnTo>
                  <a:pt x="135508" y="1421354"/>
                </a:lnTo>
                <a:lnTo>
                  <a:pt x="159854" y="1459331"/>
                </a:lnTo>
                <a:lnTo>
                  <a:pt x="185950" y="1496028"/>
                </a:lnTo>
                <a:lnTo>
                  <a:pt x="213737" y="1531387"/>
                </a:lnTo>
                <a:lnTo>
                  <a:pt x="243156" y="1565350"/>
                </a:lnTo>
                <a:lnTo>
                  <a:pt x="274148" y="1597856"/>
                </a:lnTo>
                <a:lnTo>
                  <a:pt x="306655" y="1628849"/>
                </a:lnTo>
                <a:lnTo>
                  <a:pt x="340617" y="1658268"/>
                </a:lnTo>
                <a:lnTo>
                  <a:pt x="375977" y="1686055"/>
                </a:lnTo>
                <a:lnTo>
                  <a:pt x="412674" y="1712151"/>
                </a:lnTo>
                <a:lnTo>
                  <a:pt x="450650" y="1736497"/>
                </a:lnTo>
                <a:lnTo>
                  <a:pt x="489847" y="1759035"/>
                </a:lnTo>
                <a:lnTo>
                  <a:pt x="530206" y="1779705"/>
                </a:lnTo>
                <a:lnTo>
                  <a:pt x="571667" y="1798449"/>
                </a:lnTo>
                <a:lnTo>
                  <a:pt x="614173" y="1815209"/>
                </a:lnTo>
                <a:lnTo>
                  <a:pt x="657663" y="1829924"/>
                </a:lnTo>
                <a:lnTo>
                  <a:pt x="702080" y="1842537"/>
                </a:lnTo>
                <a:lnTo>
                  <a:pt x="747365" y="1852989"/>
                </a:lnTo>
                <a:lnTo>
                  <a:pt x="793458" y="1861220"/>
                </a:lnTo>
                <a:lnTo>
                  <a:pt x="840301" y="1867172"/>
                </a:lnTo>
                <a:lnTo>
                  <a:pt x="887836" y="1870787"/>
                </a:lnTo>
                <a:lnTo>
                  <a:pt x="936002" y="1872005"/>
                </a:lnTo>
                <a:lnTo>
                  <a:pt x="984169" y="1870787"/>
                </a:lnTo>
                <a:lnTo>
                  <a:pt x="1031703" y="1867172"/>
                </a:lnTo>
                <a:lnTo>
                  <a:pt x="1078546" y="1861220"/>
                </a:lnTo>
                <a:lnTo>
                  <a:pt x="1124640" y="1852989"/>
                </a:lnTo>
                <a:lnTo>
                  <a:pt x="1169924" y="1842537"/>
                </a:lnTo>
                <a:lnTo>
                  <a:pt x="1214341" y="1829924"/>
                </a:lnTo>
                <a:lnTo>
                  <a:pt x="1257832" y="1815209"/>
                </a:lnTo>
                <a:lnTo>
                  <a:pt x="1300337" y="1798449"/>
                </a:lnTo>
                <a:lnTo>
                  <a:pt x="1341798" y="1779705"/>
                </a:lnTo>
                <a:lnTo>
                  <a:pt x="1382157" y="1759035"/>
                </a:lnTo>
                <a:lnTo>
                  <a:pt x="1421354" y="1736497"/>
                </a:lnTo>
                <a:lnTo>
                  <a:pt x="1459331" y="1712151"/>
                </a:lnTo>
                <a:lnTo>
                  <a:pt x="1496028" y="1686055"/>
                </a:lnTo>
                <a:lnTo>
                  <a:pt x="1531387" y="1658268"/>
                </a:lnTo>
                <a:lnTo>
                  <a:pt x="1565350" y="1628849"/>
                </a:lnTo>
                <a:lnTo>
                  <a:pt x="1597856" y="1597856"/>
                </a:lnTo>
                <a:lnTo>
                  <a:pt x="1628849" y="1565350"/>
                </a:lnTo>
                <a:lnTo>
                  <a:pt x="1658268" y="1531387"/>
                </a:lnTo>
                <a:lnTo>
                  <a:pt x="1686055" y="1496028"/>
                </a:lnTo>
                <a:lnTo>
                  <a:pt x="1712151" y="1459331"/>
                </a:lnTo>
                <a:lnTo>
                  <a:pt x="1736497" y="1421354"/>
                </a:lnTo>
                <a:lnTo>
                  <a:pt x="1759035" y="1382157"/>
                </a:lnTo>
                <a:lnTo>
                  <a:pt x="1779705" y="1341798"/>
                </a:lnTo>
                <a:lnTo>
                  <a:pt x="1798449" y="1300337"/>
                </a:lnTo>
                <a:lnTo>
                  <a:pt x="1815209" y="1257832"/>
                </a:lnTo>
                <a:lnTo>
                  <a:pt x="1829924" y="1214341"/>
                </a:lnTo>
                <a:lnTo>
                  <a:pt x="1842537" y="1169924"/>
                </a:lnTo>
                <a:lnTo>
                  <a:pt x="1852989" y="1124640"/>
                </a:lnTo>
                <a:lnTo>
                  <a:pt x="1861220" y="1078546"/>
                </a:lnTo>
                <a:lnTo>
                  <a:pt x="1867172" y="1031703"/>
                </a:lnTo>
                <a:lnTo>
                  <a:pt x="1870787" y="984169"/>
                </a:lnTo>
                <a:lnTo>
                  <a:pt x="1872005" y="936002"/>
                </a:lnTo>
                <a:lnTo>
                  <a:pt x="1870787" y="887836"/>
                </a:lnTo>
                <a:lnTo>
                  <a:pt x="1867172" y="840301"/>
                </a:lnTo>
                <a:lnTo>
                  <a:pt x="1861220" y="793458"/>
                </a:lnTo>
                <a:lnTo>
                  <a:pt x="1852989" y="747365"/>
                </a:lnTo>
                <a:lnTo>
                  <a:pt x="1842537" y="702080"/>
                </a:lnTo>
                <a:lnTo>
                  <a:pt x="1829924" y="657663"/>
                </a:lnTo>
                <a:lnTo>
                  <a:pt x="1815209" y="614173"/>
                </a:lnTo>
                <a:lnTo>
                  <a:pt x="1798449" y="571667"/>
                </a:lnTo>
                <a:lnTo>
                  <a:pt x="1779705" y="530206"/>
                </a:lnTo>
                <a:lnTo>
                  <a:pt x="1759035" y="489847"/>
                </a:lnTo>
                <a:lnTo>
                  <a:pt x="1736497" y="450650"/>
                </a:lnTo>
                <a:lnTo>
                  <a:pt x="1712151" y="412674"/>
                </a:lnTo>
                <a:lnTo>
                  <a:pt x="1686055" y="375977"/>
                </a:lnTo>
                <a:lnTo>
                  <a:pt x="1658268" y="340617"/>
                </a:lnTo>
                <a:lnTo>
                  <a:pt x="1628849" y="306655"/>
                </a:lnTo>
                <a:lnTo>
                  <a:pt x="1597856" y="274148"/>
                </a:lnTo>
                <a:lnTo>
                  <a:pt x="1565350" y="243156"/>
                </a:lnTo>
                <a:lnTo>
                  <a:pt x="1531387" y="213737"/>
                </a:lnTo>
                <a:lnTo>
                  <a:pt x="1496028" y="185950"/>
                </a:lnTo>
                <a:lnTo>
                  <a:pt x="1459331" y="159854"/>
                </a:lnTo>
                <a:lnTo>
                  <a:pt x="1421354" y="135508"/>
                </a:lnTo>
                <a:lnTo>
                  <a:pt x="1382157" y="112970"/>
                </a:lnTo>
                <a:lnTo>
                  <a:pt x="1341798" y="92299"/>
                </a:lnTo>
                <a:lnTo>
                  <a:pt x="1300337" y="73555"/>
                </a:lnTo>
                <a:lnTo>
                  <a:pt x="1257832" y="56796"/>
                </a:lnTo>
                <a:lnTo>
                  <a:pt x="1214341" y="42080"/>
                </a:lnTo>
                <a:lnTo>
                  <a:pt x="1169924" y="29467"/>
                </a:lnTo>
                <a:lnTo>
                  <a:pt x="1124640" y="19016"/>
                </a:lnTo>
                <a:lnTo>
                  <a:pt x="1078546" y="10784"/>
                </a:lnTo>
                <a:lnTo>
                  <a:pt x="1031703" y="4832"/>
                </a:lnTo>
                <a:lnTo>
                  <a:pt x="984169" y="1217"/>
                </a:lnTo>
                <a:lnTo>
                  <a:pt x="936002" y="0"/>
                </a:lnTo>
                <a:close/>
              </a:path>
            </a:pathLst>
          </a:custGeom>
          <a:solidFill>
            <a:srgbClr val="F4BC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7484403" y="8119882"/>
            <a:ext cx="1025525" cy="4140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200"/>
              </a:spcBef>
            </a:pP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UCLB</a:t>
            </a:r>
            <a:r>
              <a:rPr sz="1300" b="1" spc="-95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patent  process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46746" y="8027137"/>
            <a:ext cx="1391920" cy="599440"/>
          </a:xfrm>
          <a:custGeom>
            <a:avLst/>
            <a:gdLst/>
            <a:ahLst/>
            <a:cxnLst/>
            <a:rect l="l" t="t" r="r" b="b"/>
            <a:pathLst>
              <a:path w="1391920" h="599440">
                <a:moveTo>
                  <a:pt x="0" y="599300"/>
                </a:moveTo>
                <a:lnTo>
                  <a:pt x="1391297" y="599300"/>
                </a:lnTo>
                <a:lnTo>
                  <a:pt x="1391297" y="0"/>
                </a:lnTo>
                <a:lnTo>
                  <a:pt x="0" y="0"/>
                </a:lnTo>
                <a:lnTo>
                  <a:pt x="0" y="59930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56302" y="11615896"/>
            <a:ext cx="1310005" cy="6045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200"/>
              </a:spcBef>
            </a:pP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UCLB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decides  not to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maintain 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or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exploit</a:t>
            </a:r>
            <a:r>
              <a:rPr sz="1300" b="1" spc="-95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patent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57994" y="9098140"/>
            <a:ext cx="5207635" cy="455295"/>
          </a:xfrm>
          <a:custGeom>
            <a:avLst/>
            <a:gdLst/>
            <a:ahLst/>
            <a:cxnLst/>
            <a:rect l="l" t="t" r="r" b="b"/>
            <a:pathLst>
              <a:path w="5207634" h="455295">
                <a:moveTo>
                  <a:pt x="0" y="455295"/>
                </a:moveTo>
                <a:lnTo>
                  <a:pt x="5207304" y="455295"/>
                </a:lnTo>
                <a:lnTo>
                  <a:pt x="5207304" y="0"/>
                </a:lnTo>
                <a:lnTo>
                  <a:pt x="0" y="0"/>
                </a:lnTo>
                <a:lnTo>
                  <a:pt x="0" y="455295"/>
                </a:lnTo>
                <a:close/>
              </a:path>
            </a:pathLst>
          </a:custGeom>
          <a:solidFill>
            <a:srgbClr val="B5B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57994" y="9184532"/>
            <a:ext cx="520763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3C4B"/>
                </a:solidFill>
                <a:latin typeface="Arial"/>
                <a:cs typeface="Arial"/>
              </a:rPr>
              <a:t>Translational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and </a:t>
            </a:r>
            <a:r>
              <a:rPr lang="en-GB" sz="1300" b="1" spc="-5" dirty="0">
                <a:solidFill>
                  <a:srgbClr val="003C4B"/>
                </a:solidFill>
                <a:latin typeface="Arial"/>
                <a:cs typeface="Arial"/>
              </a:rPr>
              <a:t>c</a:t>
            </a:r>
            <a:r>
              <a:rPr sz="1300" b="1" spc="-5" dirty="0" err="1">
                <a:solidFill>
                  <a:srgbClr val="003C4B"/>
                </a:solidFill>
                <a:latin typeface="Arial"/>
                <a:cs typeface="Arial"/>
              </a:rPr>
              <a:t>ommercialisation</a:t>
            </a:r>
            <a:r>
              <a:rPr sz="1300" b="1" spc="-15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activities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1253" y="5935004"/>
            <a:ext cx="1337310" cy="478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300"/>
              </a:lnSpc>
              <a:spcBef>
                <a:spcPts val="100"/>
              </a:spcBef>
            </a:pP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Portico</a:t>
            </a:r>
            <a:r>
              <a:rPr sz="1300" b="1" spc="-80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spc="-15" dirty="0">
                <a:solidFill>
                  <a:srgbClr val="003C4B"/>
                </a:solidFill>
                <a:latin typeface="Arial"/>
                <a:cs typeface="Arial"/>
              </a:rPr>
              <a:t>Ventures 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track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2253" y="5935004"/>
            <a:ext cx="1255395" cy="478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300"/>
              </a:lnSpc>
              <a:spcBef>
                <a:spcPts val="100"/>
              </a:spcBef>
            </a:pP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Social</a:t>
            </a:r>
            <a:r>
              <a:rPr sz="1300" b="1" spc="-80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spc="-15" dirty="0">
                <a:solidFill>
                  <a:srgbClr val="003C4B"/>
                </a:solidFill>
                <a:latin typeface="Arial"/>
                <a:cs typeface="Arial"/>
              </a:rPr>
              <a:t>Ventures 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track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30052" y="5963383"/>
            <a:ext cx="970915" cy="4140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200"/>
              </a:spcBef>
            </a:pP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Other</a:t>
            </a:r>
            <a:r>
              <a:rPr sz="1300" b="1" spc="-100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forms  of IP</a:t>
            </a:r>
            <a:r>
              <a:rPr sz="1300" b="1" spc="-65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track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05997" y="10072776"/>
            <a:ext cx="1800225" cy="508281"/>
          </a:xfrm>
          <a:prstGeom prst="rect">
            <a:avLst/>
          </a:prstGeom>
          <a:solidFill>
            <a:srgbClr val="B5BC00"/>
          </a:solidFill>
        </p:spPr>
        <p:txBody>
          <a:bodyPr vert="horz" wrap="square" lIns="0" tIns="70485" rIns="0" bIns="0" rtlCol="0">
            <a:spAutoFit/>
          </a:bodyPr>
          <a:lstStyle/>
          <a:p>
            <a:pPr marL="143510" marR="262890">
              <a:lnSpc>
                <a:spcPct val="114300"/>
              </a:lnSpc>
              <a:spcBef>
                <a:spcPts val="555"/>
              </a:spcBef>
            </a:pP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UCLB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to</a:t>
            </a:r>
            <a:r>
              <a:rPr sz="1300" b="1" spc="-90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maintain 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or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exploit</a:t>
            </a:r>
            <a:r>
              <a:rPr sz="1300" b="1" spc="-95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lang="en-GB" sz="1300" b="1" dirty="0">
                <a:solidFill>
                  <a:srgbClr val="003C4B"/>
                </a:solidFill>
                <a:latin typeface="Arial"/>
                <a:cs typeface="Arial"/>
              </a:rPr>
              <a:t>IP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?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5997" y="11858486"/>
            <a:ext cx="1800225" cy="396240"/>
          </a:xfrm>
          <a:prstGeom prst="rect">
            <a:avLst/>
          </a:prstGeom>
          <a:solidFill>
            <a:srgbClr val="B5BC00"/>
          </a:solidFill>
        </p:spPr>
        <p:txBody>
          <a:bodyPr vert="horz" wrap="square" lIns="0" tIns="99060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780"/>
              </a:spcBef>
            </a:pP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License or</a:t>
            </a:r>
            <a:r>
              <a:rPr sz="1300" b="1" spc="-50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spinout?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451052" y="5963383"/>
            <a:ext cx="860425" cy="41402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200"/>
              </a:spcBef>
            </a:pP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Patentable  </a:t>
            </a:r>
            <a:r>
              <a:rPr sz="1300" b="1" spc="-30" dirty="0">
                <a:solidFill>
                  <a:srgbClr val="003C4B"/>
                </a:solidFill>
                <a:latin typeface="Arial"/>
                <a:cs typeface="Arial"/>
              </a:rPr>
              <a:t>Tech</a:t>
            </a:r>
            <a:r>
              <a:rPr sz="1300" b="1" spc="-65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track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77003" y="3052788"/>
            <a:ext cx="1391920" cy="927100"/>
          </a:xfrm>
          <a:custGeom>
            <a:avLst/>
            <a:gdLst/>
            <a:ahLst/>
            <a:cxnLst/>
            <a:rect l="l" t="t" r="r" b="b"/>
            <a:pathLst>
              <a:path w="1391920" h="927100">
                <a:moveTo>
                  <a:pt x="0" y="926998"/>
                </a:moveTo>
                <a:lnTo>
                  <a:pt x="1391297" y="926998"/>
                </a:lnTo>
                <a:lnTo>
                  <a:pt x="1391297" y="0"/>
                </a:lnTo>
                <a:lnTo>
                  <a:pt x="0" y="0"/>
                </a:lnTo>
                <a:lnTo>
                  <a:pt x="0" y="926998"/>
                </a:lnTo>
                <a:close/>
              </a:path>
            </a:pathLst>
          </a:custGeom>
          <a:solidFill>
            <a:srgbClr val="B5B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977003" y="3139184"/>
            <a:ext cx="1391920" cy="64071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43510" marR="212090">
              <a:lnSpc>
                <a:spcPct val="105200"/>
              </a:lnSpc>
              <a:spcBef>
                <a:spcPts val="15"/>
              </a:spcBef>
            </a:pP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UCLB</a:t>
            </a:r>
            <a:r>
              <a:rPr sz="1300" b="1" spc="-95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decide  to progress  opportunity?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27576" y="4447785"/>
            <a:ext cx="527050" cy="527050"/>
          </a:xfrm>
          <a:custGeom>
            <a:avLst/>
            <a:gdLst/>
            <a:ahLst/>
            <a:cxnLst/>
            <a:rect l="l" t="t" r="r" b="b"/>
            <a:pathLst>
              <a:path w="527050" h="527050">
                <a:moveTo>
                  <a:pt x="263410" y="0"/>
                </a:moveTo>
                <a:lnTo>
                  <a:pt x="216062" y="4243"/>
                </a:lnTo>
                <a:lnTo>
                  <a:pt x="171497" y="16479"/>
                </a:lnTo>
                <a:lnTo>
                  <a:pt x="130461" y="35963"/>
                </a:lnTo>
                <a:lnTo>
                  <a:pt x="93698" y="61950"/>
                </a:lnTo>
                <a:lnTo>
                  <a:pt x="61950" y="93698"/>
                </a:lnTo>
                <a:lnTo>
                  <a:pt x="35963" y="130461"/>
                </a:lnTo>
                <a:lnTo>
                  <a:pt x="16479" y="171497"/>
                </a:lnTo>
                <a:lnTo>
                  <a:pt x="4243" y="216062"/>
                </a:lnTo>
                <a:lnTo>
                  <a:pt x="0" y="263410"/>
                </a:lnTo>
                <a:lnTo>
                  <a:pt x="4243" y="310763"/>
                </a:lnTo>
                <a:lnTo>
                  <a:pt x="16479" y="355330"/>
                </a:lnTo>
                <a:lnTo>
                  <a:pt x="35963" y="396368"/>
                </a:lnTo>
                <a:lnTo>
                  <a:pt x="61950" y="433133"/>
                </a:lnTo>
                <a:lnTo>
                  <a:pt x="93698" y="464882"/>
                </a:lnTo>
                <a:lnTo>
                  <a:pt x="130461" y="490870"/>
                </a:lnTo>
                <a:lnTo>
                  <a:pt x="171497" y="510354"/>
                </a:lnTo>
                <a:lnTo>
                  <a:pt x="216062" y="522590"/>
                </a:lnTo>
                <a:lnTo>
                  <a:pt x="263410" y="526834"/>
                </a:lnTo>
                <a:lnTo>
                  <a:pt x="310759" y="522590"/>
                </a:lnTo>
                <a:lnTo>
                  <a:pt x="355323" y="510354"/>
                </a:lnTo>
                <a:lnTo>
                  <a:pt x="396359" y="490870"/>
                </a:lnTo>
                <a:lnTo>
                  <a:pt x="433123" y="464882"/>
                </a:lnTo>
                <a:lnTo>
                  <a:pt x="464870" y="433133"/>
                </a:lnTo>
                <a:lnTo>
                  <a:pt x="490858" y="396368"/>
                </a:lnTo>
                <a:lnTo>
                  <a:pt x="510341" y="355330"/>
                </a:lnTo>
                <a:lnTo>
                  <a:pt x="522577" y="310763"/>
                </a:lnTo>
                <a:lnTo>
                  <a:pt x="526821" y="263410"/>
                </a:lnTo>
                <a:lnTo>
                  <a:pt x="522577" y="216062"/>
                </a:lnTo>
                <a:lnTo>
                  <a:pt x="510341" y="171497"/>
                </a:lnTo>
                <a:lnTo>
                  <a:pt x="490858" y="130461"/>
                </a:lnTo>
                <a:lnTo>
                  <a:pt x="464870" y="93698"/>
                </a:lnTo>
                <a:lnTo>
                  <a:pt x="433123" y="61950"/>
                </a:lnTo>
                <a:lnTo>
                  <a:pt x="396359" y="35963"/>
                </a:lnTo>
                <a:lnTo>
                  <a:pt x="355323" y="16479"/>
                </a:lnTo>
                <a:lnTo>
                  <a:pt x="310759" y="4243"/>
                </a:lnTo>
                <a:lnTo>
                  <a:pt x="26341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525843" y="4593500"/>
            <a:ext cx="3105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7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300" b="1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418006" y="11048951"/>
            <a:ext cx="527050" cy="527050"/>
          </a:xfrm>
          <a:custGeom>
            <a:avLst/>
            <a:gdLst/>
            <a:ahLst/>
            <a:cxnLst/>
            <a:rect l="l" t="t" r="r" b="b"/>
            <a:pathLst>
              <a:path w="527050" h="527050">
                <a:moveTo>
                  <a:pt x="263410" y="0"/>
                </a:moveTo>
                <a:lnTo>
                  <a:pt x="216062" y="4243"/>
                </a:lnTo>
                <a:lnTo>
                  <a:pt x="171497" y="16479"/>
                </a:lnTo>
                <a:lnTo>
                  <a:pt x="130461" y="35963"/>
                </a:lnTo>
                <a:lnTo>
                  <a:pt x="93698" y="61951"/>
                </a:lnTo>
                <a:lnTo>
                  <a:pt x="61950" y="93700"/>
                </a:lnTo>
                <a:lnTo>
                  <a:pt x="35963" y="130465"/>
                </a:lnTo>
                <a:lnTo>
                  <a:pt x="16479" y="171503"/>
                </a:lnTo>
                <a:lnTo>
                  <a:pt x="4243" y="216071"/>
                </a:lnTo>
                <a:lnTo>
                  <a:pt x="0" y="263423"/>
                </a:lnTo>
                <a:lnTo>
                  <a:pt x="4243" y="310772"/>
                </a:lnTo>
                <a:lnTo>
                  <a:pt x="16479" y="355336"/>
                </a:lnTo>
                <a:lnTo>
                  <a:pt x="35963" y="396372"/>
                </a:lnTo>
                <a:lnTo>
                  <a:pt x="61950" y="433135"/>
                </a:lnTo>
                <a:lnTo>
                  <a:pt x="93698" y="464883"/>
                </a:lnTo>
                <a:lnTo>
                  <a:pt x="130461" y="490870"/>
                </a:lnTo>
                <a:lnTo>
                  <a:pt x="171497" y="510354"/>
                </a:lnTo>
                <a:lnTo>
                  <a:pt x="216062" y="522590"/>
                </a:lnTo>
                <a:lnTo>
                  <a:pt x="263410" y="526834"/>
                </a:lnTo>
                <a:lnTo>
                  <a:pt x="310759" y="522590"/>
                </a:lnTo>
                <a:lnTo>
                  <a:pt x="355323" y="510354"/>
                </a:lnTo>
                <a:lnTo>
                  <a:pt x="396359" y="490870"/>
                </a:lnTo>
                <a:lnTo>
                  <a:pt x="433123" y="464883"/>
                </a:lnTo>
                <a:lnTo>
                  <a:pt x="464870" y="433135"/>
                </a:lnTo>
                <a:lnTo>
                  <a:pt x="490858" y="396372"/>
                </a:lnTo>
                <a:lnTo>
                  <a:pt x="510341" y="355336"/>
                </a:lnTo>
                <a:lnTo>
                  <a:pt x="522577" y="310772"/>
                </a:lnTo>
                <a:lnTo>
                  <a:pt x="526821" y="263423"/>
                </a:lnTo>
                <a:lnTo>
                  <a:pt x="522577" y="216071"/>
                </a:lnTo>
                <a:lnTo>
                  <a:pt x="510341" y="171503"/>
                </a:lnTo>
                <a:lnTo>
                  <a:pt x="490858" y="130465"/>
                </a:lnTo>
                <a:lnTo>
                  <a:pt x="464870" y="93700"/>
                </a:lnTo>
                <a:lnTo>
                  <a:pt x="433123" y="61951"/>
                </a:lnTo>
                <a:lnTo>
                  <a:pt x="396359" y="35963"/>
                </a:lnTo>
                <a:lnTo>
                  <a:pt x="355323" y="16479"/>
                </a:lnTo>
                <a:lnTo>
                  <a:pt x="310759" y="4243"/>
                </a:lnTo>
                <a:lnTo>
                  <a:pt x="26341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516274" y="11194668"/>
            <a:ext cx="3105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7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300" b="1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13806" y="12844785"/>
            <a:ext cx="527050" cy="527050"/>
          </a:xfrm>
          <a:custGeom>
            <a:avLst/>
            <a:gdLst/>
            <a:ahLst/>
            <a:cxnLst/>
            <a:rect l="l" t="t" r="r" b="b"/>
            <a:pathLst>
              <a:path w="527050" h="527050">
                <a:moveTo>
                  <a:pt x="263410" y="0"/>
                </a:moveTo>
                <a:lnTo>
                  <a:pt x="216062" y="4243"/>
                </a:lnTo>
                <a:lnTo>
                  <a:pt x="171497" y="16479"/>
                </a:lnTo>
                <a:lnTo>
                  <a:pt x="130461" y="35963"/>
                </a:lnTo>
                <a:lnTo>
                  <a:pt x="93698" y="61951"/>
                </a:lnTo>
                <a:lnTo>
                  <a:pt x="61950" y="93700"/>
                </a:lnTo>
                <a:lnTo>
                  <a:pt x="35963" y="130465"/>
                </a:lnTo>
                <a:lnTo>
                  <a:pt x="16479" y="171503"/>
                </a:lnTo>
                <a:lnTo>
                  <a:pt x="4243" y="216071"/>
                </a:lnTo>
                <a:lnTo>
                  <a:pt x="0" y="263423"/>
                </a:lnTo>
                <a:lnTo>
                  <a:pt x="4243" y="310772"/>
                </a:lnTo>
                <a:lnTo>
                  <a:pt x="16479" y="355336"/>
                </a:lnTo>
                <a:lnTo>
                  <a:pt x="35963" y="396372"/>
                </a:lnTo>
                <a:lnTo>
                  <a:pt x="61950" y="433135"/>
                </a:lnTo>
                <a:lnTo>
                  <a:pt x="93698" y="464883"/>
                </a:lnTo>
                <a:lnTo>
                  <a:pt x="130461" y="490870"/>
                </a:lnTo>
                <a:lnTo>
                  <a:pt x="171497" y="510354"/>
                </a:lnTo>
                <a:lnTo>
                  <a:pt x="216062" y="522590"/>
                </a:lnTo>
                <a:lnTo>
                  <a:pt x="263410" y="526834"/>
                </a:lnTo>
                <a:lnTo>
                  <a:pt x="310759" y="522590"/>
                </a:lnTo>
                <a:lnTo>
                  <a:pt x="355323" y="510354"/>
                </a:lnTo>
                <a:lnTo>
                  <a:pt x="396359" y="490870"/>
                </a:lnTo>
                <a:lnTo>
                  <a:pt x="433123" y="464883"/>
                </a:lnTo>
                <a:lnTo>
                  <a:pt x="464870" y="433135"/>
                </a:lnTo>
                <a:lnTo>
                  <a:pt x="490858" y="396372"/>
                </a:lnTo>
                <a:lnTo>
                  <a:pt x="510341" y="355336"/>
                </a:lnTo>
                <a:lnTo>
                  <a:pt x="522577" y="310772"/>
                </a:lnTo>
                <a:lnTo>
                  <a:pt x="526821" y="263423"/>
                </a:lnTo>
                <a:lnTo>
                  <a:pt x="522577" y="216071"/>
                </a:lnTo>
                <a:lnTo>
                  <a:pt x="510341" y="171503"/>
                </a:lnTo>
                <a:lnTo>
                  <a:pt x="490858" y="130465"/>
                </a:lnTo>
                <a:lnTo>
                  <a:pt x="464870" y="93700"/>
                </a:lnTo>
                <a:lnTo>
                  <a:pt x="433123" y="61951"/>
                </a:lnTo>
                <a:lnTo>
                  <a:pt x="396359" y="35963"/>
                </a:lnTo>
                <a:lnTo>
                  <a:pt x="355323" y="16479"/>
                </a:lnTo>
                <a:lnTo>
                  <a:pt x="310759" y="4243"/>
                </a:lnTo>
                <a:lnTo>
                  <a:pt x="26341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512074" y="12990501"/>
            <a:ext cx="31051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7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300" b="1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84999" y="5446785"/>
            <a:ext cx="4743450" cy="0"/>
          </a:xfrm>
          <a:custGeom>
            <a:avLst/>
            <a:gdLst/>
            <a:ahLst/>
            <a:cxnLst/>
            <a:rect l="l" t="t" r="r" b="b"/>
            <a:pathLst>
              <a:path w="4743450">
                <a:moveTo>
                  <a:pt x="0" y="0"/>
                </a:moveTo>
                <a:lnTo>
                  <a:pt x="4743005" y="0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23407" y="6488132"/>
            <a:ext cx="1139291" cy="1139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964557" y="6488132"/>
            <a:ext cx="1139825" cy="1139825"/>
          </a:xfrm>
          <a:custGeom>
            <a:avLst/>
            <a:gdLst/>
            <a:ahLst/>
            <a:cxnLst/>
            <a:rect l="l" t="t" r="r" b="b"/>
            <a:pathLst>
              <a:path w="1139825" h="1139825">
                <a:moveTo>
                  <a:pt x="569645" y="0"/>
                </a:moveTo>
                <a:lnTo>
                  <a:pt x="520494" y="2090"/>
                </a:lnTo>
                <a:lnTo>
                  <a:pt x="472504" y="8249"/>
                </a:lnTo>
                <a:lnTo>
                  <a:pt x="425847" y="18305"/>
                </a:lnTo>
                <a:lnTo>
                  <a:pt x="380691" y="32087"/>
                </a:lnTo>
                <a:lnTo>
                  <a:pt x="337210" y="49424"/>
                </a:lnTo>
                <a:lnTo>
                  <a:pt x="295574" y="70144"/>
                </a:lnTo>
                <a:lnTo>
                  <a:pt x="255954" y="94078"/>
                </a:lnTo>
                <a:lnTo>
                  <a:pt x="218521" y="121054"/>
                </a:lnTo>
                <a:lnTo>
                  <a:pt x="183446" y="150901"/>
                </a:lnTo>
                <a:lnTo>
                  <a:pt x="150899" y="183448"/>
                </a:lnTo>
                <a:lnTo>
                  <a:pt x="121053" y="218523"/>
                </a:lnTo>
                <a:lnTo>
                  <a:pt x="94078" y="255957"/>
                </a:lnTo>
                <a:lnTo>
                  <a:pt x="70144" y="295578"/>
                </a:lnTo>
                <a:lnTo>
                  <a:pt x="49423" y="337216"/>
                </a:lnTo>
                <a:lnTo>
                  <a:pt x="32087" y="380698"/>
                </a:lnTo>
                <a:lnTo>
                  <a:pt x="18305" y="425854"/>
                </a:lnTo>
                <a:lnTo>
                  <a:pt x="8249" y="472514"/>
                </a:lnTo>
                <a:lnTo>
                  <a:pt x="2090" y="520505"/>
                </a:lnTo>
                <a:lnTo>
                  <a:pt x="0" y="569658"/>
                </a:lnTo>
                <a:lnTo>
                  <a:pt x="2090" y="618809"/>
                </a:lnTo>
                <a:lnTo>
                  <a:pt x="8249" y="666799"/>
                </a:lnTo>
                <a:lnTo>
                  <a:pt x="18305" y="713457"/>
                </a:lnTo>
                <a:lnTo>
                  <a:pt x="32087" y="758612"/>
                </a:lnTo>
                <a:lnTo>
                  <a:pt x="49423" y="802093"/>
                </a:lnTo>
                <a:lnTo>
                  <a:pt x="70144" y="843729"/>
                </a:lnTo>
                <a:lnTo>
                  <a:pt x="94078" y="883349"/>
                </a:lnTo>
                <a:lnTo>
                  <a:pt x="121053" y="920782"/>
                </a:lnTo>
                <a:lnTo>
                  <a:pt x="150899" y="955858"/>
                </a:lnTo>
                <a:lnTo>
                  <a:pt x="183446" y="988404"/>
                </a:lnTo>
                <a:lnTo>
                  <a:pt x="218521" y="1018250"/>
                </a:lnTo>
                <a:lnTo>
                  <a:pt x="255954" y="1045226"/>
                </a:lnTo>
                <a:lnTo>
                  <a:pt x="295574" y="1069159"/>
                </a:lnTo>
                <a:lnTo>
                  <a:pt x="337210" y="1089880"/>
                </a:lnTo>
                <a:lnTo>
                  <a:pt x="380691" y="1107216"/>
                </a:lnTo>
                <a:lnTo>
                  <a:pt x="425847" y="1120998"/>
                </a:lnTo>
                <a:lnTo>
                  <a:pt x="472504" y="1131054"/>
                </a:lnTo>
                <a:lnTo>
                  <a:pt x="520494" y="1137213"/>
                </a:lnTo>
                <a:lnTo>
                  <a:pt x="569645" y="1139304"/>
                </a:lnTo>
                <a:lnTo>
                  <a:pt x="618796" y="1137213"/>
                </a:lnTo>
                <a:lnTo>
                  <a:pt x="666786" y="1131054"/>
                </a:lnTo>
                <a:lnTo>
                  <a:pt x="713444" y="1120998"/>
                </a:lnTo>
                <a:lnTo>
                  <a:pt x="758599" y="1107216"/>
                </a:lnTo>
                <a:lnTo>
                  <a:pt x="802080" y="1089880"/>
                </a:lnTo>
                <a:lnTo>
                  <a:pt x="843716" y="1069159"/>
                </a:lnTo>
                <a:lnTo>
                  <a:pt x="883336" y="1045226"/>
                </a:lnTo>
                <a:lnTo>
                  <a:pt x="920770" y="1018250"/>
                </a:lnTo>
                <a:lnTo>
                  <a:pt x="955845" y="988404"/>
                </a:lnTo>
                <a:lnTo>
                  <a:pt x="988391" y="955858"/>
                </a:lnTo>
                <a:lnTo>
                  <a:pt x="1018238" y="920782"/>
                </a:lnTo>
                <a:lnTo>
                  <a:pt x="1045213" y="883349"/>
                </a:lnTo>
                <a:lnTo>
                  <a:pt x="1069147" y="843729"/>
                </a:lnTo>
                <a:lnTo>
                  <a:pt x="1089867" y="802093"/>
                </a:lnTo>
                <a:lnTo>
                  <a:pt x="1107204" y="758612"/>
                </a:lnTo>
                <a:lnTo>
                  <a:pt x="1120985" y="713457"/>
                </a:lnTo>
                <a:lnTo>
                  <a:pt x="1131041" y="666799"/>
                </a:lnTo>
                <a:lnTo>
                  <a:pt x="1137200" y="618809"/>
                </a:lnTo>
                <a:lnTo>
                  <a:pt x="1139291" y="569658"/>
                </a:lnTo>
                <a:lnTo>
                  <a:pt x="1137200" y="520505"/>
                </a:lnTo>
                <a:lnTo>
                  <a:pt x="1131041" y="472514"/>
                </a:lnTo>
                <a:lnTo>
                  <a:pt x="1120985" y="425854"/>
                </a:lnTo>
                <a:lnTo>
                  <a:pt x="1107204" y="380698"/>
                </a:lnTo>
                <a:lnTo>
                  <a:pt x="1089867" y="337216"/>
                </a:lnTo>
                <a:lnTo>
                  <a:pt x="1069147" y="295578"/>
                </a:lnTo>
                <a:lnTo>
                  <a:pt x="1045213" y="255957"/>
                </a:lnTo>
                <a:lnTo>
                  <a:pt x="1018238" y="218523"/>
                </a:lnTo>
                <a:lnTo>
                  <a:pt x="988391" y="183448"/>
                </a:lnTo>
                <a:lnTo>
                  <a:pt x="955845" y="150901"/>
                </a:lnTo>
                <a:lnTo>
                  <a:pt x="920770" y="121054"/>
                </a:lnTo>
                <a:lnTo>
                  <a:pt x="883336" y="94078"/>
                </a:lnTo>
                <a:lnTo>
                  <a:pt x="843716" y="70144"/>
                </a:lnTo>
                <a:lnTo>
                  <a:pt x="802080" y="49424"/>
                </a:lnTo>
                <a:lnTo>
                  <a:pt x="758599" y="32087"/>
                </a:lnTo>
                <a:lnTo>
                  <a:pt x="713444" y="18305"/>
                </a:lnTo>
                <a:lnTo>
                  <a:pt x="666786" y="8249"/>
                </a:lnTo>
                <a:lnTo>
                  <a:pt x="618796" y="2090"/>
                </a:lnTo>
                <a:lnTo>
                  <a:pt x="569645" y="0"/>
                </a:lnTo>
                <a:close/>
              </a:path>
            </a:pathLst>
          </a:custGeom>
          <a:solidFill>
            <a:srgbClr val="B5B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90757" y="6488132"/>
            <a:ext cx="1139825" cy="1139825"/>
          </a:xfrm>
          <a:custGeom>
            <a:avLst/>
            <a:gdLst/>
            <a:ahLst/>
            <a:cxnLst/>
            <a:rect l="l" t="t" r="r" b="b"/>
            <a:pathLst>
              <a:path w="1139825" h="1139825">
                <a:moveTo>
                  <a:pt x="569645" y="0"/>
                </a:moveTo>
                <a:lnTo>
                  <a:pt x="520494" y="2090"/>
                </a:lnTo>
                <a:lnTo>
                  <a:pt x="472504" y="8249"/>
                </a:lnTo>
                <a:lnTo>
                  <a:pt x="425847" y="18305"/>
                </a:lnTo>
                <a:lnTo>
                  <a:pt x="380691" y="32087"/>
                </a:lnTo>
                <a:lnTo>
                  <a:pt x="337210" y="49424"/>
                </a:lnTo>
                <a:lnTo>
                  <a:pt x="295574" y="70144"/>
                </a:lnTo>
                <a:lnTo>
                  <a:pt x="255954" y="94078"/>
                </a:lnTo>
                <a:lnTo>
                  <a:pt x="218521" y="121054"/>
                </a:lnTo>
                <a:lnTo>
                  <a:pt x="183446" y="150901"/>
                </a:lnTo>
                <a:lnTo>
                  <a:pt x="150899" y="183448"/>
                </a:lnTo>
                <a:lnTo>
                  <a:pt x="121053" y="218523"/>
                </a:lnTo>
                <a:lnTo>
                  <a:pt x="94078" y="255957"/>
                </a:lnTo>
                <a:lnTo>
                  <a:pt x="70144" y="295578"/>
                </a:lnTo>
                <a:lnTo>
                  <a:pt x="49423" y="337216"/>
                </a:lnTo>
                <a:lnTo>
                  <a:pt x="32087" y="380698"/>
                </a:lnTo>
                <a:lnTo>
                  <a:pt x="18305" y="425854"/>
                </a:lnTo>
                <a:lnTo>
                  <a:pt x="8249" y="472514"/>
                </a:lnTo>
                <a:lnTo>
                  <a:pt x="2090" y="520505"/>
                </a:lnTo>
                <a:lnTo>
                  <a:pt x="0" y="569658"/>
                </a:lnTo>
                <a:lnTo>
                  <a:pt x="2090" y="618809"/>
                </a:lnTo>
                <a:lnTo>
                  <a:pt x="8249" y="666799"/>
                </a:lnTo>
                <a:lnTo>
                  <a:pt x="18305" y="713457"/>
                </a:lnTo>
                <a:lnTo>
                  <a:pt x="32087" y="758612"/>
                </a:lnTo>
                <a:lnTo>
                  <a:pt x="49423" y="802093"/>
                </a:lnTo>
                <a:lnTo>
                  <a:pt x="70144" y="843729"/>
                </a:lnTo>
                <a:lnTo>
                  <a:pt x="94078" y="883349"/>
                </a:lnTo>
                <a:lnTo>
                  <a:pt x="121053" y="920782"/>
                </a:lnTo>
                <a:lnTo>
                  <a:pt x="150899" y="955858"/>
                </a:lnTo>
                <a:lnTo>
                  <a:pt x="183446" y="988404"/>
                </a:lnTo>
                <a:lnTo>
                  <a:pt x="218521" y="1018250"/>
                </a:lnTo>
                <a:lnTo>
                  <a:pt x="255954" y="1045226"/>
                </a:lnTo>
                <a:lnTo>
                  <a:pt x="295574" y="1069159"/>
                </a:lnTo>
                <a:lnTo>
                  <a:pt x="337210" y="1089880"/>
                </a:lnTo>
                <a:lnTo>
                  <a:pt x="380691" y="1107216"/>
                </a:lnTo>
                <a:lnTo>
                  <a:pt x="425847" y="1120998"/>
                </a:lnTo>
                <a:lnTo>
                  <a:pt x="472504" y="1131054"/>
                </a:lnTo>
                <a:lnTo>
                  <a:pt x="520494" y="1137213"/>
                </a:lnTo>
                <a:lnTo>
                  <a:pt x="569645" y="1139304"/>
                </a:lnTo>
                <a:lnTo>
                  <a:pt x="618796" y="1137213"/>
                </a:lnTo>
                <a:lnTo>
                  <a:pt x="666786" y="1131054"/>
                </a:lnTo>
                <a:lnTo>
                  <a:pt x="713444" y="1120998"/>
                </a:lnTo>
                <a:lnTo>
                  <a:pt x="758599" y="1107216"/>
                </a:lnTo>
                <a:lnTo>
                  <a:pt x="802080" y="1089880"/>
                </a:lnTo>
                <a:lnTo>
                  <a:pt x="843716" y="1069159"/>
                </a:lnTo>
                <a:lnTo>
                  <a:pt x="883336" y="1045226"/>
                </a:lnTo>
                <a:lnTo>
                  <a:pt x="920770" y="1018250"/>
                </a:lnTo>
                <a:lnTo>
                  <a:pt x="955845" y="988404"/>
                </a:lnTo>
                <a:lnTo>
                  <a:pt x="988391" y="955858"/>
                </a:lnTo>
                <a:lnTo>
                  <a:pt x="1018238" y="920782"/>
                </a:lnTo>
                <a:lnTo>
                  <a:pt x="1045213" y="883349"/>
                </a:lnTo>
                <a:lnTo>
                  <a:pt x="1069147" y="843729"/>
                </a:lnTo>
                <a:lnTo>
                  <a:pt x="1089867" y="802093"/>
                </a:lnTo>
                <a:lnTo>
                  <a:pt x="1107204" y="758612"/>
                </a:lnTo>
                <a:lnTo>
                  <a:pt x="1120985" y="713457"/>
                </a:lnTo>
                <a:lnTo>
                  <a:pt x="1131041" y="666799"/>
                </a:lnTo>
                <a:lnTo>
                  <a:pt x="1137200" y="618809"/>
                </a:lnTo>
                <a:lnTo>
                  <a:pt x="1139291" y="569658"/>
                </a:lnTo>
                <a:lnTo>
                  <a:pt x="1137200" y="520505"/>
                </a:lnTo>
                <a:lnTo>
                  <a:pt x="1131041" y="472514"/>
                </a:lnTo>
                <a:lnTo>
                  <a:pt x="1120985" y="425854"/>
                </a:lnTo>
                <a:lnTo>
                  <a:pt x="1107204" y="380698"/>
                </a:lnTo>
                <a:lnTo>
                  <a:pt x="1089867" y="337216"/>
                </a:lnTo>
                <a:lnTo>
                  <a:pt x="1069147" y="295578"/>
                </a:lnTo>
                <a:lnTo>
                  <a:pt x="1045213" y="255957"/>
                </a:lnTo>
                <a:lnTo>
                  <a:pt x="1018238" y="218523"/>
                </a:lnTo>
                <a:lnTo>
                  <a:pt x="988391" y="183448"/>
                </a:lnTo>
                <a:lnTo>
                  <a:pt x="955845" y="150901"/>
                </a:lnTo>
                <a:lnTo>
                  <a:pt x="920770" y="121054"/>
                </a:lnTo>
                <a:lnTo>
                  <a:pt x="883336" y="94078"/>
                </a:lnTo>
                <a:lnTo>
                  <a:pt x="843716" y="70144"/>
                </a:lnTo>
                <a:lnTo>
                  <a:pt x="802080" y="49424"/>
                </a:lnTo>
                <a:lnTo>
                  <a:pt x="758599" y="32087"/>
                </a:lnTo>
                <a:lnTo>
                  <a:pt x="713444" y="18305"/>
                </a:lnTo>
                <a:lnTo>
                  <a:pt x="666786" y="8249"/>
                </a:lnTo>
                <a:lnTo>
                  <a:pt x="618796" y="2090"/>
                </a:lnTo>
                <a:lnTo>
                  <a:pt x="569645" y="0"/>
                </a:lnTo>
                <a:close/>
              </a:path>
            </a:pathLst>
          </a:custGeom>
          <a:solidFill>
            <a:srgbClr val="B5B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791996" y="12689980"/>
            <a:ext cx="1872614" cy="1872614"/>
          </a:xfrm>
          <a:custGeom>
            <a:avLst/>
            <a:gdLst/>
            <a:ahLst/>
            <a:cxnLst/>
            <a:rect l="l" t="t" r="r" b="b"/>
            <a:pathLst>
              <a:path w="1872615" h="1872615">
                <a:moveTo>
                  <a:pt x="936002" y="0"/>
                </a:moveTo>
                <a:lnTo>
                  <a:pt x="887836" y="1217"/>
                </a:lnTo>
                <a:lnTo>
                  <a:pt x="840301" y="4832"/>
                </a:lnTo>
                <a:lnTo>
                  <a:pt x="793458" y="10784"/>
                </a:lnTo>
                <a:lnTo>
                  <a:pt x="747365" y="19016"/>
                </a:lnTo>
                <a:lnTo>
                  <a:pt x="702080" y="29467"/>
                </a:lnTo>
                <a:lnTo>
                  <a:pt x="657663" y="42080"/>
                </a:lnTo>
                <a:lnTo>
                  <a:pt x="614173" y="56796"/>
                </a:lnTo>
                <a:lnTo>
                  <a:pt x="571667" y="73555"/>
                </a:lnTo>
                <a:lnTo>
                  <a:pt x="530206" y="92299"/>
                </a:lnTo>
                <a:lnTo>
                  <a:pt x="489847" y="112970"/>
                </a:lnTo>
                <a:lnTo>
                  <a:pt x="450650" y="135508"/>
                </a:lnTo>
                <a:lnTo>
                  <a:pt x="412674" y="159854"/>
                </a:lnTo>
                <a:lnTo>
                  <a:pt x="375977" y="185950"/>
                </a:lnTo>
                <a:lnTo>
                  <a:pt x="340617" y="213737"/>
                </a:lnTo>
                <a:lnTo>
                  <a:pt x="306655" y="243156"/>
                </a:lnTo>
                <a:lnTo>
                  <a:pt x="274148" y="274148"/>
                </a:lnTo>
                <a:lnTo>
                  <a:pt x="243156" y="306655"/>
                </a:lnTo>
                <a:lnTo>
                  <a:pt x="213737" y="340617"/>
                </a:lnTo>
                <a:lnTo>
                  <a:pt x="185950" y="375977"/>
                </a:lnTo>
                <a:lnTo>
                  <a:pt x="159854" y="412674"/>
                </a:lnTo>
                <a:lnTo>
                  <a:pt x="135508" y="450650"/>
                </a:lnTo>
                <a:lnTo>
                  <a:pt x="112970" y="489847"/>
                </a:lnTo>
                <a:lnTo>
                  <a:pt x="92299" y="530206"/>
                </a:lnTo>
                <a:lnTo>
                  <a:pt x="73555" y="571667"/>
                </a:lnTo>
                <a:lnTo>
                  <a:pt x="56796" y="614173"/>
                </a:lnTo>
                <a:lnTo>
                  <a:pt x="42080" y="657663"/>
                </a:lnTo>
                <a:lnTo>
                  <a:pt x="29467" y="702080"/>
                </a:lnTo>
                <a:lnTo>
                  <a:pt x="19016" y="747365"/>
                </a:lnTo>
                <a:lnTo>
                  <a:pt x="10784" y="793458"/>
                </a:lnTo>
                <a:lnTo>
                  <a:pt x="4832" y="840301"/>
                </a:lnTo>
                <a:lnTo>
                  <a:pt x="1217" y="887836"/>
                </a:lnTo>
                <a:lnTo>
                  <a:pt x="0" y="936002"/>
                </a:lnTo>
                <a:lnTo>
                  <a:pt x="1217" y="984169"/>
                </a:lnTo>
                <a:lnTo>
                  <a:pt x="4832" y="1031703"/>
                </a:lnTo>
                <a:lnTo>
                  <a:pt x="10784" y="1078546"/>
                </a:lnTo>
                <a:lnTo>
                  <a:pt x="19016" y="1124640"/>
                </a:lnTo>
                <a:lnTo>
                  <a:pt x="29467" y="1169924"/>
                </a:lnTo>
                <a:lnTo>
                  <a:pt x="42080" y="1214341"/>
                </a:lnTo>
                <a:lnTo>
                  <a:pt x="56796" y="1257832"/>
                </a:lnTo>
                <a:lnTo>
                  <a:pt x="73555" y="1300337"/>
                </a:lnTo>
                <a:lnTo>
                  <a:pt x="92299" y="1341798"/>
                </a:lnTo>
                <a:lnTo>
                  <a:pt x="112970" y="1382157"/>
                </a:lnTo>
                <a:lnTo>
                  <a:pt x="135508" y="1421354"/>
                </a:lnTo>
                <a:lnTo>
                  <a:pt x="159854" y="1459331"/>
                </a:lnTo>
                <a:lnTo>
                  <a:pt x="185950" y="1496028"/>
                </a:lnTo>
                <a:lnTo>
                  <a:pt x="213737" y="1531387"/>
                </a:lnTo>
                <a:lnTo>
                  <a:pt x="243156" y="1565350"/>
                </a:lnTo>
                <a:lnTo>
                  <a:pt x="274148" y="1597856"/>
                </a:lnTo>
                <a:lnTo>
                  <a:pt x="306655" y="1628849"/>
                </a:lnTo>
                <a:lnTo>
                  <a:pt x="340617" y="1658268"/>
                </a:lnTo>
                <a:lnTo>
                  <a:pt x="375977" y="1686055"/>
                </a:lnTo>
                <a:lnTo>
                  <a:pt x="412674" y="1712151"/>
                </a:lnTo>
                <a:lnTo>
                  <a:pt x="450650" y="1736497"/>
                </a:lnTo>
                <a:lnTo>
                  <a:pt x="489847" y="1759035"/>
                </a:lnTo>
                <a:lnTo>
                  <a:pt x="530206" y="1779705"/>
                </a:lnTo>
                <a:lnTo>
                  <a:pt x="571667" y="1798449"/>
                </a:lnTo>
                <a:lnTo>
                  <a:pt x="614173" y="1815209"/>
                </a:lnTo>
                <a:lnTo>
                  <a:pt x="657663" y="1829924"/>
                </a:lnTo>
                <a:lnTo>
                  <a:pt x="702080" y="1842537"/>
                </a:lnTo>
                <a:lnTo>
                  <a:pt x="747365" y="1852989"/>
                </a:lnTo>
                <a:lnTo>
                  <a:pt x="793458" y="1861220"/>
                </a:lnTo>
                <a:lnTo>
                  <a:pt x="840301" y="1867172"/>
                </a:lnTo>
                <a:lnTo>
                  <a:pt x="887836" y="1870787"/>
                </a:lnTo>
                <a:lnTo>
                  <a:pt x="936002" y="1872005"/>
                </a:lnTo>
                <a:lnTo>
                  <a:pt x="984169" y="1870787"/>
                </a:lnTo>
                <a:lnTo>
                  <a:pt x="1031703" y="1867172"/>
                </a:lnTo>
                <a:lnTo>
                  <a:pt x="1078546" y="1861220"/>
                </a:lnTo>
                <a:lnTo>
                  <a:pt x="1124640" y="1852989"/>
                </a:lnTo>
                <a:lnTo>
                  <a:pt x="1169924" y="1842537"/>
                </a:lnTo>
                <a:lnTo>
                  <a:pt x="1214341" y="1829924"/>
                </a:lnTo>
                <a:lnTo>
                  <a:pt x="1257832" y="1815209"/>
                </a:lnTo>
                <a:lnTo>
                  <a:pt x="1300337" y="1798449"/>
                </a:lnTo>
                <a:lnTo>
                  <a:pt x="1341798" y="1779705"/>
                </a:lnTo>
                <a:lnTo>
                  <a:pt x="1382157" y="1759035"/>
                </a:lnTo>
                <a:lnTo>
                  <a:pt x="1421354" y="1736497"/>
                </a:lnTo>
                <a:lnTo>
                  <a:pt x="1459331" y="1712151"/>
                </a:lnTo>
                <a:lnTo>
                  <a:pt x="1496028" y="1686055"/>
                </a:lnTo>
                <a:lnTo>
                  <a:pt x="1531387" y="1658268"/>
                </a:lnTo>
                <a:lnTo>
                  <a:pt x="1565350" y="1628849"/>
                </a:lnTo>
                <a:lnTo>
                  <a:pt x="1597856" y="1597856"/>
                </a:lnTo>
                <a:lnTo>
                  <a:pt x="1628849" y="1565350"/>
                </a:lnTo>
                <a:lnTo>
                  <a:pt x="1658268" y="1531387"/>
                </a:lnTo>
                <a:lnTo>
                  <a:pt x="1686055" y="1496028"/>
                </a:lnTo>
                <a:lnTo>
                  <a:pt x="1712151" y="1459331"/>
                </a:lnTo>
                <a:lnTo>
                  <a:pt x="1736497" y="1421354"/>
                </a:lnTo>
                <a:lnTo>
                  <a:pt x="1759035" y="1382157"/>
                </a:lnTo>
                <a:lnTo>
                  <a:pt x="1779705" y="1341798"/>
                </a:lnTo>
                <a:lnTo>
                  <a:pt x="1798449" y="1300337"/>
                </a:lnTo>
                <a:lnTo>
                  <a:pt x="1815209" y="1257832"/>
                </a:lnTo>
                <a:lnTo>
                  <a:pt x="1829924" y="1214341"/>
                </a:lnTo>
                <a:lnTo>
                  <a:pt x="1842537" y="1169924"/>
                </a:lnTo>
                <a:lnTo>
                  <a:pt x="1852989" y="1124640"/>
                </a:lnTo>
                <a:lnTo>
                  <a:pt x="1861220" y="1078546"/>
                </a:lnTo>
                <a:lnTo>
                  <a:pt x="1867172" y="1031703"/>
                </a:lnTo>
                <a:lnTo>
                  <a:pt x="1870787" y="984169"/>
                </a:lnTo>
                <a:lnTo>
                  <a:pt x="1872005" y="936002"/>
                </a:lnTo>
                <a:lnTo>
                  <a:pt x="1870787" y="887836"/>
                </a:lnTo>
                <a:lnTo>
                  <a:pt x="1867172" y="840301"/>
                </a:lnTo>
                <a:lnTo>
                  <a:pt x="1861220" y="793458"/>
                </a:lnTo>
                <a:lnTo>
                  <a:pt x="1852989" y="747365"/>
                </a:lnTo>
                <a:lnTo>
                  <a:pt x="1842537" y="702080"/>
                </a:lnTo>
                <a:lnTo>
                  <a:pt x="1829924" y="657663"/>
                </a:lnTo>
                <a:lnTo>
                  <a:pt x="1815209" y="614173"/>
                </a:lnTo>
                <a:lnTo>
                  <a:pt x="1798449" y="571667"/>
                </a:lnTo>
                <a:lnTo>
                  <a:pt x="1779705" y="530206"/>
                </a:lnTo>
                <a:lnTo>
                  <a:pt x="1759035" y="489847"/>
                </a:lnTo>
                <a:lnTo>
                  <a:pt x="1736497" y="450650"/>
                </a:lnTo>
                <a:lnTo>
                  <a:pt x="1712151" y="412674"/>
                </a:lnTo>
                <a:lnTo>
                  <a:pt x="1686055" y="375977"/>
                </a:lnTo>
                <a:lnTo>
                  <a:pt x="1658268" y="340617"/>
                </a:lnTo>
                <a:lnTo>
                  <a:pt x="1628849" y="306655"/>
                </a:lnTo>
                <a:lnTo>
                  <a:pt x="1597856" y="274148"/>
                </a:lnTo>
                <a:lnTo>
                  <a:pt x="1565350" y="243156"/>
                </a:lnTo>
                <a:lnTo>
                  <a:pt x="1531387" y="213737"/>
                </a:lnTo>
                <a:lnTo>
                  <a:pt x="1496028" y="185950"/>
                </a:lnTo>
                <a:lnTo>
                  <a:pt x="1459331" y="159854"/>
                </a:lnTo>
                <a:lnTo>
                  <a:pt x="1421354" y="135508"/>
                </a:lnTo>
                <a:lnTo>
                  <a:pt x="1382157" y="112970"/>
                </a:lnTo>
                <a:lnTo>
                  <a:pt x="1341798" y="92299"/>
                </a:lnTo>
                <a:lnTo>
                  <a:pt x="1300337" y="73555"/>
                </a:lnTo>
                <a:lnTo>
                  <a:pt x="1257832" y="56796"/>
                </a:lnTo>
                <a:lnTo>
                  <a:pt x="1214341" y="42080"/>
                </a:lnTo>
                <a:lnTo>
                  <a:pt x="1169924" y="29467"/>
                </a:lnTo>
                <a:lnTo>
                  <a:pt x="1124640" y="19016"/>
                </a:lnTo>
                <a:lnTo>
                  <a:pt x="1078546" y="10784"/>
                </a:lnTo>
                <a:lnTo>
                  <a:pt x="1031703" y="4832"/>
                </a:lnTo>
                <a:lnTo>
                  <a:pt x="984169" y="1217"/>
                </a:lnTo>
                <a:lnTo>
                  <a:pt x="936002" y="0"/>
                </a:lnTo>
                <a:close/>
              </a:path>
            </a:pathLst>
          </a:custGeom>
          <a:solidFill>
            <a:srgbClr val="B5B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495703" y="6675048"/>
            <a:ext cx="27813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1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endParaRPr sz="34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92622" y="7038822"/>
            <a:ext cx="471170" cy="316230"/>
          </a:xfrm>
          <a:custGeom>
            <a:avLst/>
            <a:gdLst/>
            <a:ahLst/>
            <a:cxnLst/>
            <a:rect l="l" t="t" r="r" b="b"/>
            <a:pathLst>
              <a:path w="471170" h="316229">
                <a:moveTo>
                  <a:pt x="281484" y="0"/>
                </a:moveTo>
                <a:lnTo>
                  <a:pt x="186856" y="0"/>
                </a:lnTo>
                <a:lnTo>
                  <a:pt x="135885" y="4860"/>
                </a:lnTo>
                <a:lnTo>
                  <a:pt x="95127" y="20323"/>
                </a:lnTo>
                <a:lnTo>
                  <a:pt x="64823" y="47705"/>
                </a:lnTo>
                <a:lnTo>
                  <a:pt x="45213" y="88328"/>
                </a:lnTo>
                <a:lnTo>
                  <a:pt x="3621" y="256514"/>
                </a:lnTo>
                <a:lnTo>
                  <a:pt x="0" y="299273"/>
                </a:lnTo>
                <a:lnTo>
                  <a:pt x="1054" y="311562"/>
                </a:lnTo>
                <a:lnTo>
                  <a:pt x="1779" y="315963"/>
                </a:lnTo>
                <a:lnTo>
                  <a:pt x="466180" y="315963"/>
                </a:lnTo>
                <a:lnTo>
                  <a:pt x="469606" y="301146"/>
                </a:lnTo>
                <a:lnTo>
                  <a:pt x="470631" y="290015"/>
                </a:lnTo>
                <a:lnTo>
                  <a:pt x="469152" y="276995"/>
                </a:lnTo>
                <a:lnTo>
                  <a:pt x="422517" y="86360"/>
                </a:lnTo>
                <a:lnTo>
                  <a:pt x="403008" y="46039"/>
                </a:lnTo>
                <a:lnTo>
                  <a:pt x="372913" y="19334"/>
                </a:lnTo>
                <a:lnTo>
                  <a:pt x="332361" y="4551"/>
                </a:lnTo>
                <a:lnTo>
                  <a:pt x="2814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98984" y="6774094"/>
            <a:ext cx="234899" cy="2348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08346" y="9292573"/>
            <a:ext cx="2153920" cy="2751455"/>
          </a:xfrm>
          <a:custGeom>
            <a:avLst/>
            <a:gdLst/>
            <a:ahLst/>
            <a:cxnLst/>
            <a:rect l="l" t="t" r="r" b="b"/>
            <a:pathLst>
              <a:path w="2153920" h="2751454">
                <a:moveTo>
                  <a:pt x="2153653" y="2751213"/>
                </a:moveTo>
                <a:lnTo>
                  <a:pt x="0" y="2751213"/>
                </a:lnTo>
                <a:lnTo>
                  <a:pt x="0" y="0"/>
                </a:lnTo>
                <a:lnTo>
                  <a:pt x="600595" y="0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03025" y="9242980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7"/>
                </a:lnTo>
                <a:lnTo>
                  <a:pt x="53339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46006" y="11764784"/>
            <a:ext cx="527050" cy="527050"/>
          </a:xfrm>
          <a:custGeom>
            <a:avLst/>
            <a:gdLst/>
            <a:ahLst/>
            <a:cxnLst/>
            <a:rect l="l" t="t" r="r" b="b"/>
            <a:pathLst>
              <a:path w="527050" h="527050">
                <a:moveTo>
                  <a:pt x="263410" y="0"/>
                </a:moveTo>
                <a:lnTo>
                  <a:pt x="216062" y="4243"/>
                </a:lnTo>
                <a:lnTo>
                  <a:pt x="171497" y="16479"/>
                </a:lnTo>
                <a:lnTo>
                  <a:pt x="130461" y="35963"/>
                </a:lnTo>
                <a:lnTo>
                  <a:pt x="93698" y="61951"/>
                </a:lnTo>
                <a:lnTo>
                  <a:pt x="61950" y="93700"/>
                </a:lnTo>
                <a:lnTo>
                  <a:pt x="35963" y="130465"/>
                </a:lnTo>
                <a:lnTo>
                  <a:pt x="16479" y="171503"/>
                </a:lnTo>
                <a:lnTo>
                  <a:pt x="4243" y="216071"/>
                </a:lnTo>
                <a:lnTo>
                  <a:pt x="0" y="263423"/>
                </a:lnTo>
                <a:lnTo>
                  <a:pt x="4243" y="310772"/>
                </a:lnTo>
                <a:lnTo>
                  <a:pt x="16479" y="355336"/>
                </a:lnTo>
                <a:lnTo>
                  <a:pt x="35963" y="396372"/>
                </a:lnTo>
                <a:lnTo>
                  <a:pt x="61950" y="433135"/>
                </a:lnTo>
                <a:lnTo>
                  <a:pt x="93698" y="464883"/>
                </a:lnTo>
                <a:lnTo>
                  <a:pt x="130461" y="490870"/>
                </a:lnTo>
                <a:lnTo>
                  <a:pt x="171497" y="510354"/>
                </a:lnTo>
                <a:lnTo>
                  <a:pt x="216062" y="522590"/>
                </a:lnTo>
                <a:lnTo>
                  <a:pt x="263410" y="526834"/>
                </a:lnTo>
                <a:lnTo>
                  <a:pt x="310759" y="522590"/>
                </a:lnTo>
                <a:lnTo>
                  <a:pt x="355323" y="510354"/>
                </a:lnTo>
                <a:lnTo>
                  <a:pt x="396359" y="490870"/>
                </a:lnTo>
                <a:lnTo>
                  <a:pt x="433123" y="464883"/>
                </a:lnTo>
                <a:lnTo>
                  <a:pt x="464870" y="433135"/>
                </a:lnTo>
                <a:lnTo>
                  <a:pt x="490858" y="396372"/>
                </a:lnTo>
                <a:lnTo>
                  <a:pt x="510341" y="355336"/>
                </a:lnTo>
                <a:lnTo>
                  <a:pt x="522577" y="310772"/>
                </a:lnTo>
                <a:lnTo>
                  <a:pt x="526821" y="263423"/>
                </a:lnTo>
                <a:lnTo>
                  <a:pt x="522577" y="216071"/>
                </a:lnTo>
                <a:lnTo>
                  <a:pt x="510341" y="171503"/>
                </a:lnTo>
                <a:lnTo>
                  <a:pt x="490858" y="130465"/>
                </a:lnTo>
                <a:lnTo>
                  <a:pt x="464870" y="93700"/>
                </a:lnTo>
                <a:lnTo>
                  <a:pt x="433123" y="61951"/>
                </a:lnTo>
                <a:lnTo>
                  <a:pt x="396359" y="35963"/>
                </a:lnTo>
                <a:lnTo>
                  <a:pt x="355323" y="16479"/>
                </a:lnTo>
                <a:lnTo>
                  <a:pt x="310759" y="4243"/>
                </a:lnTo>
                <a:lnTo>
                  <a:pt x="26341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676561" y="11910500"/>
            <a:ext cx="2457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669002" y="5496998"/>
            <a:ext cx="2570480" cy="4893945"/>
          </a:xfrm>
          <a:custGeom>
            <a:avLst/>
            <a:gdLst/>
            <a:ahLst/>
            <a:cxnLst/>
            <a:rect l="l" t="t" r="r" b="b"/>
            <a:pathLst>
              <a:path w="2570479" h="4893945">
                <a:moveTo>
                  <a:pt x="0" y="4893437"/>
                </a:moveTo>
                <a:lnTo>
                  <a:pt x="2569883" y="4882578"/>
                </a:lnTo>
                <a:lnTo>
                  <a:pt x="2569413" y="0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188825" y="5449573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39">
                <a:moveTo>
                  <a:pt x="49580" y="0"/>
                </a:moveTo>
                <a:lnTo>
                  <a:pt x="0" y="53340"/>
                </a:lnTo>
                <a:lnTo>
                  <a:pt x="99174" y="53327"/>
                </a:lnTo>
                <a:lnTo>
                  <a:pt x="4958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09356" y="3255801"/>
            <a:ext cx="527050" cy="527050"/>
          </a:xfrm>
          <a:custGeom>
            <a:avLst/>
            <a:gdLst/>
            <a:ahLst/>
            <a:cxnLst/>
            <a:rect l="l" t="t" r="r" b="b"/>
            <a:pathLst>
              <a:path w="527050" h="527050">
                <a:moveTo>
                  <a:pt x="263410" y="0"/>
                </a:moveTo>
                <a:lnTo>
                  <a:pt x="216062" y="4243"/>
                </a:lnTo>
                <a:lnTo>
                  <a:pt x="171497" y="16479"/>
                </a:lnTo>
                <a:lnTo>
                  <a:pt x="130461" y="35963"/>
                </a:lnTo>
                <a:lnTo>
                  <a:pt x="93698" y="61951"/>
                </a:lnTo>
                <a:lnTo>
                  <a:pt x="61950" y="93700"/>
                </a:lnTo>
                <a:lnTo>
                  <a:pt x="35963" y="130465"/>
                </a:lnTo>
                <a:lnTo>
                  <a:pt x="16479" y="171503"/>
                </a:lnTo>
                <a:lnTo>
                  <a:pt x="4243" y="216071"/>
                </a:lnTo>
                <a:lnTo>
                  <a:pt x="0" y="263423"/>
                </a:lnTo>
                <a:lnTo>
                  <a:pt x="4243" y="310772"/>
                </a:lnTo>
                <a:lnTo>
                  <a:pt x="16479" y="355336"/>
                </a:lnTo>
                <a:lnTo>
                  <a:pt x="35963" y="396372"/>
                </a:lnTo>
                <a:lnTo>
                  <a:pt x="61950" y="433135"/>
                </a:lnTo>
                <a:lnTo>
                  <a:pt x="93698" y="464883"/>
                </a:lnTo>
                <a:lnTo>
                  <a:pt x="130461" y="490870"/>
                </a:lnTo>
                <a:lnTo>
                  <a:pt x="171497" y="510354"/>
                </a:lnTo>
                <a:lnTo>
                  <a:pt x="216062" y="522590"/>
                </a:lnTo>
                <a:lnTo>
                  <a:pt x="263410" y="526834"/>
                </a:lnTo>
                <a:lnTo>
                  <a:pt x="310759" y="522590"/>
                </a:lnTo>
                <a:lnTo>
                  <a:pt x="355323" y="510354"/>
                </a:lnTo>
                <a:lnTo>
                  <a:pt x="396359" y="490870"/>
                </a:lnTo>
                <a:lnTo>
                  <a:pt x="433123" y="464883"/>
                </a:lnTo>
                <a:lnTo>
                  <a:pt x="464870" y="433135"/>
                </a:lnTo>
                <a:lnTo>
                  <a:pt x="490858" y="396372"/>
                </a:lnTo>
                <a:lnTo>
                  <a:pt x="510341" y="355336"/>
                </a:lnTo>
                <a:lnTo>
                  <a:pt x="522577" y="310772"/>
                </a:lnTo>
                <a:lnTo>
                  <a:pt x="526821" y="263423"/>
                </a:lnTo>
                <a:lnTo>
                  <a:pt x="522577" y="216071"/>
                </a:lnTo>
                <a:lnTo>
                  <a:pt x="510341" y="171503"/>
                </a:lnTo>
                <a:lnTo>
                  <a:pt x="490858" y="130465"/>
                </a:lnTo>
                <a:lnTo>
                  <a:pt x="464870" y="93700"/>
                </a:lnTo>
                <a:lnTo>
                  <a:pt x="433123" y="61951"/>
                </a:lnTo>
                <a:lnTo>
                  <a:pt x="396359" y="35963"/>
                </a:lnTo>
                <a:lnTo>
                  <a:pt x="355323" y="16479"/>
                </a:lnTo>
                <a:lnTo>
                  <a:pt x="310759" y="4243"/>
                </a:lnTo>
                <a:lnTo>
                  <a:pt x="26341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039911" y="3401516"/>
            <a:ext cx="2457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914301" y="13579475"/>
            <a:ext cx="1664970" cy="49339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ct val="104600"/>
              </a:lnSpc>
              <a:spcBef>
                <a:spcPts val="15"/>
              </a:spcBef>
            </a:pPr>
            <a:r>
              <a:rPr sz="1500" b="1" spc="-35" dirty="0">
                <a:solidFill>
                  <a:srgbClr val="003C4B"/>
                </a:solidFill>
                <a:latin typeface="Arial"/>
                <a:cs typeface="Arial"/>
              </a:rPr>
              <a:t>Commercialisation  </a:t>
            </a:r>
            <a:r>
              <a:rPr sz="1500" b="1" spc="-30" dirty="0">
                <a:solidFill>
                  <a:srgbClr val="003C4B"/>
                </a:solidFill>
                <a:latin typeface="Arial"/>
                <a:cs typeface="Arial"/>
              </a:rPr>
              <a:t>Outcome</a:t>
            </a:r>
            <a:endParaRPr sz="15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997596" y="10153790"/>
            <a:ext cx="1242695" cy="612140"/>
          </a:xfrm>
          <a:custGeom>
            <a:avLst/>
            <a:gdLst/>
            <a:ahLst/>
            <a:cxnLst/>
            <a:rect l="l" t="t" r="r" b="b"/>
            <a:pathLst>
              <a:path w="1242695" h="612140">
                <a:moveTo>
                  <a:pt x="0" y="612000"/>
                </a:moveTo>
                <a:lnTo>
                  <a:pt x="1242199" y="612000"/>
                </a:lnTo>
                <a:lnTo>
                  <a:pt x="1242199" y="0"/>
                </a:lnTo>
                <a:lnTo>
                  <a:pt x="0" y="0"/>
                </a:lnTo>
                <a:lnTo>
                  <a:pt x="0" y="612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128900" y="10240183"/>
            <a:ext cx="108077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(other</a:t>
            </a:r>
            <a:r>
              <a:rPr sz="1300" b="1" spc="-80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tracks)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335005" y="10135785"/>
            <a:ext cx="527050" cy="527050"/>
          </a:xfrm>
          <a:custGeom>
            <a:avLst/>
            <a:gdLst/>
            <a:ahLst/>
            <a:cxnLst/>
            <a:rect l="l" t="t" r="r" b="b"/>
            <a:pathLst>
              <a:path w="527050" h="527050">
                <a:moveTo>
                  <a:pt x="263410" y="0"/>
                </a:moveTo>
                <a:lnTo>
                  <a:pt x="216062" y="4243"/>
                </a:lnTo>
                <a:lnTo>
                  <a:pt x="171497" y="16479"/>
                </a:lnTo>
                <a:lnTo>
                  <a:pt x="130461" y="35963"/>
                </a:lnTo>
                <a:lnTo>
                  <a:pt x="93698" y="61951"/>
                </a:lnTo>
                <a:lnTo>
                  <a:pt x="61950" y="93700"/>
                </a:lnTo>
                <a:lnTo>
                  <a:pt x="35963" y="130465"/>
                </a:lnTo>
                <a:lnTo>
                  <a:pt x="16479" y="171503"/>
                </a:lnTo>
                <a:lnTo>
                  <a:pt x="4243" y="216071"/>
                </a:lnTo>
                <a:lnTo>
                  <a:pt x="0" y="263423"/>
                </a:lnTo>
                <a:lnTo>
                  <a:pt x="4243" y="310772"/>
                </a:lnTo>
                <a:lnTo>
                  <a:pt x="16479" y="355336"/>
                </a:lnTo>
                <a:lnTo>
                  <a:pt x="35963" y="396372"/>
                </a:lnTo>
                <a:lnTo>
                  <a:pt x="61950" y="433135"/>
                </a:lnTo>
                <a:lnTo>
                  <a:pt x="93698" y="464883"/>
                </a:lnTo>
                <a:lnTo>
                  <a:pt x="130461" y="490870"/>
                </a:lnTo>
                <a:lnTo>
                  <a:pt x="171497" y="510354"/>
                </a:lnTo>
                <a:lnTo>
                  <a:pt x="216062" y="522590"/>
                </a:lnTo>
                <a:lnTo>
                  <a:pt x="263410" y="526834"/>
                </a:lnTo>
                <a:lnTo>
                  <a:pt x="310759" y="522590"/>
                </a:lnTo>
                <a:lnTo>
                  <a:pt x="355323" y="510354"/>
                </a:lnTo>
                <a:lnTo>
                  <a:pt x="396359" y="490870"/>
                </a:lnTo>
                <a:lnTo>
                  <a:pt x="433123" y="464883"/>
                </a:lnTo>
                <a:lnTo>
                  <a:pt x="464870" y="433135"/>
                </a:lnTo>
                <a:lnTo>
                  <a:pt x="490858" y="396372"/>
                </a:lnTo>
                <a:lnTo>
                  <a:pt x="510341" y="355336"/>
                </a:lnTo>
                <a:lnTo>
                  <a:pt x="522577" y="310772"/>
                </a:lnTo>
                <a:lnTo>
                  <a:pt x="526821" y="263423"/>
                </a:lnTo>
                <a:lnTo>
                  <a:pt x="522577" y="216071"/>
                </a:lnTo>
                <a:lnTo>
                  <a:pt x="510341" y="171503"/>
                </a:lnTo>
                <a:lnTo>
                  <a:pt x="490858" y="130465"/>
                </a:lnTo>
                <a:lnTo>
                  <a:pt x="464870" y="93700"/>
                </a:lnTo>
                <a:lnTo>
                  <a:pt x="433123" y="61951"/>
                </a:lnTo>
                <a:lnTo>
                  <a:pt x="396359" y="35963"/>
                </a:lnTo>
                <a:lnTo>
                  <a:pt x="355323" y="16479"/>
                </a:lnTo>
                <a:lnTo>
                  <a:pt x="310759" y="4243"/>
                </a:lnTo>
                <a:lnTo>
                  <a:pt x="26341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465560" y="10281501"/>
            <a:ext cx="24574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94000" y="3240082"/>
            <a:ext cx="108077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UCLB</a:t>
            </a:r>
            <a:r>
              <a:rPr sz="1300" b="1" spc="-75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assess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3500" y="984364"/>
            <a:ext cx="100609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231F20"/>
                </a:solidFill>
                <a:latin typeface="Arial"/>
                <a:cs typeface="Arial"/>
              </a:rPr>
              <a:t>Inventor </a:t>
            </a:r>
            <a:r>
              <a:rPr sz="3000" b="1" spc="-5" dirty="0">
                <a:solidFill>
                  <a:srgbClr val="231F20"/>
                </a:solidFill>
                <a:latin typeface="Arial"/>
                <a:cs typeface="Arial"/>
              </a:rPr>
              <a:t>approaches UCLB </a:t>
            </a:r>
            <a:r>
              <a:rPr sz="3000" b="1" dirty="0">
                <a:solidFill>
                  <a:srgbClr val="231F20"/>
                </a:solidFill>
                <a:latin typeface="Arial"/>
                <a:cs typeface="Arial"/>
              </a:rPr>
              <a:t>with innovation</a:t>
            </a:r>
            <a:r>
              <a:rPr sz="30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231F20"/>
                </a:solidFill>
                <a:latin typeface="Arial"/>
                <a:cs typeface="Arial"/>
              </a:rPr>
              <a:t>opportunity</a:t>
            </a:r>
            <a:endParaRPr sz="30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658348" y="13185113"/>
            <a:ext cx="2540" cy="111760"/>
          </a:xfrm>
          <a:custGeom>
            <a:avLst/>
            <a:gdLst/>
            <a:ahLst/>
            <a:cxnLst/>
            <a:rect l="l" t="t" r="r" b="b"/>
            <a:pathLst>
              <a:path w="2539" h="111759">
                <a:moveTo>
                  <a:pt x="1104" y="-6349"/>
                </a:moveTo>
                <a:lnTo>
                  <a:pt x="1104" y="117690"/>
                </a:lnTo>
              </a:path>
            </a:pathLst>
          </a:custGeom>
          <a:ln w="14909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565922" y="13630400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454" y="0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636460" y="13580816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40" h="99694">
                <a:moveTo>
                  <a:pt x="0" y="0"/>
                </a:moveTo>
                <a:lnTo>
                  <a:pt x="0" y="99174"/>
                </a:lnTo>
                <a:lnTo>
                  <a:pt x="53340" y="49580"/>
                </a:lnTo>
                <a:lnTo>
                  <a:pt x="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582586" y="10666785"/>
            <a:ext cx="0" cy="347345"/>
          </a:xfrm>
          <a:custGeom>
            <a:avLst/>
            <a:gdLst/>
            <a:ahLst/>
            <a:cxnLst/>
            <a:rect l="l" t="t" r="r" b="b"/>
            <a:pathLst>
              <a:path h="347345">
                <a:moveTo>
                  <a:pt x="0" y="0"/>
                </a:moveTo>
                <a:lnTo>
                  <a:pt x="0" y="346773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532993" y="11007645"/>
            <a:ext cx="99695" cy="53340"/>
          </a:xfrm>
          <a:custGeom>
            <a:avLst/>
            <a:gdLst/>
            <a:ahLst/>
            <a:cxnLst/>
            <a:rect l="l" t="t" r="r" b="b"/>
            <a:pathLst>
              <a:path w="99695" h="53340">
                <a:moveTo>
                  <a:pt x="99186" y="0"/>
                </a:moveTo>
                <a:lnTo>
                  <a:pt x="0" y="0"/>
                </a:lnTo>
                <a:lnTo>
                  <a:pt x="49593" y="53339"/>
                </a:lnTo>
                <a:lnTo>
                  <a:pt x="99186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679671" y="6821108"/>
            <a:ext cx="101600" cy="102235"/>
          </a:xfrm>
          <a:custGeom>
            <a:avLst/>
            <a:gdLst/>
            <a:ahLst/>
            <a:cxnLst/>
            <a:rect l="l" t="t" r="r" b="b"/>
            <a:pathLst>
              <a:path w="101600" h="102234">
                <a:moveTo>
                  <a:pt x="0" y="0"/>
                </a:moveTo>
                <a:lnTo>
                  <a:pt x="0" y="99314"/>
                </a:lnTo>
                <a:lnTo>
                  <a:pt x="2565" y="102019"/>
                </a:lnTo>
                <a:lnTo>
                  <a:pt x="101447" y="10201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09003" y="6805158"/>
            <a:ext cx="482600" cy="535305"/>
          </a:xfrm>
          <a:custGeom>
            <a:avLst/>
            <a:gdLst/>
            <a:ahLst/>
            <a:cxnLst/>
            <a:rect l="l" t="t" r="r" b="b"/>
            <a:pathLst>
              <a:path w="482600" h="535304">
                <a:moveTo>
                  <a:pt x="342963" y="0"/>
                </a:moveTo>
                <a:lnTo>
                  <a:pt x="48679" y="0"/>
                </a:lnTo>
                <a:lnTo>
                  <a:pt x="29757" y="3836"/>
                </a:lnTo>
                <a:lnTo>
                  <a:pt x="14281" y="14297"/>
                </a:lnTo>
                <a:lnTo>
                  <a:pt x="3834" y="29810"/>
                </a:lnTo>
                <a:lnTo>
                  <a:pt x="0" y="48806"/>
                </a:lnTo>
                <a:lnTo>
                  <a:pt x="0" y="486003"/>
                </a:lnTo>
                <a:lnTo>
                  <a:pt x="3834" y="504983"/>
                </a:lnTo>
                <a:lnTo>
                  <a:pt x="14281" y="520476"/>
                </a:lnTo>
                <a:lnTo>
                  <a:pt x="29757" y="530918"/>
                </a:lnTo>
                <a:lnTo>
                  <a:pt x="48679" y="534746"/>
                </a:lnTo>
                <a:lnTo>
                  <a:pt x="433857" y="534746"/>
                </a:lnTo>
                <a:lnTo>
                  <a:pt x="452779" y="530918"/>
                </a:lnTo>
                <a:lnTo>
                  <a:pt x="468255" y="520476"/>
                </a:lnTo>
                <a:lnTo>
                  <a:pt x="478702" y="504983"/>
                </a:lnTo>
                <a:lnTo>
                  <a:pt x="482536" y="486003"/>
                </a:lnTo>
                <a:lnTo>
                  <a:pt x="482536" y="146113"/>
                </a:lnTo>
                <a:lnTo>
                  <a:pt x="373240" y="146113"/>
                </a:lnTo>
                <a:lnTo>
                  <a:pt x="361277" y="143686"/>
                </a:lnTo>
                <a:lnTo>
                  <a:pt x="351489" y="137071"/>
                </a:lnTo>
                <a:lnTo>
                  <a:pt x="344881" y="127264"/>
                </a:lnTo>
                <a:lnTo>
                  <a:pt x="342455" y="115265"/>
                </a:lnTo>
                <a:lnTo>
                  <a:pt x="342455" y="2070"/>
                </a:lnTo>
                <a:lnTo>
                  <a:pt x="342963" y="0"/>
                </a:lnTo>
                <a:close/>
              </a:path>
              <a:path w="482600" h="535304">
                <a:moveTo>
                  <a:pt x="482536" y="145224"/>
                </a:moveTo>
                <a:lnTo>
                  <a:pt x="477951" y="146113"/>
                </a:lnTo>
                <a:lnTo>
                  <a:pt x="482536" y="146113"/>
                </a:lnTo>
                <a:lnTo>
                  <a:pt x="482536" y="1452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32000" y="758085"/>
            <a:ext cx="11520170" cy="0"/>
          </a:xfrm>
          <a:custGeom>
            <a:avLst/>
            <a:gdLst/>
            <a:ahLst/>
            <a:cxnLst/>
            <a:rect l="l" t="t" r="r" b="b"/>
            <a:pathLst>
              <a:path w="11520170">
                <a:moveTo>
                  <a:pt x="0" y="0"/>
                </a:moveTo>
                <a:lnTo>
                  <a:pt x="11520004" y="0"/>
                </a:lnTo>
              </a:path>
            </a:pathLst>
          </a:custGeom>
          <a:ln w="762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92682" y="47785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394790" y="40346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50108" y="407471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852557" y="36948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199166" y="369480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850108" y="36520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77941" y="40346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92913" y="2789983"/>
            <a:ext cx="1793239" cy="2753995"/>
          </a:xfrm>
          <a:custGeom>
            <a:avLst/>
            <a:gdLst/>
            <a:ahLst/>
            <a:cxnLst/>
            <a:rect l="l" t="t" r="r" b="b"/>
            <a:pathLst>
              <a:path w="1793239" h="2753995">
                <a:moveTo>
                  <a:pt x="896704" y="0"/>
                </a:moveTo>
                <a:lnTo>
                  <a:pt x="891916" y="0"/>
                </a:lnTo>
                <a:lnTo>
                  <a:pt x="845310" y="1210"/>
                </a:lnTo>
                <a:lnTo>
                  <a:pt x="799457" y="4750"/>
                </a:lnTo>
                <a:lnTo>
                  <a:pt x="754402" y="10558"/>
                </a:lnTo>
                <a:lnTo>
                  <a:pt x="710192" y="18573"/>
                </a:lnTo>
                <a:lnTo>
                  <a:pt x="666871" y="28734"/>
                </a:lnTo>
                <a:lnTo>
                  <a:pt x="624485" y="40980"/>
                </a:lnTo>
                <a:lnTo>
                  <a:pt x="583081" y="55248"/>
                </a:lnTo>
                <a:lnTo>
                  <a:pt x="542702" y="71479"/>
                </a:lnTo>
                <a:lnTo>
                  <a:pt x="503396" y="89610"/>
                </a:lnTo>
                <a:lnTo>
                  <a:pt x="465207" y="109579"/>
                </a:lnTo>
                <a:lnTo>
                  <a:pt x="428181" y="131327"/>
                </a:lnTo>
                <a:lnTo>
                  <a:pt x="392363" y="154792"/>
                </a:lnTo>
                <a:lnTo>
                  <a:pt x="357800" y="179911"/>
                </a:lnTo>
                <a:lnTo>
                  <a:pt x="324537" y="206624"/>
                </a:lnTo>
                <a:lnTo>
                  <a:pt x="292619" y="234871"/>
                </a:lnTo>
                <a:lnTo>
                  <a:pt x="262091" y="264588"/>
                </a:lnTo>
                <a:lnTo>
                  <a:pt x="233001" y="295715"/>
                </a:lnTo>
                <a:lnTo>
                  <a:pt x="205392" y="328191"/>
                </a:lnTo>
                <a:lnTo>
                  <a:pt x="179311" y="361954"/>
                </a:lnTo>
                <a:lnTo>
                  <a:pt x="154803" y="396944"/>
                </a:lnTo>
                <a:lnTo>
                  <a:pt x="131914" y="433098"/>
                </a:lnTo>
                <a:lnTo>
                  <a:pt x="110689" y="470355"/>
                </a:lnTo>
                <a:lnTo>
                  <a:pt x="91173" y="508655"/>
                </a:lnTo>
                <a:lnTo>
                  <a:pt x="73414" y="547935"/>
                </a:lnTo>
                <a:lnTo>
                  <a:pt x="57455" y="588135"/>
                </a:lnTo>
                <a:lnTo>
                  <a:pt x="43343" y="629193"/>
                </a:lnTo>
                <a:lnTo>
                  <a:pt x="31123" y="671047"/>
                </a:lnTo>
                <a:lnTo>
                  <a:pt x="20841" y="713638"/>
                </a:lnTo>
                <a:lnTo>
                  <a:pt x="12542" y="756902"/>
                </a:lnTo>
                <a:lnTo>
                  <a:pt x="6271" y="800780"/>
                </a:lnTo>
                <a:lnTo>
                  <a:pt x="2075" y="845209"/>
                </a:lnTo>
                <a:lnTo>
                  <a:pt x="0" y="890128"/>
                </a:lnTo>
                <a:lnTo>
                  <a:pt x="89" y="935477"/>
                </a:lnTo>
                <a:lnTo>
                  <a:pt x="2390" y="981193"/>
                </a:lnTo>
                <a:lnTo>
                  <a:pt x="6947" y="1027215"/>
                </a:lnTo>
                <a:lnTo>
                  <a:pt x="13807" y="1073482"/>
                </a:lnTo>
                <a:lnTo>
                  <a:pt x="23014" y="1119934"/>
                </a:lnTo>
                <a:lnTo>
                  <a:pt x="34615" y="1166507"/>
                </a:lnTo>
                <a:lnTo>
                  <a:pt x="49647" y="1213673"/>
                </a:lnTo>
                <a:lnTo>
                  <a:pt x="67909" y="1258495"/>
                </a:lnTo>
                <a:lnTo>
                  <a:pt x="89079" y="1301209"/>
                </a:lnTo>
                <a:lnTo>
                  <a:pt x="112833" y="1342052"/>
                </a:lnTo>
                <a:lnTo>
                  <a:pt x="138845" y="1381263"/>
                </a:lnTo>
                <a:lnTo>
                  <a:pt x="166794" y="1419076"/>
                </a:lnTo>
                <a:lnTo>
                  <a:pt x="196355" y="1455731"/>
                </a:lnTo>
                <a:lnTo>
                  <a:pt x="227204" y="1491463"/>
                </a:lnTo>
                <a:lnTo>
                  <a:pt x="259018" y="1526510"/>
                </a:lnTo>
                <a:lnTo>
                  <a:pt x="291472" y="1561109"/>
                </a:lnTo>
                <a:lnTo>
                  <a:pt x="326271" y="1599670"/>
                </a:lnTo>
                <a:lnTo>
                  <a:pt x="358352" y="1639563"/>
                </a:lnTo>
                <a:lnTo>
                  <a:pt x="387259" y="1681042"/>
                </a:lnTo>
                <a:lnTo>
                  <a:pt x="412535" y="1724361"/>
                </a:lnTo>
                <a:lnTo>
                  <a:pt x="433722" y="1769776"/>
                </a:lnTo>
                <a:lnTo>
                  <a:pt x="450364" y="1817541"/>
                </a:lnTo>
                <a:lnTo>
                  <a:pt x="462002" y="1867911"/>
                </a:lnTo>
                <a:lnTo>
                  <a:pt x="468180" y="1921141"/>
                </a:lnTo>
                <a:lnTo>
                  <a:pt x="470210" y="1966169"/>
                </a:lnTo>
                <a:lnTo>
                  <a:pt x="471300" y="2011256"/>
                </a:lnTo>
                <a:lnTo>
                  <a:pt x="472097" y="2056363"/>
                </a:lnTo>
                <a:lnTo>
                  <a:pt x="473248" y="2101456"/>
                </a:lnTo>
                <a:lnTo>
                  <a:pt x="477573" y="2150298"/>
                </a:lnTo>
                <a:lnTo>
                  <a:pt x="487281" y="2196498"/>
                </a:lnTo>
                <a:lnTo>
                  <a:pt x="502583" y="2239444"/>
                </a:lnTo>
                <a:lnTo>
                  <a:pt x="523691" y="2278524"/>
                </a:lnTo>
                <a:lnTo>
                  <a:pt x="550816" y="2313127"/>
                </a:lnTo>
                <a:lnTo>
                  <a:pt x="584168" y="2342641"/>
                </a:lnTo>
                <a:lnTo>
                  <a:pt x="623958" y="2366454"/>
                </a:lnTo>
                <a:lnTo>
                  <a:pt x="667872" y="2395208"/>
                </a:lnTo>
                <a:lnTo>
                  <a:pt x="692523" y="2429086"/>
                </a:lnTo>
                <a:lnTo>
                  <a:pt x="702758" y="2469233"/>
                </a:lnTo>
                <a:lnTo>
                  <a:pt x="703422" y="2516797"/>
                </a:lnTo>
                <a:lnTo>
                  <a:pt x="708511" y="2558343"/>
                </a:lnTo>
                <a:lnTo>
                  <a:pt x="725456" y="2604375"/>
                </a:lnTo>
                <a:lnTo>
                  <a:pt x="751273" y="2650515"/>
                </a:lnTo>
                <a:lnTo>
                  <a:pt x="782976" y="2692388"/>
                </a:lnTo>
                <a:lnTo>
                  <a:pt x="817581" y="2725618"/>
                </a:lnTo>
                <a:lnTo>
                  <a:pt x="852101" y="2745828"/>
                </a:lnTo>
                <a:lnTo>
                  <a:pt x="894794" y="2753922"/>
                </a:lnTo>
                <a:lnTo>
                  <a:pt x="909162" y="2753677"/>
                </a:lnTo>
                <a:lnTo>
                  <a:pt x="947264" y="2742134"/>
                </a:lnTo>
                <a:lnTo>
                  <a:pt x="988066" y="2715555"/>
                </a:lnTo>
                <a:lnTo>
                  <a:pt x="1027361" y="2678590"/>
                </a:lnTo>
                <a:lnTo>
                  <a:pt x="1060946" y="2635885"/>
                </a:lnTo>
                <a:lnTo>
                  <a:pt x="1084615" y="2592089"/>
                </a:lnTo>
                <a:lnTo>
                  <a:pt x="1094163" y="2551849"/>
                </a:lnTo>
                <a:lnTo>
                  <a:pt x="1094156" y="2525469"/>
                </a:lnTo>
                <a:lnTo>
                  <a:pt x="1093487" y="2499048"/>
                </a:lnTo>
                <a:lnTo>
                  <a:pt x="1093470" y="2472742"/>
                </a:lnTo>
                <a:lnTo>
                  <a:pt x="1098902" y="2431983"/>
                </a:lnTo>
                <a:lnTo>
                  <a:pt x="1124250" y="2395918"/>
                </a:lnTo>
                <a:lnTo>
                  <a:pt x="1170723" y="2370281"/>
                </a:lnTo>
                <a:lnTo>
                  <a:pt x="1210403" y="2340876"/>
                </a:lnTo>
                <a:lnTo>
                  <a:pt x="1243574" y="2307790"/>
                </a:lnTo>
                <a:lnTo>
                  <a:pt x="1270522" y="2271113"/>
                </a:lnTo>
                <a:lnTo>
                  <a:pt x="1291533" y="2230930"/>
                </a:lnTo>
                <a:lnTo>
                  <a:pt x="1306893" y="2187331"/>
                </a:lnTo>
                <a:lnTo>
                  <a:pt x="1316888" y="2140404"/>
                </a:lnTo>
                <a:lnTo>
                  <a:pt x="1321804" y="2090236"/>
                </a:lnTo>
                <a:lnTo>
                  <a:pt x="1321925" y="2036914"/>
                </a:lnTo>
                <a:lnTo>
                  <a:pt x="1321390" y="1987448"/>
                </a:lnTo>
                <a:lnTo>
                  <a:pt x="1323835" y="1939078"/>
                </a:lnTo>
                <a:lnTo>
                  <a:pt x="1329381" y="1891864"/>
                </a:lnTo>
                <a:lnTo>
                  <a:pt x="1338150" y="1845865"/>
                </a:lnTo>
                <a:lnTo>
                  <a:pt x="1350264" y="1801143"/>
                </a:lnTo>
                <a:lnTo>
                  <a:pt x="1365845" y="1757757"/>
                </a:lnTo>
                <a:lnTo>
                  <a:pt x="1385012" y="1715766"/>
                </a:lnTo>
                <a:lnTo>
                  <a:pt x="1407890" y="1675231"/>
                </a:lnTo>
                <a:lnTo>
                  <a:pt x="1434597" y="1636213"/>
                </a:lnTo>
                <a:lnTo>
                  <a:pt x="1465258" y="1598770"/>
                </a:lnTo>
                <a:lnTo>
                  <a:pt x="1499992" y="1562963"/>
                </a:lnTo>
                <a:lnTo>
                  <a:pt x="1530850" y="1533447"/>
                </a:lnTo>
                <a:lnTo>
                  <a:pt x="1560955" y="1502786"/>
                </a:lnTo>
                <a:lnTo>
                  <a:pt x="1588674" y="1470346"/>
                </a:lnTo>
                <a:lnTo>
                  <a:pt x="1612374" y="1435493"/>
                </a:lnTo>
                <a:lnTo>
                  <a:pt x="1637304" y="1393624"/>
                </a:lnTo>
                <a:lnTo>
                  <a:pt x="1662707" y="1351543"/>
                </a:lnTo>
                <a:lnTo>
                  <a:pt x="1687653" y="1309090"/>
                </a:lnTo>
                <a:lnTo>
                  <a:pt x="1711216" y="1266102"/>
                </a:lnTo>
                <a:lnTo>
                  <a:pt x="1732467" y="1222419"/>
                </a:lnTo>
                <a:lnTo>
                  <a:pt x="1750476" y="1177878"/>
                </a:lnTo>
                <a:lnTo>
                  <a:pt x="1764317" y="1132319"/>
                </a:lnTo>
                <a:lnTo>
                  <a:pt x="1774761" y="1085383"/>
                </a:lnTo>
                <a:lnTo>
                  <a:pt x="1782796" y="1038665"/>
                </a:lnTo>
                <a:lnTo>
                  <a:pt x="1788468" y="992225"/>
                </a:lnTo>
                <a:lnTo>
                  <a:pt x="1791822" y="946122"/>
                </a:lnTo>
                <a:lnTo>
                  <a:pt x="1792906" y="900415"/>
                </a:lnTo>
                <a:lnTo>
                  <a:pt x="1791766" y="855162"/>
                </a:lnTo>
                <a:lnTo>
                  <a:pt x="1788448" y="810423"/>
                </a:lnTo>
                <a:lnTo>
                  <a:pt x="1782998" y="766257"/>
                </a:lnTo>
                <a:lnTo>
                  <a:pt x="1775464" y="722723"/>
                </a:lnTo>
                <a:lnTo>
                  <a:pt x="1765890" y="679880"/>
                </a:lnTo>
                <a:lnTo>
                  <a:pt x="1754324" y="637787"/>
                </a:lnTo>
                <a:lnTo>
                  <a:pt x="1740811" y="596504"/>
                </a:lnTo>
                <a:lnTo>
                  <a:pt x="1725399" y="556088"/>
                </a:lnTo>
                <a:lnTo>
                  <a:pt x="1721409" y="546963"/>
                </a:lnTo>
                <a:lnTo>
                  <a:pt x="140622" y="546963"/>
                </a:lnTo>
                <a:lnTo>
                  <a:pt x="143149" y="541693"/>
                </a:lnTo>
                <a:lnTo>
                  <a:pt x="144432" y="539076"/>
                </a:lnTo>
                <a:lnTo>
                  <a:pt x="1717961" y="539076"/>
                </a:lnTo>
                <a:lnTo>
                  <a:pt x="1708133" y="516600"/>
                </a:lnTo>
                <a:lnTo>
                  <a:pt x="1689060" y="478097"/>
                </a:lnTo>
                <a:lnTo>
                  <a:pt x="1668227" y="440641"/>
                </a:lnTo>
                <a:lnTo>
                  <a:pt x="1645679" y="404288"/>
                </a:lnTo>
                <a:lnTo>
                  <a:pt x="1621463" y="369099"/>
                </a:lnTo>
                <a:lnTo>
                  <a:pt x="1595625" y="335133"/>
                </a:lnTo>
                <a:lnTo>
                  <a:pt x="1568211" y="302448"/>
                </a:lnTo>
                <a:lnTo>
                  <a:pt x="1539269" y="271103"/>
                </a:lnTo>
                <a:lnTo>
                  <a:pt x="1508844" y="241158"/>
                </a:lnTo>
                <a:lnTo>
                  <a:pt x="1476983" y="212672"/>
                </a:lnTo>
                <a:lnTo>
                  <a:pt x="1443732" y="185704"/>
                </a:lnTo>
                <a:lnTo>
                  <a:pt x="1409137" y="160313"/>
                </a:lnTo>
                <a:lnTo>
                  <a:pt x="1373244" y="136557"/>
                </a:lnTo>
                <a:lnTo>
                  <a:pt x="1336101" y="114496"/>
                </a:lnTo>
                <a:lnTo>
                  <a:pt x="1297754" y="94190"/>
                </a:lnTo>
                <a:lnTo>
                  <a:pt x="1258247" y="75696"/>
                </a:lnTo>
                <a:lnTo>
                  <a:pt x="1217630" y="59074"/>
                </a:lnTo>
                <a:lnTo>
                  <a:pt x="1175946" y="44384"/>
                </a:lnTo>
                <a:lnTo>
                  <a:pt x="1133243" y="31683"/>
                </a:lnTo>
                <a:lnTo>
                  <a:pt x="1089568" y="21032"/>
                </a:lnTo>
                <a:lnTo>
                  <a:pt x="1044966" y="12489"/>
                </a:lnTo>
                <a:lnTo>
                  <a:pt x="999483" y="6114"/>
                </a:lnTo>
                <a:lnTo>
                  <a:pt x="953167" y="1965"/>
                </a:lnTo>
                <a:lnTo>
                  <a:pt x="906064" y="101"/>
                </a:lnTo>
                <a:lnTo>
                  <a:pt x="896704" y="0"/>
                </a:lnTo>
                <a:close/>
              </a:path>
              <a:path w="1793239" h="2753995">
                <a:moveTo>
                  <a:pt x="1717961" y="539076"/>
                </a:moveTo>
                <a:lnTo>
                  <a:pt x="144432" y="539076"/>
                </a:lnTo>
                <a:lnTo>
                  <a:pt x="140622" y="546963"/>
                </a:lnTo>
                <a:lnTo>
                  <a:pt x="1721409" y="546963"/>
                </a:lnTo>
                <a:lnTo>
                  <a:pt x="1717961" y="539076"/>
                </a:lnTo>
                <a:close/>
              </a:path>
            </a:pathLst>
          </a:custGeom>
          <a:solidFill>
            <a:srgbClr val="F6B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055552" y="36289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24112" y="42233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913900" y="3405182"/>
            <a:ext cx="1614170" cy="4394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92430" marR="30480" indent="-354965">
              <a:lnSpc>
                <a:spcPts val="1500"/>
              </a:lnSpc>
              <a:spcBef>
                <a:spcPts val="400"/>
              </a:spcBef>
              <a:tabLst>
                <a:tab pos="302260" algn="l"/>
              </a:tabLst>
            </a:pPr>
            <a:r>
              <a:rPr lang="en-GB" sz="1300" b="1">
                <a:solidFill>
                  <a:srgbClr val="003C4B"/>
                </a:solidFill>
                <a:latin typeface="Arial"/>
                <a:cs typeface="Arial"/>
              </a:rPr>
              <a:t>        </a:t>
            </a:r>
            <a:r>
              <a:rPr sz="1300" b="1">
                <a:solidFill>
                  <a:srgbClr val="003C4B"/>
                </a:solidFill>
                <a:latin typeface="Arial"/>
                <a:cs typeface="Arial"/>
              </a:rPr>
              <a:t>for</a:t>
            </a:r>
            <a:r>
              <a:rPr sz="1300" b="1" spc="-9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commercial 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potential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376300" y="1539711"/>
            <a:ext cx="499109" cy="1046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7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67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218500" y="1496788"/>
            <a:ext cx="1384300" cy="271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7995">
              <a:lnSpc>
                <a:spcPct val="100000"/>
              </a:lnSpc>
              <a:spcBef>
                <a:spcPts val="100"/>
              </a:spcBef>
            </a:pPr>
            <a:r>
              <a:rPr sz="67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6700" dirty="0">
              <a:latin typeface="Arial"/>
              <a:cs typeface="Arial"/>
            </a:endParaRPr>
          </a:p>
          <a:p>
            <a:pPr marL="12700" marR="5080">
              <a:lnSpc>
                <a:spcPts val="1600"/>
              </a:lnSpc>
              <a:spcBef>
                <a:spcPts val="5255"/>
              </a:spcBef>
            </a:pPr>
            <a:r>
              <a:rPr sz="1500" b="1" spc="-15" dirty="0">
                <a:solidFill>
                  <a:srgbClr val="003C4B"/>
                </a:solidFill>
                <a:latin typeface="Arial"/>
                <a:cs typeface="Arial"/>
              </a:rPr>
              <a:t>Inventor</a:t>
            </a:r>
            <a:r>
              <a:rPr sz="1500" b="1" spc="-114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500" b="1" spc="-15" dirty="0">
                <a:solidFill>
                  <a:srgbClr val="003C4B"/>
                </a:solidFill>
                <a:latin typeface="Arial"/>
                <a:cs typeface="Arial"/>
              </a:rPr>
              <a:t>brings  </a:t>
            </a:r>
            <a:r>
              <a:rPr sz="1500" b="1" dirty="0">
                <a:solidFill>
                  <a:srgbClr val="003C4B"/>
                </a:solidFill>
                <a:latin typeface="Arial"/>
                <a:cs typeface="Arial"/>
              </a:rPr>
              <a:t>Innovation  Opportunity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ts val="1580"/>
              </a:lnSpc>
            </a:pPr>
            <a:r>
              <a:rPr sz="1500" b="1" dirty="0">
                <a:solidFill>
                  <a:srgbClr val="003C4B"/>
                </a:solidFill>
                <a:latin typeface="Arial"/>
                <a:cs typeface="Arial"/>
              </a:rPr>
              <a:t>to</a:t>
            </a:r>
            <a:r>
              <a:rPr sz="1500" b="1" spc="-10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3C4B"/>
                </a:solidFill>
                <a:latin typeface="Arial"/>
                <a:cs typeface="Arial"/>
              </a:rPr>
              <a:t>UCLB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000" spc="-20" dirty="0">
                <a:solidFill>
                  <a:srgbClr val="003C4B"/>
                </a:solidFill>
                <a:latin typeface="Arial"/>
                <a:cs typeface="Arial"/>
              </a:rPr>
              <a:t>(Inventor completes</a:t>
            </a:r>
            <a:r>
              <a:rPr sz="1000" spc="-100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3C4B"/>
                </a:solidFill>
                <a:latin typeface="Arial"/>
                <a:cs typeface="Arial"/>
              </a:rPr>
              <a:t>IDF)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23756" y="1494711"/>
            <a:ext cx="499109" cy="1046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7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67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210660" y="3500805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39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84000" y="3550398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579" y="0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42659" y="3500805"/>
            <a:ext cx="53340" cy="99695"/>
          </a:xfrm>
          <a:custGeom>
            <a:avLst/>
            <a:gdLst/>
            <a:ahLst/>
            <a:cxnLst/>
            <a:rect l="l" t="t" r="r" b="b"/>
            <a:pathLst>
              <a:path w="53339" h="99695">
                <a:moveTo>
                  <a:pt x="0" y="0"/>
                </a:moveTo>
                <a:lnTo>
                  <a:pt x="0" y="99186"/>
                </a:lnTo>
                <a:lnTo>
                  <a:pt x="53339" y="49593"/>
                </a:lnTo>
                <a:lnTo>
                  <a:pt x="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0269004" y="12851990"/>
            <a:ext cx="931809" cy="7322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831674" y="6749991"/>
            <a:ext cx="447675" cy="602615"/>
          </a:xfrm>
          <a:custGeom>
            <a:avLst/>
            <a:gdLst/>
            <a:ahLst/>
            <a:cxnLst/>
            <a:rect l="l" t="t" r="r" b="b"/>
            <a:pathLst>
              <a:path w="447675" h="602615">
                <a:moveTo>
                  <a:pt x="144729" y="0"/>
                </a:moveTo>
                <a:lnTo>
                  <a:pt x="110058" y="0"/>
                </a:lnTo>
                <a:lnTo>
                  <a:pt x="102212" y="1580"/>
                </a:lnTo>
                <a:lnTo>
                  <a:pt x="95810" y="5892"/>
                </a:lnTo>
                <a:lnTo>
                  <a:pt x="91496" y="12290"/>
                </a:lnTo>
                <a:lnTo>
                  <a:pt x="89916" y="20129"/>
                </a:lnTo>
                <a:lnTo>
                  <a:pt x="91496" y="27984"/>
                </a:lnTo>
                <a:lnTo>
                  <a:pt x="95810" y="34394"/>
                </a:lnTo>
                <a:lnTo>
                  <a:pt x="102212" y="38713"/>
                </a:lnTo>
                <a:lnTo>
                  <a:pt x="110058" y="40297"/>
                </a:lnTo>
                <a:lnTo>
                  <a:pt x="124587" y="40297"/>
                </a:lnTo>
                <a:lnTo>
                  <a:pt x="124548" y="225640"/>
                </a:lnTo>
                <a:lnTo>
                  <a:pt x="124421" y="226669"/>
                </a:lnTo>
                <a:lnTo>
                  <a:pt x="469" y="551548"/>
                </a:lnTo>
                <a:lnTo>
                  <a:pt x="14" y="553910"/>
                </a:lnTo>
                <a:lnTo>
                  <a:pt x="28010" y="598664"/>
                </a:lnTo>
                <a:lnTo>
                  <a:pt x="45834" y="602272"/>
                </a:lnTo>
                <a:lnTo>
                  <a:pt x="401243" y="602272"/>
                </a:lnTo>
                <a:lnTo>
                  <a:pt x="419063" y="598664"/>
                </a:lnTo>
                <a:lnTo>
                  <a:pt x="433625" y="588832"/>
                </a:lnTo>
                <a:lnTo>
                  <a:pt x="443449" y="574261"/>
                </a:lnTo>
                <a:lnTo>
                  <a:pt x="447052" y="556437"/>
                </a:lnTo>
                <a:lnTo>
                  <a:pt x="447052" y="553910"/>
                </a:lnTo>
                <a:lnTo>
                  <a:pt x="446582" y="551408"/>
                </a:lnTo>
                <a:lnTo>
                  <a:pt x="445668" y="549046"/>
                </a:lnTo>
                <a:lnTo>
                  <a:pt x="399665" y="432511"/>
                </a:lnTo>
                <a:lnTo>
                  <a:pt x="89001" y="432511"/>
                </a:lnTo>
                <a:lnTo>
                  <a:pt x="163144" y="238188"/>
                </a:lnTo>
                <a:lnTo>
                  <a:pt x="164033" y="235927"/>
                </a:lnTo>
                <a:lnTo>
                  <a:pt x="164630" y="232613"/>
                </a:lnTo>
                <a:lnTo>
                  <a:pt x="164630" y="230162"/>
                </a:lnTo>
                <a:lnTo>
                  <a:pt x="164786" y="229082"/>
                </a:lnTo>
                <a:lnTo>
                  <a:pt x="164896" y="20129"/>
                </a:lnTo>
                <a:lnTo>
                  <a:pt x="163315" y="12290"/>
                </a:lnTo>
                <a:lnTo>
                  <a:pt x="158999" y="5892"/>
                </a:lnTo>
                <a:lnTo>
                  <a:pt x="152589" y="1580"/>
                </a:lnTo>
                <a:lnTo>
                  <a:pt x="144729" y="0"/>
                </a:lnTo>
                <a:close/>
              </a:path>
              <a:path w="447675" h="602615">
                <a:moveTo>
                  <a:pt x="333794" y="0"/>
                </a:moveTo>
                <a:lnTo>
                  <a:pt x="298196" y="0"/>
                </a:lnTo>
                <a:lnTo>
                  <a:pt x="290349" y="1580"/>
                </a:lnTo>
                <a:lnTo>
                  <a:pt x="283948" y="5892"/>
                </a:lnTo>
                <a:lnTo>
                  <a:pt x="279634" y="12290"/>
                </a:lnTo>
                <a:lnTo>
                  <a:pt x="278053" y="20129"/>
                </a:lnTo>
                <a:lnTo>
                  <a:pt x="278180" y="230682"/>
                </a:lnTo>
                <a:lnTo>
                  <a:pt x="278358" y="231876"/>
                </a:lnTo>
                <a:lnTo>
                  <a:pt x="278460" y="234124"/>
                </a:lnTo>
                <a:lnTo>
                  <a:pt x="278904" y="236321"/>
                </a:lnTo>
                <a:lnTo>
                  <a:pt x="279717" y="238417"/>
                </a:lnTo>
                <a:lnTo>
                  <a:pt x="356336" y="432511"/>
                </a:lnTo>
                <a:lnTo>
                  <a:pt x="399665" y="432511"/>
                </a:lnTo>
                <a:lnTo>
                  <a:pt x="318408" y="226669"/>
                </a:lnTo>
                <a:lnTo>
                  <a:pt x="318338" y="40297"/>
                </a:lnTo>
                <a:lnTo>
                  <a:pt x="333794" y="40297"/>
                </a:lnTo>
                <a:lnTo>
                  <a:pt x="341640" y="38713"/>
                </a:lnTo>
                <a:lnTo>
                  <a:pt x="348041" y="34394"/>
                </a:lnTo>
                <a:lnTo>
                  <a:pt x="352355" y="27984"/>
                </a:lnTo>
                <a:lnTo>
                  <a:pt x="353936" y="20129"/>
                </a:lnTo>
                <a:lnTo>
                  <a:pt x="352355" y="12290"/>
                </a:lnTo>
                <a:lnTo>
                  <a:pt x="348041" y="5892"/>
                </a:lnTo>
                <a:lnTo>
                  <a:pt x="341640" y="1580"/>
                </a:lnTo>
                <a:lnTo>
                  <a:pt x="3337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7932500" y="6516589"/>
            <a:ext cx="126364" cy="1892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50" b="1" spc="15" dirty="0">
                <a:solidFill>
                  <a:srgbClr val="FFFFFF"/>
                </a:solidFill>
                <a:latin typeface="Arial"/>
                <a:cs typeface="Arial"/>
              </a:rPr>
              <a:t>©</a:t>
            </a:r>
            <a:endParaRPr sz="10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070810" y="7094659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24053" y="48120"/>
                </a:moveTo>
                <a:lnTo>
                  <a:pt x="33416" y="46229"/>
                </a:lnTo>
                <a:lnTo>
                  <a:pt x="41062" y="41074"/>
                </a:lnTo>
                <a:lnTo>
                  <a:pt x="46217" y="33429"/>
                </a:lnTo>
                <a:lnTo>
                  <a:pt x="48107" y="24066"/>
                </a:lnTo>
                <a:lnTo>
                  <a:pt x="46217" y="14696"/>
                </a:lnTo>
                <a:lnTo>
                  <a:pt x="41062" y="7046"/>
                </a:lnTo>
                <a:lnTo>
                  <a:pt x="33416" y="1890"/>
                </a:lnTo>
                <a:lnTo>
                  <a:pt x="24053" y="0"/>
                </a:lnTo>
                <a:lnTo>
                  <a:pt x="14691" y="1890"/>
                </a:lnTo>
                <a:lnTo>
                  <a:pt x="7045" y="7046"/>
                </a:lnTo>
                <a:lnTo>
                  <a:pt x="1890" y="14696"/>
                </a:lnTo>
                <a:lnTo>
                  <a:pt x="0" y="24066"/>
                </a:lnTo>
                <a:lnTo>
                  <a:pt x="1890" y="33429"/>
                </a:lnTo>
                <a:lnTo>
                  <a:pt x="7045" y="41074"/>
                </a:lnTo>
                <a:lnTo>
                  <a:pt x="14691" y="46229"/>
                </a:lnTo>
                <a:lnTo>
                  <a:pt x="24053" y="48120"/>
                </a:lnTo>
                <a:close/>
              </a:path>
            </a:pathLst>
          </a:custGeom>
          <a:ln w="64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06009" y="7012386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24053" y="48120"/>
                </a:moveTo>
                <a:lnTo>
                  <a:pt x="33416" y="46229"/>
                </a:lnTo>
                <a:lnTo>
                  <a:pt x="41062" y="41074"/>
                </a:lnTo>
                <a:lnTo>
                  <a:pt x="46217" y="33429"/>
                </a:lnTo>
                <a:lnTo>
                  <a:pt x="48107" y="24066"/>
                </a:lnTo>
                <a:lnTo>
                  <a:pt x="46217" y="14696"/>
                </a:lnTo>
                <a:lnTo>
                  <a:pt x="41062" y="7046"/>
                </a:lnTo>
                <a:lnTo>
                  <a:pt x="33416" y="1890"/>
                </a:lnTo>
                <a:lnTo>
                  <a:pt x="24053" y="0"/>
                </a:lnTo>
                <a:lnTo>
                  <a:pt x="14691" y="1890"/>
                </a:lnTo>
                <a:lnTo>
                  <a:pt x="7045" y="7046"/>
                </a:lnTo>
                <a:lnTo>
                  <a:pt x="1890" y="14696"/>
                </a:lnTo>
                <a:lnTo>
                  <a:pt x="0" y="24066"/>
                </a:lnTo>
                <a:lnTo>
                  <a:pt x="1890" y="33429"/>
                </a:lnTo>
                <a:lnTo>
                  <a:pt x="7045" y="41074"/>
                </a:lnTo>
                <a:lnTo>
                  <a:pt x="14691" y="46229"/>
                </a:lnTo>
                <a:lnTo>
                  <a:pt x="24053" y="48120"/>
                </a:lnTo>
                <a:close/>
              </a:path>
            </a:pathLst>
          </a:custGeom>
          <a:ln w="64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34809" y="6882786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24053" y="48120"/>
                </a:moveTo>
                <a:lnTo>
                  <a:pt x="33416" y="46229"/>
                </a:lnTo>
                <a:lnTo>
                  <a:pt x="41062" y="41074"/>
                </a:lnTo>
                <a:lnTo>
                  <a:pt x="46217" y="33429"/>
                </a:lnTo>
                <a:lnTo>
                  <a:pt x="48107" y="24066"/>
                </a:lnTo>
                <a:lnTo>
                  <a:pt x="46217" y="14696"/>
                </a:lnTo>
                <a:lnTo>
                  <a:pt x="41062" y="7046"/>
                </a:lnTo>
                <a:lnTo>
                  <a:pt x="33416" y="1890"/>
                </a:lnTo>
                <a:lnTo>
                  <a:pt x="24053" y="0"/>
                </a:lnTo>
                <a:lnTo>
                  <a:pt x="14691" y="1890"/>
                </a:lnTo>
                <a:lnTo>
                  <a:pt x="7045" y="7046"/>
                </a:lnTo>
                <a:lnTo>
                  <a:pt x="1890" y="14696"/>
                </a:lnTo>
                <a:lnTo>
                  <a:pt x="0" y="24066"/>
                </a:lnTo>
                <a:lnTo>
                  <a:pt x="1890" y="33429"/>
                </a:lnTo>
                <a:lnTo>
                  <a:pt x="7045" y="41074"/>
                </a:lnTo>
                <a:lnTo>
                  <a:pt x="14691" y="46229"/>
                </a:lnTo>
                <a:lnTo>
                  <a:pt x="24053" y="48120"/>
                </a:lnTo>
                <a:close/>
              </a:path>
            </a:pathLst>
          </a:custGeom>
          <a:ln w="64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011947" y="668395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46088" y="92176"/>
                </a:moveTo>
                <a:lnTo>
                  <a:pt x="64026" y="88554"/>
                </a:lnTo>
                <a:lnTo>
                  <a:pt x="78676" y="78676"/>
                </a:lnTo>
                <a:lnTo>
                  <a:pt x="88554" y="64026"/>
                </a:lnTo>
                <a:lnTo>
                  <a:pt x="92176" y="46088"/>
                </a:lnTo>
                <a:lnTo>
                  <a:pt x="88554" y="28149"/>
                </a:lnTo>
                <a:lnTo>
                  <a:pt x="78676" y="13500"/>
                </a:lnTo>
                <a:lnTo>
                  <a:pt x="64026" y="3622"/>
                </a:lnTo>
                <a:lnTo>
                  <a:pt x="46088" y="0"/>
                </a:lnTo>
                <a:lnTo>
                  <a:pt x="28149" y="3622"/>
                </a:lnTo>
                <a:lnTo>
                  <a:pt x="13500" y="13500"/>
                </a:lnTo>
                <a:lnTo>
                  <a:pt x="3622" y="28149"/>
                </a:lnTo>
                <a:lnTo>
                  <a:pt x="0" y="46088"/>
                </a:lnTo>
                <a:lnTo>
                  <a:pt x="3622" y="64026"/>
                </a:lnTo>
                <a:lnTo>
                  <a:pt x="13500" y="78676"/>
                </a:lnTo>
                <a:lnTo>
                  <a:pt x="28149" y="88554"/>
                </a:lnTo>
                <a:lnTo>
                  <a:pt x="46088" y="92176"/>
                </a:lnTo>
                <a:close/>
              </a:path>
            </a:pathLst>
          </a:custGeom>
          <a:ln w="101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8018900" y="6693624"/>
            <a:ext cx="80010" cy="71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" b="1" spc="-5" dirty="0">
                <a:solidFill>
                  <a:srgbClr val="FFFFFF"/>
                </a:solidFill>
                <a:latin typeface="Arial"/>
                <a:cs typeface="Arial"/>
              </a:rPr>
              <a:t>TM</a:t>
            </a:r>
            <a:endParaRPr sz="3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095725" y="6556761"/>
            <a:ext cx="107314" cy="107314"/>
          </a:xfrm>
          <a:custGeom>
            <a:avLst/>
            <a:gdLst/>
            <a:ahLst/>
            <a:cxnLst/>
            <a:rect l="l" t="t" r="r" b="b"/>
            <a:pathLst>
              <a:path w="107315" h="107315">
                <a:moveTo>
                  <a:pt x="71770" y="92557"/>
                </a:moveTo>
                <a:lnTo>
                  <a:pt x="35572" y="92557"/>
                </a:lnTo>
                <a:lnTo>
                  <a:pt x="40132" y="94830"/>
                </a:lnTo>
                <a:lnTo>
                  <a:pt x="44107" y="95770"/>
                </a:lnTo>
                <a:lnTo>
                  <a:pt x="48628" y="96291"/>
                </a:lnTo>
                <a:lnTo>
                  <a:pt x="49999" y="106019"/>
                </a:lnTo>
                <a:lnTo>
                  <a:pt x="51600" y="107251"/>
                </a:lnTo>
                <a:lnTo>
                  <a:pt x="68783" y="105079"/>
                </a:lnTo>
                <a:lnTo>
                  <a:pt x="70053" y="103454"/>
                </a:lnTo>
                <a:lnTo>
                  <a:pt x="69036" y="94830"/>
                </a:lnTo>
                <a:lnTo>
                  <a:pt x="69024" y="93573"/>
                </a:lnTo>
                <a:lnTo>
                  <a:pt x="71770" y="92557"/>
                </a:lnTo>
                <a:close/>
              </a:path>
              <a:path w="107315" h="107315">
                <a:moveTo>
                  <a:pt x="40888" y="68834"/>
                </a:moveTo>
                <a:lnTo>
                  <a:pt x="13385" y="68834"/>
                </a:lnTo>
                <a:lnTo>
                  <a:pt x="14998" y="73012"/>
                </a:lnTo>
                <a:lnTo>
                  <a:pt x="16802" y="76657"/>
                </a:lnTo>
                <a:lnTo>
                  <a:pt x="20091" y="80568"/>
                </a:lnTo>
                <a:lnTo>
                  <a:pt x="14147" y="88214"/>
                </a:lnTo>
                <a:lnTo>
                  <a:pt x="14541" y="89763"/>
                </a:lnTo>
                <a:lnTo>
                  <a:pt x="28206" y="100393"/>
                </a:lnTo>
                <a:lnTo>
                  <a:pt x="29603" y="100241"/>
                </a:lnTo>
                <a:lnTo>
                  <a:pt x="35572" y="92557"/>
                </a:lnTo>
                <a:lnTo>
                  <a:pt x="71770" y="92557"/>
                </a:lnTo>
                <a:lnTo>
                  <a:pt x="73177" y="92036"/>
                </a:lnTo>
                <a:lnTo>
                  <a:pt x="77012" y="89992"/>
                </a:lnTo>
                <a:lnTo>
                  <a:pt x="80924" y="86702"/>
                </a:lnTo>
                <a:lnTo>
                  <a:pt x="94800" y="86702"/>
                </a:lnTo>
                <a:lnTo>
                  <a:pt x="100596" y="79235"/>
                </a:lnTo>
                <a:lnTo>
                  <a:pt x="100596" y="77190"/>
                </a:lnTo>
                <a:lnTo>
                  <a:pt x="96542" y="74041"/>
                </a:lnTo>
                <a:lnTo>
                  <a:pt x="51663" y="74041"/>
                </a:lnTo>
                <a:lnTo>
                  <a:pt x="45986" y="72796"/>
                </a:lnTo>
                <a:lnTo>
                  <a:pt x="40888" y="68834"/>
                </a:lnTo>
                <a:close/>
              </a:path>
              <a:path w="107315" h="107315">
                <a:moveTo>
                  <a:pt x="94800" y="86702"/>
                </a:moveTo>
                <a:lnTo>
                  <a:pt x="80924" y="86702"/>
                </a:lnTo>
                <a:lnTo>
                  <a:pt x="88569" y="92646"/>
                </a:lnTo>
                <a:lnTo>
                  <a:pt x="89979" y="92913"/>
                </a:lnTo>
                <a:lnTo>
                  <a:pt x="94800" y="86702"/>
                </a:lnTo>
                <a:close/>
              </a:path>
              <a:path w="107315" h="107315">
                <a:moveTo>
                  <a:pt x="91896" y="33705"/>
                </a:moveTo>
                <a:lnTo>
                  <a:pt x="53174" y="33705"/>
                </a:lnTo>
                <a:lnTo>
                  <a:pt x="55143" y="33756"/>
                </a:lnTo>
                <a:lnTo>
                  <a:pt x="56032" y="33845"/>
                </a:lnTo>
                <a:lnTo>
                  <a:pt x="73406" y="54559"/>
                </a:lnTo>
                <a:lnTo>
                  <a:pt x="73304" y="55854"/>
                </a:lnTo>
                <a:lnTo>
                  <a:pt x="51663" y="74041"/>
                </a:lnTo>
                <a:lnTo>
                  <a:pt x="96542" y="74041"/>
                </a:lnTo>
                <a:lnTo>
                  <a:pt x="92913" y="71221"/>
                </a:lnTo>
                <a:lnTo>
                  <a:pt x="95186" y="66662"/>
                </a:lnTo>
                <a:lnTo>
                  <a:pt x="95948" y="62928"/>
                </a:lnTo>
                <a:lnTo>
                  <a:pt x="96456" y="58407"/>
                </a:lnTo>
                <a:lnTo>
                  <a:pt x="106019" y="57277"/>
                </a:lnTo>
                <a:lnTo>
                  <a:pt x="107251" y="55676"/>
                </a:lnTo>
                <a:lnTo>
                  <a:pt x="105079" y="38493"/>
                </a:lnTo>
                <a:lnTo>
                  <a:pt x="104950" y="38392"/>
                </a:lnTo>
                <a:lnTo>
                  <a:pt x="93802" y="38392"/>
                </a:lnTo>
                <a:lnTo>
                  <a:pt x="92118" y="34137"/>
                </a:lnTo>
                <a:lnTo>
                  <a:pt x="91896" y="33705"/>
                </a:lnTo>
                <a:close/>
              </a:path>
              <a:path w="107315" h="107315">
                <a:moveTo>
                  <a:pt x="19227" y="13931"/>
                </a:moveTo>
                <a:lnTo>
                  <a:pt x="17030" y="14185"/>
                </a:lnTo>
                <a:lnTo>
                  <a:pt x="6413" y="27851"/>
                </a:lnTo>
                <a:lnTo>
                  <a:pt x="7200" y="29387"/>
                </a:lnTo>
                <a:lnTo>
                  <a:pt x="14884" y="35356"/>
                </a:lnTo>
                <a:lnTo>
                  <a:pt x="12611" y="39916"/>
                </a:lnTo>
                <a:lnTo>
                  <a:pt x="11582" y="44005"/>
                </a:lnTo>
                <a:lnTo>
                  <a:pt x="11061" y="48526"/>
                </a:lnTo>
                <a:lnTo>
                  <a:pt x="2984" y="49784"/>
                </a:lnTo>
                <a:lnTo>
                  <a:pt x="1231" y="49999"/>
                </a:lnTo>
                <a:lnTo>
                  <a:pt x="0" y="51600"/>
                </a:lnTo>
                <a:lnTo>
                  <a:pt x="2159" y="68783"/>
                </a:lnTo>
                <a:lnTo>
                  <a:pt x="3759" y="70027"/>
                </a:lnTo>
                <a:lnTo>
                  <a:pt x="13385" y="68834"/>
                </a:lnTo>
                <a:lnTo>
                  <a:pt x="40888" y="68834"/>
                </a:lnTo>
                <a:lnTo>
                  <a:pt x="33848" y="55854"/>
                </a:lnTo>
                <a:lnTo>
                  <a:pt x="33934" y="50622"/>
                </a:lnTo>
                <a:lnTo>
                  <a:pt x="53174" y="33705"/>
                </a:lnTo>
                <a:lnTo>
                  <a:pt x="91896" y="33705"/>
                </a:lnTo>
                <a:lnTo>
                  <a:pt x="90208" y="30429"/>
                </a:lnTo>
                <a:lnTo>
                  <a:pt x="86918" y="26517"/>
                </a:lnTo>
                <a:lnTo>
                  <a:pt x="92082" y="19875"/>
                </a:lnTo>
                <a:lnTo>
                  <a:pt x="26873" y="19875"/>
                </a:lnTo>
                <a:lnTo>
                  <a:pt x="19227" y="13931"/>
                </a:lnTo>
                <a:close/>
              </a:path>
              <a:path w="107315" h="107315">
                <a:moveTo>
                  <a:pt x="103466" y="37223"/>
                </a:moveTo>
                <a:lnTo>
                  <a:pt x="101714" y="37452"/>
                </a:lnTo>
                <a:lnTo>
                  <a:pt x="93802" y="38392"/>
                </a:lnTo>
                <a:lnTo>
                  <a:pt x="104950" y="38392"/>
                </a:lnTo>
                <a:lnTo>
                  <a:pt x="103466" y="37223"/>
                </a:lnTo>
                <a:close/>
              </a:path>
              <a:path w="107315" h="107315">
                <a:moveTo>
                  <a:pt x="55676" y="0"/>
                </a:moveTo>
                <a:lnTo>
                  <a:pt x="38493" y="2146"/>
                </a:lnTo>
                <a:lnTo>
                  <a:pt x="37261" y="3746"/>
                </a:lnTo>
                <a:lnTo>
                  <a:pt x="38493" y="13360"/>
                </a:lnTo>
                <a:lnTo>
                  <a:pt x="34340" y="14897"/>
                </a:lnTo>
                <a:lnTo>
                  <a:pt x="30784" y="16586"/>
                </a:lnTo>
                <a:lnTo>
                  <a:pt x="26873" y="19875"/>
                </a:lnTo>
                <a:lnTo>
                  <a:pt x="92082" y="19875"/>
                </a:lnTo>
                <a:lnTo>
                  <a:pt x="92862" y="18872"/>
                </a:lnTo>
                <a:lnTo>
                  <a:pt x="93268" y="16814"/>
                </a:lnTo>
                <a:lnTo>
                  <a:pt x="90318" y="14528"/>
                </a:lnTo>
                <a:lnTo>
                  <a:pt x="71437" y="14528"/>
                </a:lnTo>
                <a:lnTo>
                  <a:pt x="67665" y="12865"/>
                </a:lnTo>
                <a:lnTo>
                  <a:pt x="63030" y="11404"/>
                </a:lnTo>
                <a:lnTo>
                  <a:pt x="58508" y="10896"/>
                </a:lnTo>
                <a:lnTo>
                  <a:pt x="57264" y="1244"/>
                </a:lnTo>
                <a:lnTo>
                  <a:pt x="55676" y="0"/>
                </a:lnTo>
                <a:close/>
              </a:path>
              <a:path w="107315" h="107315">
                <a:moveTo>
                  <a:pt x="79590" y="6197"/>
                </a:moveTo>
                <a:lnTo>
                  <a:pt x="77406" y="6845"/>
                </a:lnTo>
                <a:lnTo>
                  <a:pt x="71437" y="14528"/>
                </a:lnTo>
                <a:lnTo>
                  <a:pt x="90318" y="14528"/>
                </a:lnTo>
                <a:lnTo>
                  <a:pt x="79590" y="61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681957" y="4663147"/>
            <a:ext cx="54610" cy="99695"/>
          </a:xfrm>
          <a:custGeom>
            <a:avLst/>
            <a:gdLst/>
            <a:ahLst/>
            <a:cxnLst/>
            <a:rect l="l" t="t" r="r" b="b"/>
            <a:pathLst>
              <a:path w="54609" h="99695">
                <a:moveTo>
                  <a:pt x="0" y="0"/>
                </a:moveTo>
                <a:lnTo>
                  <a:pt x="2133" y="99148"/>
                </a:lnTo>
                <a:lnTo>
                  <a:pt x="54394" y="48425"/>
                </a:lnTo>
                <a:lnTo>
                  <a:pt x="0" y="0"/>
                </a:lnTo>
                <a:close/>
              </a:path>
            </a:pathLst>
          </a:custGeom>
          <a:solidFill>
            <a:srgbClr val="003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42">
            <a:extLst>
              <a:ext uri="{FF2B5EF4-FFF2-40B4-BE49-F238E27FC236}">
                <a16:creationId xmlns:a16="http://schemas.microsoft.com/office/drawing/2014/main" id="{F33E7911-7D62-A845-8941-E79A7668D087}"/>
              </a:ext>
            </a:extLst>
          </p:cNvPr>
          <p:cNvSpPr txBox="1"/>
          <p:nvPr/>
        </p:nvSpPr>
        <p:spPr>
          <a:xfrm>
            <a:off x="8361143" y="4217382"/>
            <a:ext cx="1265457" cy="79508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200"/>
              </a:spcBef>
            </a:pP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Inform inventor 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and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I&amp;E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core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of  decision </a:t>
            </a:r>
            <a:r>
              <a:rPr sz="1300" b="1" spc="-5" dirty="0">
                <a:solidFill>
                  <a:srgbClr val="003C4B"/>
                </a:solidFill>
                <a:latin typeface="Arial"/>
                <a:cs typeface="Arial"/>
              </a:rPr>
              <a:t>and  </a:t>
            </a:r>
            <a:r>
              <a:rPr sz="1300" b="1" dirty="0">
                <a:solidFill>
                  <a:srgbClr val="003C4B"/>
                </a:solidFill>
                <a:latin typeface="Arial"/>
                <a:cs typeface="Arial"/>
              </a:rPr>
              <a:t>justification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9" name="object 43">
            <a:extLst>
              <a:ext uri="{FF2B5EF4-FFF2-40B4-BE49-F238E27FC236}">
                <a16:creationId xmlns:a16="http://schemas.microsoft.com/office/drawing/2014/main" id="{F89B4AFA-3D92-1E44-9A39-BDE5C9CE5365}"/>
              </a:ext>
            </a:extLst>
          </p:cNvPr>
          <p:cNvSpPr txBox="1"/>
          <p:nvPr/>
        </p:nvSpPr>
        <p:spPr>
          <a:xfrm>
            <a:off x="10193300" y="4021476"/>
            <a:ext cx="1137285" cy="12700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1600"/>
              </a:lnSpc>
              <a:spcBef>
                <a:spcPts val="320"/>
              </a:spcBef>
            </a:pPr>
            <a:r>
              <a:rPr sz="1500" b="1" spc="-5" dirty="0">
                <a:solidFill>
                  <a:srgbClr val="003C4B"/>
                </a:solidFill>
                <a:latin typeface="Arial"/>
                <a:cs typeface="Arial"/>
              </a:rPr>
              <a:t>Refer </a:t>
            </a:r>
            <a:r>
              <a:rPr sz="1500" b="1" dirty="0">
                <a:solidFill>
                  <a:srgbClr val="003C4B"/>
                </a:solidFill>
                <a:latin typeface="Arial"/>
                <a:cs typeface="Arial"/>
              </a:rPr>
              <a:t>to I&amp;E  </a:t>
            </a:r>
            <a:r>
              <a:rPr sz="1500" b="1" spc="-5" dirty="0">
                <a:solidFill>
                  <a:srgbClr val="003C4B"/>
                </a:solidFill>
                <a:latin typeface="Arial"/>
                <a:cs typeface="Arial"/>
              </a:rPr>
              <a:t>core </a:t>
            </a:r>
            <a:r>
              <a:rPr sz="1500" b="1" dirty="0">
                <a:solidFill>
                  <a:srgbClr val="003C4B"/>
                </a:solidFill>
                <a:latin typeface="Arial"/>
                <a:cs typeface="Arial"/>
              </a:rPr>
              <a:t>to</a:t>
            </a:r>
            <a:r>
              <a:rPr sz="1500" b="1" spc="-90" dirty="0">
                <a:solidFill>
                  <a:srgbClr val="003C4B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3C4B"/>
                </a:solidFill>
                <a:latin typeface="Arial"/>
                <a:cs typeface="Arial"/>
              </a:rPr>
              <a:t>seek  alternative  </a:t>
            </a:r>
            <a:r>
              <a:rPr sz="1500" b="1" dirty="0">
                <a:solidFill>
                  <a:srgbClr val="003C4B"/>
                </a:solidFill>
                <a:latin typeface="Arial"/>
                <a:cs typeface="Arial"/>
              </a:rPr>
              <a:t>pathway for  innovation  opportunity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90" name="object 74">
            <a:extLst>
              <a:ext uri="{FF2B5EF4-FFF2-40B4-BE49-F238E27FC236}">
                <a16:creationId xmlns:a16="http://schemas.microsoft.com/office/drawing/2014/main" id="{CB5149D5-8EB5-F54D-A89D-6A22631D4C7A}"/>
              </a:ext>
            </a:extLst>
          </p:cNvPr>
          <p:cNvSpPr/>
          <p:nvPr/>
        </p:nvSpPr>
        <p:spPr>
          <a:xfrm>
            <a:off x="2970627" y="3550398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579" y="0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74">
            <a:extLst>
              <a:ext uri="{FF2B5EF4-FFF2-40B4-BE49-F238E27FC236}">
                <a16:creationId xmlns:a16="http://schemas.microsoft.com/office/drawing/2014/main" id="{6D68C536-1283-6343-910C-ED24CD070D6B}"/>
              </a:ext>
            </a:extLst>
          </p:cNvPr>
          <p:cNvSpPr/>
          <p:nvPr/>
        </p:nvSpPr>
        <p:spPr>
          <a:xfrm flipV="1">
            <a:off x="9417162" y="4663147"/>
            <a:ext cx="264795" cy="45719"/>
          </a:xfrm>
          <a:custGeom>
            <a:avLst/>
            <a:gdLst/>
            <a:ahLst/>
            <a:cxnLst/>
            <a:rect l="l" t="t" r="r" b="b"/>
            <a:pathLst>
              <a:path w="264795">
                <a:moveTo>
                  <a:pt x="0" y="0"/>
                </a:moveTo>
                <a:lnTo>
                  <a:pt x="264579" y="0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73">
            <a:extLst>
              <a:ext uri="{FF2B5EF4-FFF2-40B4-BE49-F238E27FC236}">
                <a16:creationId xmlns:a16="http://schemas.microsoft.com/office/drawing/2014/main" id="{957C4E73-0FF9-B646-B5AB-34AAD4168078}"/>
              </a:ext>
            </a:extLst>
          </p:cNvPr>
          <p:cNvSpPr/>
          <p:nvPr/>
        </p:nvSpPr>
        <p:spPr>
          <a:xfrm>
            <a:off x="5658348" y="13185113"/>
            <a:ext cx="3984625" cy="445770"/>
          </a:xfrm>
          <a:custGeom>
            <a:avLst/>
            <a:gdLst/>
            <a:ahLst/>
            <a:cxnLst/>
            <a:rect l="l" t="t" r="r" b="b"/>
            <a:pathLst>
              <a:path w="3984625" h="445769">
                <a:moveTo>
                  <a:pt x="0" y="0"/>
                </a:moveTo>
                <a:lnTo>
                  <a:pt x="8851" y="445363"/>
                </a:lnTo>
                <a:lnTo>
                  <a:pt x="3984028" y="445287"/>
                </a:lnTo>
              </a:path>
            </a:pathLst>
          </a:custGeom>
          <a:ln w="12700">
            <a:solidFill>
              <a:srgbClr val="003C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D675E21CEB6947874B696390DB8600" ma:contentTypeVersion="11" ma:contentTypeDescription="Create a new document." ma:contentTypeScope="" ma:versionID="0b63a21e9b0980bd96f1df358507ee62">
  <xsd:schema xmlns:xsd="http://www.w3.org/2001/XMLSchema" xmlns:xs="http://www.w3.org/2001/XMLSchema" xmlns:p="http://schemas.microsoft.com/office/2006/metadata/properties" xmlns:ns3="202bafab-2fec-4223-b48f-575774eae2a8" xmlns:ns4="3164bd01-03ba-4440-9180-e2fbbdcbb452" targetNamespace="http://schemas.microsoft.com/office/2006/metadata/properties" ma:root="true" ma:fieldsID="077691b159fca56d16b5e876c9060be5" ns3:_="" ns4:_="">
    <xsd:import namespace="202bafab-2fec-4223-b48f-575774eae2a8"/>
    <xsd:import namespace="3164bd01-03ba-4440-9180-e2fbbdcbb4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bafab-2fec-4223-b48f-575774eae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64bd01-03ba-4440-9180-e2fbbdcbb45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459CB-AB03-499D-83FB-55BF79F909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2bafab-2fec-4223-b48f-575774eae2a8"/>
    <ds:schemaRef ds:uri="3164bd01-03ba-4440-9180-e2fbbdcbb4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1A88FA-8219-4166-8B9A-641C880602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F9F09-AD1C-43BB-9AF6-9159AB0C56DD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164bd01-03ba-4440-9180-e2fbbdcbb452"/>
    <ds:schemaRef ds:uri="202bafab-2fec-4223-b48f-575774eae2a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112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Macmillan</dc:creator>
  <cp:lastModifiedBy>May, Caroline</cp:lastModifiedBy>
  <cp:revision>5</cp:revision>
  <dcterms:created xsi:type="dcterms:W3CDTF">2019-12-09T11:55:51Z</dcterms:created>
  <dcterms:modified xsi:type="dcterms:W3CDTF">2020-12-10T11:42:47Z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2019-12-09T00:00:00Z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2019-12-09T00:00:00Z</vt:filetime>
  </property>
  <property fmtid="{D5CDD505-2E9C-101B-9397-08002B2CF9AE}" pid="5" name="ContentTypeId">
    <vt:lpwstr>0x01010018D675E21CEB6947874B696390DB8600</vt:lpwstr>
  </property>
</Properties>
</file>