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2" r:id="rId1"/>
  </p:sldMasterIdLst>
  <p:notesMasterIdLst>
    <p:notesMasterId r:id="rId3"/>
  </p:notesMasterIdLst>
  <p:handoutMasterIdLst>
    <p:handoutMasterId r:id="rId4"/>
  </p:handoutMasterIdLst>
  <p:sldIdLst>
    <p:sldId id="27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ker, Kirsty" initials="WK" lastIdx="6" clrIdx="0">
    <p:extLst>
      <p:ext uri="{19B8F6BF-5375-455C-9EA6-DF929625EA0E}">
        <p15:presenceInfo xmlns:p15="http://schemas.microsoft.com/office/powerpoint/2012/main" userId="Walker, Kirsty" providerId="None"/>
      </p:ext>
    </p:extLst>
  </p:cmAuthor>
  <p:cmAuthor id="2" name="Lux, Collette" initials="LC" lastIdx="2" clrIdx="1">
    <p:extLst>
      <p:ext uri="{19B8F6BF-5375-455C-9EA6-DF929625EA0E}">
        <p15:presenceInfo xmlns:p15="http://schemas.microsoft.com/office/powerpoint/2012/main" userId="S::ucypccl@ucl.ac.uk::3a37835c-9e00-4f74-95ce-e56b6c50e8da" providerId="AD"/>
      </p:ext>
    </p:extLst>
  </p:cmAuthor>
  <p:cmAuthor id="3" name="Cornelius, Anna" initials="CA" lastIdx="2" clrIdx="2">
    <p:extLst>
      <p:ext uri="{19B8F6BF-5375-455C-9EA6-DF929625EA0E}">
        <p15:presenceInfo xmlns:p15="http://schemas.microsoft.com/office/powerpoint/2012/main" userId="S::ucsaorn@ucl.ac.uk::4ade97be-e36f-4d1c-be88-997637cd92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A9"/>
    <a:srgbClr val="000000"/>
    <a:srgbClr val="003D4C"/>
    <a:srgbClr val="8DB9CA"/>
    <a:srgbClr val="8C8279"/>
    <a:srgbClr val="A4DBE8"/>
    <a:srgbClr val="C6B0B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9" autoAdjust="0"/>
    <p:restoredTop sz="93792" autoAdjust="0"/>
  </p:normalViewPr>
  <p:slideViewPr>
    <p:cSldViewPr snapToGrid="0" snapToObjects="1">
      <p:cViewPr varScale="1">
        <p:scale>
          <a:sx n="67" d="100"/>
          <a:sy n="67" d="100"/>
        </p:scale>
        <p:origin x="580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9B173D-BDE1-334A-A54B-AB7416F088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A8520C-8460-0D42-86C9-D0794A4B3E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85B03-F712-974C-A1D8-1F9A468F5B6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5F3C87-CBF7-CC4C-8F0D-1EB8B06357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DA787-5DE4-CD4A-B75E-AC89ED789C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74958-CA5E-0C46-B182-67DF590DF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69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EF3F-35E2-3B43-BF81-CFC248C5231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03F89-1949-E64B-AC42-D3BE5974B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65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SzPct val="109000"/>
              <a:buFont typeface="Arial" panose="020B0604020202020204" pitchFamily="34" charset="0"/>
              <a:buNone/>
            </a:pPr>
            <a:endParaRPr lang="en-GB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03F89-1949-E64B-AC42-D3BE5974B6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9132E-B35C-46C1-937C-DA96B6836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2F17A9-E2AB-4AF0-8B21-0597D6778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DAF7C-B811-4C31-AFCD-8E52FFE0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14E1-1470-40FA-94E7-9237002AC9EC}" type="datetimeFigureOut">
              <a:rPr lang="en-GB" smtClean="0"/>
              <a:t>29/10/2021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74401-7F73-414B-8CC3-278AF8FE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3A499-C330-44AE-BF05-ED40ABF38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F13F-FEC4-460E-95CA-AB2C8C3004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71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057C8-731C-4684-9272-C2DB9F42D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966F70-AA1F-4A59-8EE2-87C5ED7F7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374F9-B667-4386-A7B5-4F84BBB9D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1162A-9D97-45F6-B0E3-18C14B3C1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4F14A-3A52-4116-8AA6-A32B54A8A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425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42D1C1-DCD0-455B-8FC1-7248A9409B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431F0-0AA7-4079-80D7-A2DF7C080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8C224-D5C7-45F6-8EEB-B489EEB01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52673-A708-4A60-8935-954F96612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A160D-4E5B-471D-BB93-11FB379C6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74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CL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7" name="Text" descr="Text">
            <a:extLst>
              <a:ext uri="{FF2B5EF4-FFF2-40B4-BE49-F238E27FC236}">
                <a16:creationId xmlns:a16="http://schemas.microsoft.com/office/drawing/2014/main" id="{2D2A157B-B06B-5E44-8987-B8F38A7435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5399088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35F69D9D-B78C-6D4D-8B1E-AB31E336A5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0000" y="2412000"/>
            <a:ext cx="5399088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10/29/2021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819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CL Branding background">
            <a:extLst>
              <a:ext uri="{FF2B5EF4-FFF2-40B4-BE49-F238E27FC236}">
                <a16:creationId xmlns:a16="http://schemas.microsoft.com/office/drawing/2014/main" id="{EA4C8DDC-D29E-5E43-9BC2-FD84B2117884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3" name="Faculty, Department title">
            <a:extLst>
              <a:ext uri="{FF2B5EF4-FFF2-40B4-BE49-F238E27FC236}">
                <a16:creationId xmlns:a16="http://schemas.microsoft.com/office/drawing/2014/main" id="{7B844C1D-C9E2-A040-B3FD-0E3861E051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9" name="Main image" descr="Image">
            <a:extLst>
              <a:ext uri="{FF2B5EF4-FFF2-40B4-BE49-F238E27FC236}">
                <a16:creationId xmlns:a16="http://schemas.microsoft.com/office/drawing/2014/main" id="{FD55159A-63D1-334F-B344-448B05BC84B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440000"/>
            <a:ext cx="12192000" cy="5421086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Main Headline" descr="Headline">
            <a:extLst>
              <a:ext uri="{FF2B5EF4-FFF2-40B4-BE49-F238E27FC236}">
                <a16:creationId xmlns:a16="http://schemas.microsoft.com/office/drawing/2014/main" id="{6D1BEB54-27B8-4348-8671-D93B41DC5E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549105"/>
            <a:ext cx="7560000" cy="234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</a:t>
            </a:r>
            <a:br>
              <a:rPr lang="en-US" dirty="0"/>
            </a:br>
            <a:r>
              <a:rPr lang="en-US" dirty="0"/>
              <a:t>Arial 44pt bold</a:t>
            </a:r>
          </a:p>
        </p:txBody>
      </p:sp>
    </p:spTree>
    <p:extLst>
      <p:ext uri="{BB962C8B-B14F-4D97-AF65-F5344CB8AC3E}">
        <p14:creationId xmlns:p14="http://schemas.microsoft.com/office/powerpoint/2010/main" val="2079837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slide 2 - single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</a:extLst>
          </p:cNvPr>
          <p:cNvSpPr/>
          <p:nvPr userDrawn="1"/>
        </p:nvSpPr>
        <p:spPr>
          <a:xfrm>
            <a:off x="0" y="-1"/>
            <a:ext cx="12192000" cy="252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10" name="Main Headline" descr="Headline">
            <a:extLst>
              <a:ext uri="{FF2B5EF4-FFF2-40B4-BE49-F238E27FC236}">
                <a16:creationId xmlns:a16="http://schemas.microsoft.com/office/drawing/2014/main" id="{14916FEE-2CA1-274A-AB9A-27AE550ED61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1620000"/>
            <a:ext cx="10800690" cy="81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 headline, Arial 44pt bold</a:t>
            </a:r>
            <a:br>
              <a:rPr lang="en-US" dirty="0"/>
            </a:br>
            <a:endParaRPr lang="en-US" altLang="en-US" dirty="0"/>
          </a:p>
        </p:txBody>
      </p:sp>
      <p:sp>
        <p:nvSpPr>
          <p:cNvPr id="11" name="Picture " descr="Image">
            <a:extLst>
              <a:ext uri="{FF2B5EF4-FFF2-40B4-BE49-F238E27FC236}">
                <a16:creationId xmlns:a16="http://schemas.microsoft.com/office/drawing/2014/main" id="{7AAB61C2-2ECC-1549-9211-9297F9B818D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05456"/>
            <a:ext cx="12192000" cy="4352544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697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- Double lin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271759B8-0ABB-3643-884B-0A918443C549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440000"/>
            <a:ext cx="12192000" cy="1679261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ain Headline" descr="Headline">
            <a:extLst>
              <a:ext uri="{FF2B5EF4-FFF2-40B4-BE49-F238E27FC236}">
                <a16:creationId xmlns:a16="http://schemas.microsoft.com/office/drawing/2014/main" id="{0AFC6B55-24BD-7545-82A9-DD37164DF15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1620000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 headline, Arial 44pt bold</a:t>
            </a:r>
            <a:br>
              <a:rPr lang="en-US" dirty="0"/>
            </a:br>
            <a:endParaRPr lang="en-US" altLang="en-US" dirty="0"/>
          </a:p>
        </p:txBody>
      </p:sp>
      <p:sp>
        <p:nvSpPr>
          <p:cNvPr id="10" name="Sub Heading" descr="Sub heading">
            <a:extLst>
              <a:ext uri="{FF2B5EF4-FFF2-40B4-BE49-F238E27FC236}">
                <a16:creationId xmlns:a16="http://schemas.microsoft.com/office/drawing/2014/main" id="{790EF792-5BFA-7942-944E-20B5F5BA61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3420000"/>
            <a:ext cx="9000000" cy="19080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6255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 - Double line -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59606069-DCB2-E341-97E0-98600856E2E5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12" name="Picture" descr="Image">
            <a:extLst>
              <a:ext uri="{FF2B5EF4-FFF2-40B4-BE49-F238E27FC236}">
                <a16:creationId xmlns:a16="http://schemas.microsoft.com/office/drawing/2014/main" id="{A724F846-9E16-0743-9A5C-ED2946248F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36914"/>
            <a:ext cx="12192000" cy="1682804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0" y="3122579"/>
            <a:ext cx="12192000" cy="3735421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ain Headline" descr="Headline">
            <a:extLst>
              <a:ext uri="{FF2B5EF4-FFF2-40B4-BE49-F238E27FC236}">
                <a16:creationId xmlns:a16="http://schemas.microsoft.com/office/drawing/2014/main" id="{F393605F-7BBC-284E-8DAE-0B5B8411382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3470479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 headline, Arial 44pt bold</a:t>
            </a:r>
            <a:br>
              <a:rPr lang="en-US" dirty="0"/>
            </a:br>
            <a:endParaRPr lang="en-US" altLang="en-US" dirty="0"/>
          </a:p>
        </p:txBody>
      </p:sp>
      <p:sp>
        <p:nvSpPr>
          <p:cNvPr id="10" name="Sub Heading" descr="Sub heading">
            <a:extLst>
              <a:ext uri="{FF2B5EF4-FFF2-40B4-BE49-F238E27FC236}">
                <a16:creationId xmlns:a16="http://schemas.microsoft.com/office/drawing/2014/main" id="{790EF792-5BFA-7942-944E-20B5F5BA61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4950000"/>
            <a:ext cx="9000000" cy="19080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2271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section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">
            <a:extLst>
              <a:ext uri="{FF2B5EF4-FFF2-40B4-BE49-F238E27FC236}">
                <a16:creationId xmlns:a16="http://schemas.microsoft.com/office/drawing/2014/main" id="{F9ECF375-EFC6-8846-9FEE-E3BEC7506D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6616" y="900000"/>
            <a:ext cx="7534656" cy="5448518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440000"/>
            <a:ext cx="6480000" cy="2880000"/>
          </a:xfrm>
          <a:solidFill>
            <a:schemeClr val="bg1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 </a:t>
            </a:r>
            <a:br>
              <a:rPr lang="en-US" dirty="0"/>
            </a:br>
            <a:r>
              <a:rPr lang="en-US" dirty="0"/>
              <a:t>Arial 44pt bold</a:t>
            </a:r>
          </a:p>
        </p:txBody>
      </p:sp>
      <p:sp>
        <p:nvSpPr>
          <p:cNvPr id="8" name="Picture " descr="Image">
            <a:extLst>
              <a:ext uri="{FF2B5EF4-FFF2-40B4-BE49-F238E27FC236}">
                <a16:creationId xmlns:a16="http://schemas.microsoft.com/office/drawing/2014/main" id="{9390C092-D95C-EF41-9B4C-B77F203C0B0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66715" y="900000"/>
            <a:ext cx="3536848" cy="2906486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9" name="Text" descr="Text">
            <a:extLst>
              <a:ext uri="{FF2B5EF4-FFF2-40B4-BE49-F238E27FC236}">
                <a16:creationId xmlns:a16="http://schemas.microsoft.com/office/drawing/2014/main" id="{B97104E0-DC3E-EB49-A0B8-75D9C6ED8E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62900" y="4164600"/>
            <a:ext cx="3542400" cy="2287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7144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4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15" name="Text" descr="Text">
            <a:extLst>
              <a:ext uri="{FF2B5EF4-FFF2-40B4-BE49-F238E27FC236}">
                <a16:creationId xmlns:a16="http://schemas.microsoft.com/office/drawing/2014/main" id="{23293D9A-92DE-2745-A551-12503D5B38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11753E1-8533-844D-B406-655C6C9330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8768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562D057E-84DA-844C-8F30-A88C629E1D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6800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" descr="Text">
            <a:extLst>
              <a:ext uri="{FF2B5EF4-FFF2-40B4-BE49-F238E27FC236}">
                <a16:creationId xmlns:a16="http://schemas.microsoft.com/office/drawing/2014/main" id="{3FA6CE8B-790A-C44A-B1D0-DA5AC754A4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4832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10/29/2021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334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4 column colour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in Headline" descr="Headline">
            <a:extLst>
              <a:ext uri="{FF2B5EF4-FFF2-40B4-BE49-F238E27FC236}">
                <a16:creationId xmlns:a16="http://schemas.microsoft.com/office/drawing/2014/main" id="{5CB62203-BCF9-3241-9684-0F4402446F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922302"/>
            <a:ext cx="2610000" cy="5220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pPr lvl="0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E0051C4D-5840-9846-A6CC-052B1F915D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6800" y="900000"/>
            <a:ext cx="2610000" cy="5220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9" name="Picture" descr="Image">
            <a:extLst>
              <a:ext uri="{FF2B5EF4-FFF2-40B4-BE49-F238E27FC236}">
                <a16:creationId xmlns:a16="http://schemas.microsoft.com/office/drawing/2014/main" id="{7D295661-D9DD-8D43-9041-6814DE8FF6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5624" y="1290917"/>
            <a:ext cx="1328200" cy="1557617"/>
          </a:xfrm>
          <a:prstGeom prst="rect">
            <a:avLst/>
          </a:prstGeom>
        </p:spPr>
      </p:pic>
      <p:sp>
        <p:nvSpPr>
          <p:cNvPr id="13" name="Text" descr="Text">
            <a:extLst>
              <a:ext uri="{FF2B5EF4-FFF2-40B4-BE49-F238E27FC236}">
                <a16:creationId xmlns:a16="http://schemas.microsoft.com/office/drawing/2014/main" id="{73CED3B5-33C7-894B-9D58-FC396998F4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03712" y="3073400"/>
            <a:ext cx="2222500" cy="3022600"/>
          </a:xfrm>
        </p:spPr>
        <p:txBody>
          <a:bodyPr/>
          <a:lstStyle>
            <a:lvl1pPr>
              <a:defRPr sz="1800"/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E69AB749-3152-6149-94E2-0485941817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00" y="900000"/>
            <a:ext cx="2610000" cy="5220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1" name="Picture" descr="Image">
            <a:extLst>
              <a:ext uri="{FF2B5EF4-FFF2-40B4-BE49-F238E27FC236}">
                <a16:creationId xmlns:a16="http://schemas.microsoft.com/office/drawing/2014/main" id="{34669171-BF23-B54C-8D3F-B1C89E122C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0096" y="1292400"/>
            <a:ext cx="1328200" cy="1557617"/>
          </a:xfrm>
          <a:prstGeom prst="rect">
            <a:avLst/>
          </a:prstGeom>
        </p:spPr>
      </p:pic>
      <p:sp>
        <p:nvSpPr>
          <p:cNvPr id="14" name="Text" descr="Text">
            <a:extLst>
              <a:ext uri="{FF2B5EF4-FFF2-40B4-BE49-F238E27FC236}">
                <a16:creationId xmlns:a16="http://schemas.microsoft.com/office/drawing/2014/main" id="{87F3A240-3369-0145-B540-5A60FA0848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56040" y="3073400"/>
            <a:ext cx="2222500" cy="3022600"/>
          </a:xfrm>
        </p:spPr>
        <p:txBody>
          <a:bodyPr/>
          <a:lstStyle>
            <a:lvl1pPr>
              <a:defRPr sz="1800"/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background">
            <a:extLst>
              <a:ext uri="{FF2B5EF4-FFF2-40B4-BE49-F238E27FC236}">
                <a16:creationId xmlns:a16="http://schemas.microsoft.com/office/drawing/2014/main" id="{F708712F-D0E9-B94A-A9B7-F258F0F10A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90800" y="900000"/>
            <a:ext cx="2610000" cy="5220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22" name="Picture" descr="Image">
            <a:extLst>
              <a:ext uri="{FF2B5EF4-FFF2-40B4-BE49-F238E27FC236}">
                <a16:creationId xmlns:a16="http://schemas.microsoft.com/office/drawing/2014/main" id="{8073F21E-F4EF-B246-B7E8-4FA799EC3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0416" y="1290917"/>
            <a:ext cx="1328200" cy="1557617"/>
          </a:xfrm>
          <a:prstGeom prst="rect">
            <a:avLst/>
          </a:prstGeom>
        </p:spPr>
      </p:pic>
      <p:sp>
        <p:nvSpPr>
          <p:cNvPr id="16" name="Text" descr="Text">
            <a:extLst>
              <a:ext uri="{FF2B5EF4-FFF2-40B4-BE49-F238E27FC236}">
                <a16:creationId xmlns:a16="http://schemas.microsoft.com/office/drawing/2014/main" id="{5387EEB0-9F43-E241-9EDB-010FB36582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08368" y="3068960"/>
            <a:ext cx="2222500" cy="3022600"/>
          </a:xfrm>
        </p:spPr>
        <p:txBody>
          <a:bodyPr/>
          <a:lstStyle>
            <a:lvl1pPr>
              <a:defRPr sz="1800"/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373E51-46F8-B446-A241-A5395388A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10/29/2021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CFD4B-BF38-E841-868E-C9F3BBC72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688DCC-68B7-D349-B50E-BEE3CC1D8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836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2EC3E-0CFD-4C5B-B64C-FD7FD268C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788A2-253B-4DAE-B56F-240ECE4A6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2C46A-7C14-431E-90A0-6F6BF7D59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F86BE-F181-4DAC-A815-E9472AF31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3671F-F538-4A6A-A287-0D2034F62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805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5400000" cy="2325802"/>
          </a:xfrm>
        </p:spPr>
        <p:txBody>
          <a:bodyPr/>
          <a:lstStyle>
            <a:lvl1pPr>
              <a:defRPr sz="3600" b="0"/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96CC15FA-5D3D-604E-8882-80A2838906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3618500"/>
            <a:ext cx="5399088" cy="2617200"/>
          </a:xfrm>
        </p:spPr>
        <p:txBody>
          <a:bodyPr/>
          <a:lstStyle>
            <a:lvl1pPr marL="180975" marR="0" indent="-18097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" descr="Image">
            <a:extLst>
              <a:ext uri="{FF2B5EF4-FFF2-40B4-BE49-F238E27FC236}">
                <a16:creationId xmlns:a16="http://schemas.microsoft.com/office/drawing/2014/main" id="{C443FA27-F0DB-1840-998D-206100BED38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940000" y="900000"/>
            <a:ext cx="5400000" cy="5344683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10/29/2021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215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hree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" descr="Image">
            <a:extLst>
              <a:ext uri="{FF2B5EF4-FFF2-40B4-BE49-F238E27FC236}">
                <a16:creationId xmlns:a16="http://schemas.microsoft.com/office/drawing/2014/main" id="{935F83AB-29A1-EF49-B6EC-5214A87545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000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8" name="Text" descr="Text">
            <a:extLst>
              <a:ext uri="{FF2B5EF4-FFF2-40B4-BE49-F238E27FC236}">
                <a16:creationId xmlns:a16="http://schemas.microsoft.com/office/drawing/2014/main" id="{83D66963-CB2B-4B4F-BCF3-CFD7FD192F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" descr="Image">
            <a:extLst>
              <a:ext uri="{FF2B5EF4-FFF2-40B4-BE49-F238E27FC236}">
                <a16:creationId xmlns:a16="http://schemas.microsoft.com/office/drawing/2014/main" id="{E95E3DE4-2C02-DF4D-871A-130A912A3E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9580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7085F07-56B0-4443-841E-8375628232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0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" descr="Image">
            <a:extLst>
              <a:ext uri="{FF2B5EF4-FFF2-40B4-BE49-F238E27FC236}">
                <a16:creationId xmlns:a16="http://schemas.microsoft.com/office/drawing/2014/main" id="{08A0AD7D-724B-E44B-89BE-D93B46E6BC8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5624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BB07EA65-C349-F04B-BF09-CC2483489C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218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10/29/2021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858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11" name="Table" descr="Text / Table">
            <a:extLst>
              <a:ext uri="{FF2B5EF4-FFF2-40B4-BE49-F238E27FC236}">
                <a16:creationId xmlns:a16="http://schemas.microsoft.com/office/drawing/2014/main" id="{4DEFD8C9-6C2B-9C49-9F6F-5A35A2B747AF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360363" y="2286001"/>
            <a:ext cx="11553825" cy="4073524"/>
          </a:xfrm>
        </p:spPr>
        <p:txBody>
          <a:bodyPr/>
          <a:lstStyle/>
          <a:p>
            <a:r>
              <a:rPr lang="en-GB" dirty="0"/>
              <a:t>Click to add table</a:t>
            </a:r>
            <a:endParaRPr lang="en-US" dirty="0"/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D31E44D0-02C4-914B-B5F4-F5B0F5862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66454" y="2414430"/>
            <a:ext cx="2557322" cy="2623913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10/29/2021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06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DB988-1511-4524-B671-11D0A9697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FF509-3099-4B81-A584-450EBD1D9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287F8-0AA2-4CEF-9449-824E9BCC1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1D5FB-FE9A-48F1-BC58-324A80462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84D94-A49E-4B90-975F-DBB6CC0D0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768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B97F2-4EA5-4657-AF63-53C062C7E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ECD7C-3EF2-4DBA-9614-2AFB45318C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667CA-B299-4BCC-B7A2-E8BF55463C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4EE089-C713-48A8-9830-075213656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10/29/2021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BC492-41B8-42D5-8596-26F6720F9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B947F-E278-4ECE-B8CE-9C34C4018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82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0153A-F346-491A-B21B-9B1266B26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14DBE-99C4-4F68-A70F-BB571B5AE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ACFEEE-AD40-4EB8-A799-4385EA0E29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2EB460-F5EF-47BD-9CE2-F91D8F5852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0C6DFA-0B51-46B3-8F01-19E2738569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165CCA-0C36-4780-A928-CEF3B25DE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10/29/2021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413DDB-22A7-49E8-885F-7196699FF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EBD093-7591-4854-8367-231989FF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398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221FD-CCBD-4BBD-983F-B6CD1D223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A9E68E-58D6-4981-8881-15AB60D30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10/29/2021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826707-CD01-4EAD-9DF9-6B2143C5C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C123A8-0BAD-49ED-B05A-964D5A6BB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465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33EFD3-E9ED-47DD-BF4D-132A707CE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10/29/2021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ED16D4-E35C-4A13-8CDD-6258D05C5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9665C-0A6A-4C81-A951-2DE77397A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63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59007-7F8D-4127-AFB3-EB47E87B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1A9B5-7F51-4BE2-876E-9FB67F18F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17895-1BB8-4AE4-8A13-85DDCDE26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FB244D-F437-4482-921E-43D2014D5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10/29/2021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AD78E-71EC-4783-92DC-ABC90F48D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E5DF7A-F2D0-4812-81E1-946C61102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610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A1930-FB64-4941-B88E-96C464F9C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96ECCE-F581-44BF-A775-808DFD93C9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328A92-6E5F-40D0-8F6F-BF6540360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65C227-E960-452F-BD77-90737134B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10/29/2021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988BC7-4714-4C1F-83A6-77964AB0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B2EE0-CC51-4B1D-B8BF-2F74E3759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2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89184B-A500-4F4E-BB12-6B74A5834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B2F95-C46D-4040-8E75-50E661469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625B6-84EF-4B9E-A170-8B81EB791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4912D-2AAD-42F0-A265-46DCFEBB3C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568AA-2901-4816-9212-60C3FB0E6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UCL Branding">
            <a:extLst>
              <a:ext uri="{FF2B5EF4-FFF2-40B4-BE49-F238E27FC236}">
                <a16:creationId xmlns:a16="http://schemas.microsoft.com/office/drawing/2014/main" id="{0476967E-BE82-411C-A13C-FD9298494D54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073" cy="54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0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5" r:id="rId12"/>
    <p:sldLayoutId id="2147483720" r:id="rId13"/>
    <p:sldLayoutId id="2147483723" r:id="rId14"/>
    <p:sldLayoutId id="2147483726" r:id="rId15"/>
    <p:sldLayoutId id="2147483727" r:id="rId16"/>
    <p:sldLayoutId id="2147483730" r:id="rId17"/>
    <p:sldLayoutId id="2147483734" r:id="rId18"/>
    <p:sldLayoutId id="2147483735" r:id="rId19"/>
    <p:sldLayoutId id="2147483736" r:id="rId20"/>
    <p:sldLayoutId id="2147483737" r:id="rId21"/>
    <p:sldLayoutId id="2147483738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ucl.ac.uk/coronavirus/saf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2"/>
          <p:cNvSpPr txBox="1">
            <a:spLocks/>
          </p:cNvSpPr>
          <p:nvPr/>
        </p:nvSpPr>
        <p:spPr>
          <a:xfrm>
            <a:off x="413326" y="5227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How you can help keep UCL safe</a:t>
            </a:r>
            <a:endParaRPr lang="en-GB" sz="4000" b="1" dirty="0">
              <a:solidFill>
                <a:srgbClr val="0097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" y="1649967"/>
            <a:ext cx="11590519" cy="4824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300" b="0" i="0" dirty="0">
                <a:solidFill>
                  <a:srgbClr val="000000"/>
                </a:solidFill>
                <a:effectLst/>
                <a:latin typeface="Helvetica Neue"/>
              </a:rPr>
              <a:t>The most important thing you can do is get vaccinated for COVID-19, if you can.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Please be thoughtful and wear a face covering whilst indoors, unless you’re exempt.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Stay at home if you feel at all unwell. If you have coronavirus symptoms, </a:t>
            </a:r>
            <a:br>
              <a:rPr lang="en-GB" sz="2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self-isolate and order a PCR test.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you don’t have symptoms you should get tested twice a week with a </a:t>
            </a:r>
            <a:br>
              <a:rPr lang="en-GB" sz="2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rapid LFT test and report your results to the NHS and UCL Connect to Protect.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Please be considerate of those around you, especially if they’re wearing a </a:t>
            </a:r>
            <a:br>
              <a:rPr lang="en-GB" sz="2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‘Please Give Me Space’ lanyard or badge.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Wash or sanitise your hands frequently throughout the day.</a:t>
            </a:r>
          </a:p>
          <a:p>
            <a:pPr>
              <a:lnSpc>
                <a:spcPct val="115000"/>
              </a:lnSpc>
              <a:spcBef>
                <a:spcPts val="1800"/>
              </a:spcBef>
            </a:pPr>
            <a:r>
              <a:rPr lang="en-GB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Find out more: </a:t>
            </a:r>
            <a:r>
              <a:rPr lang="en-GB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 action="ppaction://hlinkfile"/>
              </a:rPr>
              <a:t>ucl.ac.uk/coronavirus/safe</a:t>
            </a:r>
            <a:endParaRPr lang="en-GB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913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2382</TotalTime>
  <Words>142</Words>
  <Application>Microsoft Office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 Neue</vt:lpstr>
      <vt:lpstr>Office Theme</vt:lpstr>
      <vt:lpstr>PowerPoint Presentation</vt:lpstr>
    </vt:vector>
  </TitlesOfParts>
  <Company>University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Petterson, Helen</dc:creator>
  <cp:lastModifiedBy>Milligan, Dale</cp:lastModifiedBy>
  <cp:revision>117</cp:revision>
  <dcterms:created xsi:type="dcterms:W3CDTF">2020-09-10T09:35:54Z</dcterms:created>
  <dcterms:modified xsi:type="dcterms:W3CDTF">2021-10-29T08:49:57Z</dcterms:modified>
  <cp:contentStatus/>
</cp:coreProperties>
</file>