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C0"/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6F2A5-6763-45F9-91FF-AD4B3A0C576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E714C-239F-4F13-A911-6C71C14DF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pic>
        <p:nvPicPr>
          <p:cNvPr id="4113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323850" y="260648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A4798D-CF27-424A-BD71-74FC184B96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72767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horz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horz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5D71C-0330-49FB-AEAF-C9558A0A23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118559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8E44BB-6BA7-4907-A99E-2C077D7B9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7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29A77C-D405-4107-BB59-59BC306EB7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89248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7905B8-4967-4C46-A2AC-7737702A09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18570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3936F-C303-4F02-B33E-3CD23F81CA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345554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CD567A-FE78-45D3-8959-374C7F3AE6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56144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F14C65-760E-4A1B-AC61-E60BA36D87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252304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D7723-F5E4-4EF4-8FFF-02CD704934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378696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89B39-C763-4B89-BC7E-926EBB46F5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  <p:extLst>
      <p:ext uri="{BB962C8B-B14F-4D97-AF65-F5344CB8AC3E}">
        <p14:creationId xmlns:p14="http://schemas.microsoft.com/office/powerpoint/2010/main" val="3573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8BBBC1-F269-4A12-907A-5C858C487D0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8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330200" y="151603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1944538"/>
          </a:xfrm>
        </p:spPr>
        <p:txBody>
          <a:bodyPr/>
          <a:lstStyle/>
          <a:p>
            <a:endParaRPr lang="en-GB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2E43EE-F080-ED3E-0250-9F0056826F4C}"/>
              </a:ext>
            </a:extLst>
          </p:cNvPr>
          <p:cNvSpPr txBox="1"/>
          <p:nvPr/>
        </p:nvSpPr>
        <p:spPr>
          <a:xfrm>
            <a:off x="297966" y="260648"/>
            <a:ext cx="4608190" cy="276999"/>
          </a:xfrm>
          <a:prstGeom prst="rect">
            <a:avLst/>
          </a:prstGeom>
          <a:solidFill>
            <a:srgbClr val="009EC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02C27-A643-9253-E7A8-A81C789534F5}"/>
              </a:ext>
            </a:extLst>
          </p:cNvPr>
          <p:cNvSpPr txBox="1"/>
          <p:nvPr/>
        </p:nvSpPr>
        <p:spPr>
          <a:xfrm>
            <a:off x="330200" y="127814"/>
            <a:ext cx="4608190" cy="276999"/>
          </a:xfrm>
          <a:prstGeom prst="rect">
            <a:avLst/>
          </a:prstGeom>
          <a:solidFill>
            <a:srgbClr val="009EC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Institute of Clinical Trials &amp; Methodology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ICTM Slide template</Template>
  <TotalTime>24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Fernandez Medina</dc:creator>
  <cp:lastModifiedBy>Margetts, Lucie</cp:lastModifiedBy>
  <cp:revision>4</cp:revision>
  <dcterms:created xsi:type="dcterms:W3CDTF">2018-03-27T08:39:38Z</dcterms:created>
  <dcterms:modified xsi:type="dcterms:W3CDTF">2023-09-13T13:33:36Z</dcterms:modified>
</cp:coreProperties>
</file>