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EA7600"/>
    <a:srgbClr val="B2B3B2"/>
    <a:srgbClr val="EFA720"/>
    <a:srgbClr val="361C64"/>
    <a:srgbClr val="0C1A44"/>
    <a:srgbClr val="9FD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99"/>
  </p:normalViewPr>
  <p:slideViewPr>
    <p:cSldViewPr snapToGrid="0" snapToObjects="1">
      <p:cViewPr varScale="1">
        <p:scale>
          <a:sx n="142" d="100"/>
          <a:sy n="142" d="100"/>
        </p:scale>
        <p:origin x="78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A848-CEE9-2E4C-88D4-3A15E34C9D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2AD9B-210B-A545-8A1E-463FED09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55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1235075"/>
            <a:chOff x="0" y="-66259"/>
            <a:chExt cx="9144000" cy="1235075"/>
          </a:xfrm>
        </p:grpSpPr>
        <p:sp>
          <p:nvSpPr>
            <p:cNvPr id="14" name="Freeform 24"/>
            <p:cNvSpPr>
              <a:spLocks/>
            </p:cNvSpPr>
            <p:nvPr/>
          </p:nvSpPr>
          <p:spPr bwMode="auto">
            <a:xfrm>
              <a:off x="0" y="-66259"/>
              <a:ext cx="9144000" cy="1235075"/>
            </a:xfrm>
            <a:custGeom>
              <a:avLst/>
              <a:gdLst>
                <a:gd name="T0" fmla="*/ 0 w 1123"/>
                <a:gd name="T1" fmla="*/ 0 h 151"/>
                <a:gd name="T2" fmla="*/ 0 w 1123"/>
                <a:gd name="T3" fmla="*/ 151 h 151"/>
                <a:gd name="T4" fmla="*/ 844 w 1123"/>
                <a:gd name="T5" fmla="*/ 151 h 151"/>
                <a:gd name="T6" fmla="*/ 841 w 1123"/>
                <a:gd name="T7" fmla="*/ 148 h 151"/>
                <a:gd name="T8" fmla="*/ 832 w 1123"/>
                <a:gd name="T9" fmla="*/ 122 h 151"/>
                <a:gd name="T10" fmla="*/ 832 w 1123"/>
                <a:gd name="T11" fmla="*/ 72 h 151"/>
                <a:gd name="T12" fmla="*/ 859 w 1123"/>
                <a:gd name="T13" fmla="*/ 72 h 151"/>
                <a:gd name="T14" fmla="*/ 859 w 1123"/>
                <a:gd name="T15" fmla="*/ 124 h 151"/>
                <a:gd name="T16" fmla="*/ 863 w 1123"/>
                <a:gd name="T17" fmla="*/ 135 h 151"/>
                <a:gd name="T18" fmla="*/ 871 w 1123"/>
                <a:gd name="T19" fmla="*/ 138 h 151"/>
                <a:gd name="T20" fmla="*/ 880 w 1123"/>
                <a:gd name="T21" fmla="*/ 135 h 151"/>
                <a:gd name="T22" fmla="*/ 883 w 1123"/>
                <a:gd name="T23" fmla="*/ 124 h 151"/>
                <a:gd name="T24" fmla="*/ 883 w 1123"/>
                <a:gd name="T25" fmla="*/ 72 h 151"/>
                <a:gd name="T26" fmla="*/ 910 w 1123"/>
                <a:gd name="T27" fmla="*/ 72 h 151"/>
                <a:gd name="T28" fmla="*/ 910 w 1123"/>
                <a:gd name="T29" fmla="*/ 117 h 151"/>
                <a:gd name="T30" fmla="*/ 900 w 1123"/>
                <a:gd name="T31" fmla="*/ 148 h 151"/>
                <a:gd name="T32" fmla="*/ 897 w 1123"/>
                <a:gd name="T33" fmla="*/ 151 h 151"/>
                <a:gd name="T34" fmla="*/ 937 w 1123"/>
                <a:gd name="T35" fmla="*/ 151 h 151"/>
                <a:gd name="T36" fmla="*/ 920 w 1123"/>
                <a:gd name="T37" fmla="*/ 114 h 151"/>
                <a:gd name="T38" fmla="*/ 964 w 1123"/>
                <a:gd name="T39" fmla="*/ 69 h 151"/>
                <a:gd name="T40" fmla="*/ 998 w 1123"/>
                <a:gd name="T41" fmla="*/ 82 h 151"/>
                <a:gd name="T42" fmla="*/ 1005 w 1123"/>
                <a:gd name="T43" fmla="*/ 92 h 151"/>
                <a:gd name="T44" fmla="*/ 982 w 1123"/>
                <a:gd name="T45" fmla="*/ 103 h 151"/>
                <a:gd name="T46" fmla="*/ 965 w 1123"/>
                <a:gd name="T47" fmla="*/ 89 h 151"/>
                <a:gd name="T48" fmla="*/ 953 w 1123"/>
                <a:gd name="T49" fmla="*/ 94 h 151"/>
                <a:gd name="T50" fmla="*/ 947 w 1123"/>
                <a:gd name="T51" fmla="*/ 113 h 151"/>
                <a:gd name="T52" fmla="*/ 965 w 1123"/>
                <a:gd name="T53" fmla="*/ 137 h 151"/>
                <a:gd name="T54" fmla="*/ 982 w 1123"/>
                <a:gd name="T55" fmla="*/ 123 h 151"/>
                <a:gd name="T56" fmla="*/ 1005 w 1123"/>
                <a:gd name="T57" fmla="*/ 134 h 151"/>
                <a:gd name="T58" fmla="*/ 997 w 1123"/>
                <a:gd name="T59" fmla="*/ 146 h 151"/>
                <a:gd name="T60" fmla="*/ 991 w 1123"/>
                <a:gd name="T61" fmla="*/ 151 h 151"/>
                <a:gd name="T62" fmla="*/ 1016 w 1123"/>
                <a:gd name="T63" fmla="*/ 151 h 151"/>
                <a:gd name="T64" fmla="*/ 1016 w 1123"/>
                <a:gd name="T65" fmla="*/ 72 h 151"/>
                <a:gd name="T66" fmla="*/ 1042 w 1123"/>
                <a:gd name="T67" fmla="*/ 72 h 151"/>
                <a:gd name="T68" fmla="*/ 1042 w 1123"/>
                <a:gd name="T69" fmla="*/ 134 h 151"/>
                <a:gd name="T70" fmla="*/ 1077 w 1123"/>
                <a:gd name="T71" fmla="*/ 134 h 151"/>
                <a:gd name="T72" fmla="*/ 1077 w 1123"/>
                <a:gd name="T73" fmla="*/ 151 h 151"/>
                <a:gd name="T74" fmla="*/ 1123 w 1123"/>
                <a:gd name="T75" fmla="*/ 151 h 151"/>
                <a:gd name="T76" fmla="*/ 1123 w 1123"/>
                <a:gd name="T77" fmla="*/ 0 h 151"/>
                <a:gd name="T78" fmla="*/ 0 w 1123"/>
                <a:gd name="T7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151">
                  <a:moveTo>
                    <a:pt x="0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844" y="151"/>
                    <a:pt x="844" y="151"/>
                    <a:pt x="844" y="151"/>
                  </a:cubicBezTo>
                  <a:cubicBezTo>
                    <a:pt x="843" y="150"/>
                    <a:pt x="842" y="149"/>
                    <a:pt x="841" y="148"/>
                  </a:cubicBezTo>
                  <a:cubicBezTo>
                    <a:pt x="833" y="140"/>
                    <a:pt x="833" y="131"/>
                    <a:pt x="832" y="122"/>
                  </a:cubicBezTo>
                  <a:cubicBezTo>
                    <a:pt x="832" y="72"/>
                    <a:pt x="832" y="72"/>
                    <a:pt x="832" y="72"/>
                  </a:cubicBezTo>
                  <a:cubicBezTo>
                    <a:pt x="859" y="72"/>
                    <a:pt x="859" y="72"/>
                    <a:pt x="859" y="72"/>
                  </a:cubicBezTo>
                  <a:cubicBezTo>
                    <a:pt x="859" y="124"/>
                    <a:pt x="859" y="124"/>
                    <a:pt x="859" y="124"/>
                  </a:cubicBezTo>
                  <a:cubicBezTo>
                    <a:pt x="859" y="128"/>
                    <a:pt x="860" y="132"/>
                    <a:pt x="863" y="135"/>
                  </a:cubicBezTo>
                  <a:cubicBezTo>
                    <a:pt x="865" y="137"/>
                    <a:pt x="868" y="138"/>
                    <a:pt x="871" y="138"/>
                  </a:cubicBezTo>
                  <a:cubicBezTo>
                    <a:pt x="875" y="138"/>
                    <a:pt x="878" y="136"/>
                    <a:pt x="880" y="135"/>
                  </a:cubicBezTo>
                  <a:cubicBezTo>
                    <a:pt x="883" y="132"/>
                    <a:pt x="883" y="128"/>
                    <a:pt x="883" y="124"/>
                  </a:cubicBezTo>
                  <a:cubicBezTo>
                    <a:pt x="883" y="72"/>
                    <a:pt x="883" y="72"/>
                    <a:pt x="883" y="72"/>
                  </a:cubicBezTo>
                  <a:cubicBezTo>
                    <a:pt x="910" y="72"/>
                    <a:pt x="910" y="72"/>
                    <a:pt x="910" y="72"/>
                  </a:cubicBezTo>
                  <a:cubicBezTo>
                    <a:pt x="910" y="117"/>
                    <a:pt x="910" y="117"/>
                    <a:pt x="910" y="117"/>
                  </a:cubicBezTo>
                  <a:cubicBezTo>
                    <a:pt x="910" y="126"/>
                    <a:pt x="910" y="139"/>
                    <a:pt x="900" y="148"/>
                  </a:cubicBezTo>
                  <a:cubicBezTo>
                    <a:pt x="899" y="149"/>
                    <a:pt x="898" y="150"/>
                    <a:pt x="897" y="151"/>
                  </a:cubicBezTo>
                  <a:cubicBezTo>
                    <a:pt x="937" y="151"/>
                    <a:pt x="937" y="151"/>
                    <a:pt x="937" y="151"/>
                  </a:cubicBezTo>
                  <a:cubicBezTo>
                    <a:pt x="925" y="142"/>
                    <a:pt x="920" y="128"/>
                    <a:pt x="920" y="114"/>
                  </a:cubicBezTo>
                  <a:cubicBezTo>
                    <a:pt x="920" y="92"/>
                    <a:pt x="935" y="69"/>
                    <a:pt x="964" y="69"/>
                  </a:cubicBezTo>
                  <a:cubicBezTo>
                    <a:pt x="976" y="69"/>
                    <a:pt x="989" y="73"/>
                    <a:pt x="998" y="82"/>
                  </a:cubicBezTo>
                  <a:cubicBezTo>
                    <a:pt x="1001" y="86"/>
                    <a:pt x="1003" y="89"/>
                    <a:pt x="1005" y="92"/>
                  </a:cubicBezTo>
                  <a:cubicBezTo>
                    <a:pt x="982" y="103"/>
                    <a:pt x="982" y="103"/>
                    <a:pt x="982" y="103"/>
                  </a:cubicBezTo>
                  <a:cubicBezTo>
                    <a:pt x="980" y="98"/>
                    <a:pt x="976" y="89"/>
                    <a:pt x="965" y="89"/>
                  </a:cubicBezTo>
                  <a:cubicBezTo>
                    <a:pt x="959" y="89"/>
                    <a:pt x="955" y="92"/>
                    <a:pt x="953" y="94"/>
                  </a:cubicBezTo>
                  <a:cubicBezTo>
                    <a:pt x="947" y="100"/>
                    <a:pt x="947" y="109"/>
                    <a:pt x="947" y="113"/>
                  </a:cubicBezTo>
                  <a:cubicBezTo>
                    <a:pt x="947" y="125"/>
                    <a:pt x="952" y="137"/>
                    <a:pt x="965" y="137"/>
                  </a:cubicBezTo>
                  <a:cubicBezTo>
                    <a:pt x="977" y="137"/>
                    <a:pt x="981" y="126"/>
                    <a:pt x="982" y="123"/>
                  </a:cubicBezTo>
                  <a:cubicBezTo>
                    <a:pt x="1005" y="134"/>
                    <a:pt x="1005" y="134"/>
                    <a:pt x="1005" y="134"/>
                  </a:cubicBezTo>
                  <a:cubicBezTo>
                    <a:pt x="1003" y="138"/>
                    <a:pt x="1001" y="142"/>
                    <a:pt x="997" y="146"/>
                  </a:cubicBezTo>
                  <a:cubicBezTo>
                    <a:pt x="995" y="148"/>
                    <a:pt x="993" y="150"/>
                    <a:pt x="991" y="151"/>
                  </a:cubicBezTo>
                  <a:cubicBezTo>
                    <a:pt x="1016" y="151"/>
                    <a:pt x="1016" y="151"/>
                    <a:pt x="1016" y="151"/>
                  </a:cubicBezTo>
                  <a:cubicBezTo>
                    <a:pt x="1016" y="72"/>
                    <a:pt x="1016" y="72"/>
                    <a:pt x="1016" y="72"/>
                  </a:cubicBezTo>
                  <a:cubicBezTo>
                    <a:pt x="1042" y="72"/>
                    <a:pt x="1042" y="72"/>
                    <a:pt x="1042" y="72"/>
                  </a:cubicBezTo>
                  <a:cubicBezTo>
                    <a:pt x="1042" y="134"/>
                    <a:pt x="1042" y="134"/>
                    <a:pt x="1042" y="134"/>
                  </a:cubicBezTo>
                  <a:cubicBezTo>
                    <a:pt x="1077" y="134"/>
                    <a:pt x="1077" y="134"/>
                    <a:pt x="1077" y="134"/>
                  </a:cubicBezTo>
                  <a:cubicBezTo>
                    <a:pt x="1077" y="151"/>
                    <a:pt x="1077" y="151"/>
                    <a:pt x="1077" y="151"/>
                  </a:cubicBezTo>
                  <a:cubicBezTo>
                    <a:pt x="1123" y="151"/>
                    <a:pt x="1123" y="151"/>
                    <a:pt x="1123" y="151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20182" y="514785"/>
              <a:ext cx="257986" cy="303133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 userDrawn="1"/>
        </p:nvSpPr>
        <p:spPr>
          <a:xfrm>
            <a:off x="294124" y="253355"/>
            <a:ext cx="3726982" cy="1692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AND METHODOLOGY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5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19417"/>
            <a:ext cx="8229600" cy="3075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5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6670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6670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2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 userDrawn="1"/>
        </p:nvSpPr>
        <p:spPr>
          <a:xfrm>
            <a:off x="294124" y="253355"/>
            <a:ext cx="3375924" cy="1538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253477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38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301"/>
            <a:ext cx="8229600" cy="2738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 userDrawn="1"/>
        </p:nvSpPr>
        <p:spPr>
          <a:xfrm>
            <a:off x="294124" y="253355"/>
            <a:ext cx="3375924" cy="1538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208869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 userDrawn="1"/>
        </p:nvSpPr>
        <p:spPr>
          <a:xfrm>
            <a:off x="294124" y="253355"/>
            <a:ext cx="3375924" cy="1538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187076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484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8251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8251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5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4671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24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00680"/>
            <a:ext cx="4040188" cy="25939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9688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00680"/>
            <a:ext cx="4041775" cy="25939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3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5849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1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91885"/>
            <a:ext cx="3008313" cy="6844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1886"/>
            <a:ext cx="5111750" cy="4202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A461-EA6A-5444-9DB9-803F995328F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05741" y="3332572"/>
            <a:ext cx="2756116" cy="1232372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numCol="1" spcCol="7200000">
            <a:noAutofit/>
          </a:bodyPr>
          <a:lstStyle/>
          <a:p>
            <a:r>
              <a:rPr lang="en-GB" sz="36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Main Headline</a:t>
            </a:r>
          </a:p>
          <a:p>
            <a:r>
              <a:rPr lang="en-GB" sz="3600" baseline="30000" dirty="0">
                <a:latin typeface="Arial" charset="0"/>
                <a:ea typeface="Arial" charset="0"/>
                <a:cs typeface="Arial" charset="0"/>
              </a:rPr>
              <a:t>Arial</a:t>
            </a:r>
          </a:p>
          <a:p>
            <a:r>
              <a:rPr lang="en-GB" sz="3600" baseline="30000" dirty="0">
                <a:latin typeface="Arial" charset="0"/>
                <a:ea typeface="Arial" charset="0"/>
                <a:cs typeface="Arial" charset="0"/>
              </a:rPr>
              <a:t>36pt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5741" y="4564944"/>
            <a:ext cx="2756116" cy="291042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numCol="1" spcCol="7200000" anchor="b" anchorCtr="0">
            <a:noAutofit/>
          </a:bodyPr>
          <a:lstStyle/>
          <a:p>
            <a:r>
              <a:rPr lang="en-GB" baseline="-25000" dirty="0">
                <a:latin typeface="Arial" charset="0"/>
                <a:ea typeface="Arial" charset="0"/>
                <a:cs typeface="Arial" charset="0"/>
              </a:rPr>
              <a:t>DATE, 20XX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235075"/>
            <a:chOff x="0" y="-66259"/>
            <a:chExt cx="9144000" cy="1235075"/>
          </a:xfrm>
        </p:grpSpPr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0" y="-66259"/>
              <a:ext cx="9144000" cy="1235075"/>
            </a:xfrm>
            <a:custGeom>
              <a:avLst/>
              <a:gdLst>
                <a:gd name="T0" fmla="*/ 0 w 1123"/>
                <a:gd name="T1" fmla="*/ 0 h 151"/>
                <a:gd name="T2" fmla="*/ 0 w 1123"/>
                <a:gd name="T3" fmla="*/ 151 h 151"/>
                <a:gd name="T4" fmla="*/ 844 w 1123"/>
                <a:gd name="T5" fmla="*/ 151 h 151"/>
                <a:gd name="T6" fmla="*/ 841 w 1123"/>
                <a:gd name="T7" fmla="*/ 148 h 151"/>
                <a:gd name="T8" fmla="*/ 832 w 1123"/>
                <a:gd name="T9" fmla="*/ 122 h 151"/>
                <a:gd name="T10" fmla="*/ 832 w 1123"/>
                <a:gd name="T11" fmla="*/ 72 h 151"/>
                <a:gd name="T12" fmla="*/ 859 w 1123"/>
                <a:gd name="T13" fmla="*/ 72 h 151"/>
                <a:gd name="T14" fmla="*/ 859 w 1123"/>
                <a:gd name="T15" fmla="*/ 124 h 151"/>
                <a:gd name="T16" fmla="*/ 863 w 1123"/>
                <a:gd name="T17" fmla="*/ 135 h 151"/>
                <a:gd name="T18" fmla="*/ 871 w 1123"/>
                <a:gd name="T19" fmla="*/ 138 h 151"/>
                <a:gd name="T20" fmla="*/ 880 w 1123"/>
                <a:gd name="T21" fmla="*/ 135 h 151"/>
                <a:gd name="T22" fmla="*/ 883 w 1123"/>
                <a:gd name="T23" fmla="*/ 124 h 151"/>
                <a:gd name="T24" fmla="*/ 883 w 1123"/>
                <a:gd name="T25" fmla="*/ 72 h 151"/>
                <a:gd name="T26" fmla="*/ 910 w 1123"/>
                <a:gd name="T27" fmla="*/ 72 h 151"/>
                <a:gd name="T28" fmla="*/ 910 w 1123"/>
                <a:gd name="T29" fmla="*/ 117 h 151"/>
                <a:gd name="T30" fmla="*/ 900 w 1123"/>
                <a:gd name="T31" fmla="*/ 148 h 151"/>
                <a:gd name="T32" fmla="*/ 897 w 1123"/>
                <a:gd name="T33" fmla="*/ 151 h 151"/>
                <a:gd name="T34" fmla="*/ 937 w 1123"/>
                <a:gd name="T35" fmla="*/ 151 h 151"/>
                <a:gd name="T36" fmla="*/ 920 w 1123"/>
                <a:gd name="T37" fmla="*/ 114 h 151"/>
                <a:gd name="T38" fmla="*/ 964 w 1123"/>
                <a:gd name="T39" fmla="*/ 69 h 151"/>
                <a:gd name="T40" fmla="*/ 998 w 1123"/>
                <a:gd name="T41" fmla="*/ 82 h 151"/>
                <a:gd name="T42" fmla="*/ 1005 w 1123"/>
                <a:gd name="T43" fmla="*/ 92 h 151"/>
                <a:gd name="T44" fmla="*/ 982 w 1123"/>
                <a:gd name="T45" fmla="*/ 103 h 151"/>
                <a:gd name="T46" fmla="*/ 965 w 1123"/>
                <a:gd name="T47" fmla="*/ 89 h 151"/>
                <a:gd name="T48" fmla="*/ 953 w 1123"/>
                <a:gd name="T49" fmla="*/ 94 h 151"/>
                <a:gd name="T50" fmla="*/ 947 w 1123"/>
                <a:gd name="T51" fmla="*/ 113 h 151"/>
                <a:gd name="T52" fmla="*/ 965 w 1123"/>
                <a:gd name="T53" fmla="*/ 137 h 151"/>
                <a:gd name="T54" fmla="*/ 982 w 1123"/>
                <a:gd name="T55" fmla="*/ 123 h 151"/>
                <a:gd name="T56" fmla="*/ 1005 w 1123"/>
                <a:gd name="T57" fmla="*/ 134 h 151"/>
                <a:gd name="T58" fmla="*/ 997 w 1123"/>
                <a:gd name="T59" fmla="*/ 146 h 151"/>
                <a:gd name="T60" fmla="*/ 991 w 1123"/>
                <a:gd name="T61" fmla="*/ 151 h 151"/>
                <a:gd name="T62" fmla="*/ 1016 w 1123"/>
                <a:gd name="T63" fmla="*/ 151 h 151"/>
                <a:gd name="T64" fmla="*/ 1016 w 1123"/>
                <a:gd name="T65" fmla="*/ 72 h 151"/>
                <a:gd name="T66" fmla="*/ 1042 w 1123"/>
                <a:gd name="T67" fmla="*/ 72 h 151"/>
                <a:gd name="T68" fmla="*/ 1042 w 1123"/>
                <a:gd name="T69" fmla="*/ 134 h 151"/>
                <a:gd name="T70" fmla="*/ 1077 w 1123"/>
                <a:gd name="T71" fmla="*/ 134 h 151"/>
                <a:gd name="T72" fmla="*/ 1077 w 1123"/>
                <a:gd name="T73" fmla="*/ 151 h 151"/>
                <a:gd name="T74" fmla="*/ 1123 w 1123"/>
                <a:gd name="T75" fmla="*/ 151 h 151"/>
                <a:gd name="T76" fmla="*/ 1123 w 1123"/>
                <a:gd name="T77" fmla="*/ 0 h 151"/>
                <a:gd name="T78" fmla="*/ 0 w 1123"/>
                <a:gd name="T7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151">
                  <a:moveTo>
                    <a:pt x="0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844" y="151"/>
                    <a:pt x="844" y="151"/>
                    <a:pt x="844" y="151"/>
                  </a:cubicBezTo>
                  <a:cubicBezTo>
                    <a:pt x="843" y="150"/>
                    <a:pt x="842" y="149"/>
                    <a:pt x="841" y="148"/>
                  </a:cubicBezTo>
                  <a:cubicBezTo>
                    <a:pt x="833" y="140"/>
                    <a:pt x="833" y="131"/>
                    <a:pt x="832" y="122"/>
                  </a:cubicBezTo>
                  <a:cubicBezTo>
                    <a:pt x="832" y="72"/>
                    <a:pt x="832" y="72"/>
                    <a:pt x="832" y="72"/>
                  </a:cubicBezTo>
                  <a:cubicBezTo>
                    <a:pt x="859" y="72"/>
                    <a:pt x="859" y="72"/>
                    <a:pt x="859" y="72"/>
                  </a:cubicBezTo>
                  <a:cubicBezTo>
                    <a:pt x="859" y="124"/>
                    <a:pt x="859" y="124"/>
                    <a:pt x="859" y="124"/>
                  </a:cubicBezTo>
                  <a:cubicBezTo>
                    <a:pt x="859" y="128"/>
                    <a:pt x="860" y="132"/>
                    <a:pt x="863" y="135"/>
                  </a:cubicBezTo>
                  <a:cubicBezTo>
                    <a:pt x="865" y="137"/>
                    <a:pt x="868" y="138"/>
                    <a:pt x="871" y="138"/>
                  </a:cubicBezTo>
                  <a:cubicBezTo>
                    <a:pt x="875" y="138"/>
                    <a:pt x="878" y="136"/>
                    <a:pt x="880" y="135"/>
                  </a:cubicBezTo>
                  <a:cubicBezTo>
                    <a:pt x="883" y="132"/>
                    <a:pt x="883" y="128"/>
                    <a:pt x="883" y="124"/>
                  </a:cubicBezTo>
                  <a:cubicBezTo>
                    <a:pt x="883" y="72"/>
                    <a:pt x="883" y="72"/>
                    <a:pt x="883" y="72"/>
                  </a:cubicBezTo>
                  <a:cubicBezTo>
                    <a:pt x="910" y="72"/>
                    <a:pt x="910" y="72"/>
                    <a:pt x="910" y="72"/>
                  </a:cubicBezTo>
                  <a:cubicBezTo>
                    <a:pt x="910" y="117"/>
                    <a:pt x="910" y="117"/>
                    <a:pt x="910" y="117"/>
                  </a:cubicBezTo>
                  <a:cubicBezTo>
                    <a:pt x="910" y="126"/>
                    <a:pt x="910" y="139"/>
                    <a:pt x="900" y="148"/>
                  </a:cubicBezTo>
                  <a:cubicBezTo>
                    <a:pt x="899" y="149"/>
                    <a:pt x="898" y="150"/>
                    <a:pt x="897" y="151"/>
                  </a:cubicBezTo>
                  <a:cubicBezTo>
                    <a:pt x="937" y="151"/>
                    <a:pt x="937" y="151"/>
                    <a:pt x="937" y="151"/>
                  </a:cubicBezTo>
                  <a:cubicBezTo>
                    <a:pt x="925" y="142"/>
                    <a:pt x="920" y="128"/>
                    <a:pt x="920" y="114"/>
                  </a:cubicBezTo>
                  <a:cubicBezTo>
                    <a:pt x="920" y="92"/>
                    <a:pt x="935" y="69"/>
                    <a:pt x="964" y="69"/>
                  </a:cubicBezTo>
                  <a:cubicBezTo>
                    <a:pt x="976" y="69"/>
                    <a:pt x="989" y="73"/>
                    <a:pt x="998" y="82"/>
                  </a:cubicBezTo>
                  <a:cubicBezTo>
                    <a:pt x="1001" y="86"/>
                    <a:pt x="1003" y="89"/>
                    <a:pt x="1005" y="92"/>
                  </a:cubicBezTo>
                  <a:cubicBezTo>
                    <a:pt x="982" y="103"/>
                    <a:pt x="982" y="103"/>
                    <a:pt x="982" y="103"/>
                  </a:cubicBezTo>
                  <a:cubicBezTo>
                    <a:pt x="980" y="98"/>
                    <a:pt x="976" y="89"/>
                    <a:pt x="965" y="89"/>
                  </a:cubicBezTo>
                  <a:cubicBezTo>
                    <a:pt x="959" y="89"/>
                    <a:pt x="955" y="92"/>
                    <a:pt x="953" y="94"/>
                  </a:cubicBezTo>
                  <a:cubicBezTo>
                    <a:pt x="947" y="100"/>
                    <a:pt x="947" y="109"/>
                    <a:pt x="947" y="113"/>
                  </a:cubicBezTo>
                  <a:cubicBezTo>
                    <a:pt x="947" y="125"/>
                    <a:pt x="952" y="137"/>
                    <a:pt x="965" y="137"/>
                  </a:cubicBezTo>
                  <a:cubicBezTo>
                    <a:pt x="977" y="137"/>
                    <a:pt x="981" y="126"/>
                    <a:pt x="982" y="123"/>
                  </a:cubicBezTo>
                  <a:cubicBezTo>
                    <a:pt x="1005" y="134"/>
                    <a:pt x="1005" y="134"/>
                    <a:pt x="1005" y="134"/>
                  </a:cubicBezTo>
                  <a:cubicBezTo>
                    <a:pt x="1003" y="138"/>
                    <a:pt x="1001" y="142"/>
                    <a:pt x="997" y="146"/>
                  </a:cubicBezTo>
                  <a:cubicBezTo>
                    <a:pt x="995" y="148"/>
                    <a:pt x="993" y="150"/>
                    <a:pt x="991" y="151"/>
                  </a:cubicBezTo>
                  <a:cubicBezTo>
                    <a:pt x="1016" y="151"/>
                    <a:pt x="1016" y="151"/>
                    <a:pt x="1016" y="151"/>
                  </a:cubicBezTo>
                  <a:cubicBezTo>
                    <a:pt x="1016" y="72"/>
                    <a:pt x="1016" y="72"/>
                    <a:pt x="1016" y="72"/>
                  </a:cubicBezTo>
                  <a:cubicBezTo>
                    <a:pt x="1042" y="72"/>
                    <a:pt x="1042" y="72"/>
                    <a:pt x="1042" y="72"/>
                  </a:cubicBezTo>
                  <a:cubicBezTo>
                    <a:pt x="1042" y="134"/>
                    <a:pt x="1042" y="134"/>
                    <a:pt x="1042" y="134"/>
                  </a:cubicBezTo>
                  <a:cubicBezTo>
                    <a:pt x="1077" y="134"/>
                    <a:pt x="1077" y="134"/>
                    <a:pt x="1077" y="134"/>
                  </a:cubicBezTo>
                  <a:cubicBezTo>
                    <a:pt x="1077" y="151"/>
                    <a:pt x="1077" y="151"/>
                    <a:pt x="1077" y="151"/>
                  </a:cubicBezTo>
                  <a:cubicBezTo>
                    <a:pt x="1123" y="151"/>
                    <a:pt x="1123" y="151"/>
                    <a:pt x="1123" y="151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97A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20182" y="514785"/>
              <a:ext cx="257986" cy="30313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94124" y="253355"/>
            <a:ext cx="2728311" cy="1692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390356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390" y="655137"/>
            <a:ext cx="4851400" cy="3378200"/>
          </a:xfrm>
          <a:prstGeom prst="rect">
            <a:avLst/>
          </a:prstGeom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303158" y="957297"/>
            <a:ext cx="4605866" cy="643466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180000" tIns="180000" rIns="180000" bIns="180000" numCol="1" spcCol="7200000">
            <a:noAutofit/>
          </a:bodyPr>
          <a:lstStyle/>
          <a:p>
            <a:pPr>
              <a:lnSpc>
                <a:spcPts val="2200"/>
              </a:lnSpc>
            </a:pPr>
            <a:r>
              <a:rPr lang="en-GB" sz="2800" kern="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Main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Headline,</a:t>
            </a:r>
            <a:r>
              <a:rPr lang="en-GB" sz="2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2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28pt</a:t>
            </a:r>
          </a:p>
          <a:p>
            <a:pPr>
              <a:lnSpc>
                <a:spcPts val="2200"/>
              </a:lnSpc>
            </a:pPr>
            <a:r>
              <a:rPr lang="en-GB" sz="2800" kern="0" baseline="30000" dirty="0">
                <a:latin typeface="Arial" charset="0"/>
                <a:ea typeface="Arial" charset="0"/>
                <a:cs typeface="Arial" charset="0"/>
              </a:rPr>
              <a:t>2nd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 Headline,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28pt</a:t>
            </a:r>
          </a:p>
          <a:p>
            <a:pPr>
              <a:lnSpc>
                <a:spcPts val="2800"/>
              </a:lnSpc>
            </a:pPr>
            <a:endParaRPr lang="en-GB" sz="36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endParaRPr lang="en-GB" sz="36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r>
              <a:rPr lang="en-GB" sz="3600" baseline="30000" dirty="0">
                <a:latin typeface="Helvetica"/>
              </a:rPr>
              <a:t>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303158" y="1761629"/>
            <a:ext cx="4605866" cy="2108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180000" tIns="180000" rIns="180000" bIns="180000" numCol="1" spcCol="7200000">
            <a:noAutofit/>
          </a:bodyPr>
          <a:lstStyle/>
          <a:p>
            <a:pPr>
              <a:lnSpc>
                <a:spcPts val="12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In in magna quam.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sollicitudin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mi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fermentum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Proin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gravida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elementum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lacus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varius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gravida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porta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Vivamus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porta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lectus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id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endParaRPr lang="en-GB" sz="10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GB" sz="1000" baseline="300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C26A3B-75BD-158D-6F62-30E164CE2F74}"/>
              </a:ext>
            </a:extLst>
          </p:cNvPr>
          <p:cNvSpPr txBox="1"/>
          <p:nvPr/>
        </p:nvSpPr>
        <p:spPr>
          <a:xfrm>
            <a:off x="277257" y="250142"/>
            <a:ext cx="3407844" cy="169277"/>
          </a:xfrm>
          <a:prstGeom prst="rect">
            <a:avLst/>
          </a:prstGeom>
          <a:solidFill>
            <a:srgbClr val="0097A9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269769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9839" y="2901202"/>
            <a:ext cx="2916000" cy="1710564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12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In in magna quam. </a:t>
            </a:r>
          </a:p>
          <a:p>
            <a:pPr>
              <a:lnSpc>
                <a:spcPts val="1200"/>
              </a:lnSpc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lacus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>
              <a:lnSpc>
                <a:spcPts val="1200"/>
              </a:lnSpc>
              <a:buClr>
                <a:srgbClr val="B2B3B2"/>
              </a:buClr>
            </a:pPr>
            <a:endParaRPr lang="en-US" sz="1000" baseline="30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vipsum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89839" y="1566069"/>
            <a:ext cx="4104000" cy="972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3800"/>
              </a:lnSpc>
            </a:pPr>
            <a:r>
              <a:rPr lang="en-GB" sz="4800" kern="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Large Headline</a:t>
            </a:r>
            <a:r>
              <a:rPr lang="en-GB" sz="4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4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br>
              <a:rPr lang="en-GB" sz="4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4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4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4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48pt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349F3E-7CCC-AE17-1901-F99C4EA63947}"/>
              </a:ext>
            </a:extLst>
          </p:cNvPr>
          <p:cNvSpPr txBox="1"/>
          <p:nvPr/>
        </p:nvSpPr>
        <p:spPr>
          <a:xfrm>
            <a:off x="277257" y="250142"/>
            <a:ext cx="3407844" cy="169277"/>
          </a:xfrm>
          <a:prstGeom prst="rect">
            <a:avLst/>
          </a:prstGeom>
          <a:solidFill>
            <a:srgbClr val="0097A9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263094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2382" y="1528705"/>
            <a:ext cx="8539237" cy="788876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2200"/>
              </a:lnSpc>
            </a:pPr>
            <a:r>
              <a:rPr lang="en-GB" sz="3600" kern="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Header</a:t>
            </a:r>
            <a:r>
              <a:rPr lang="en-GB" sz="36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36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36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36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36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36pt</a:t>
            </a:r>
          </a:p>
          <a:p>
            <a:pPr>
              <a:lnSpc>
                <a:spcPts val="2200"/>
              </a:lnSpc>
            </a:pPr>
            <a:r>
              <a:rPr lang="en-GB" sz="2800" kern="0" baseline="30000" dirty="0">
                <a:latin typeface="Arial" charset="0"/>
                <a:ea typeface="Arial" charset="0"/>
                <a:cs typeface="Arial" charset="0"/>
              </a:rPr>
              <a:t>Sub head,</a:t>
            </a:r>
            <a:r>
              <a:rPr lang="en-GB" sz="2800" kern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kern="0" baseline="30000" dirty="0">
                <a:latin typeface="Arial" charset="0"/>
                <a:ea typeface="Arial" charset="0"/>
                <a:cs typeface="Arial" charset="0"/>
              </a:rPr>
              <a:t>Arial 28pt</a:t>
            </a:r>
            <a:endParaRPr lang="en-GB" sz="28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200"/>
              </a:lnSpc>
            </a:pPr>
            <a:endParaRPr lang="en-GB" sz="28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endParaRPr lang="en-GB" sz="36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endParaRPr lang="en-GB" sz="3600" baseline="30000" dirty="0">
              <a:latin typeface="Helvetica"/>
            </a:endParaRPr>
          </a:p>
          <a:p>
            <a:pPr>
              <a:lnSpc>
                <a:spcPts val="2800"/>
              </a:lnSpc>
            </a:pPr>
            <a:r>
              <a:rPr lang="en-GB" sz="3600" baseline="30000" dirty="0">
                <a:latin typeface="Helvetica"/>
              </a:rPr>
              <a:t> 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02382" y="2243668"/>
            <a:ext cx="4177254" cy="2448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12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In in magna quam. </a:t>
            </a:r>
          </a:p>
          <a:p>
            <a:pPr>
              <a:lnSpc>
                <a:spcPts val="1200"/>
              </a:lnSpc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lacus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>
              <a:lnSpc>
                <a:spcPts val="1200"/>
              </a:lnSpc>
            </a:pPr>
            <a:endParaRPr lang="en-US" sz="1000" baseline="30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652456" y="2243668"/>
            <a:ext cx="4189162" cy="2448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12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In in magna quam. </a:t>
            </a:r>
          </a:p>
          <a:p>
            <a:pPr>
              <a:lnSpc>
                <a:spcPts val="1200"/>
              </a:lnSpc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lacus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ac.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>
              <a:lnSpc>
                <a:spcPts val="1200"/>
              </a:lnSpc>
            </a:pPr>
            <a:endParaRPr lang="en-US" sz="1000" baseline="30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CAE24B-BD0B-4254-B23E-D7AFA20FF3B6}"/>
              </a:ext>
            </a:extLst>
          </p:cNvPr>
          <p:cNvSpPr txBox="1"/>
          <p:nvPr/>
        </p:nvSpPr>
        <p:spPr>
          <a:xfrm>
            <a:off x="277257" y="250142"/>
            <a:ext cx="3407844" cy="169277"/>
          </a:xfrm>
          <a:prstGeom prst="rect">
            <a:avLst/>
          </a:prstGeom>
          <a:solidFill>
            <a:srgbClr val="0097A9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Institute of Clinical Trial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21390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850787" y="1261240"/>
            <a:ext cx="3039213" cy="715481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2200"/>
              </a:lnSpc>
            </a:pPr>
            <a:r>
              <a:rPr lang="en-GB" sz="2800" kern="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Intro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2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28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solidFill>
                  <a:srgbClr val="0097A9"/>
                </a:solidFill>
                <a:latin typeface="Arial" charset="0"/>
                <a:ea typeface="Arial" charset="0"/>
                <a:cs typeface="Arial" charset="0"/>
              </a:rPr>
              <a:t>28pt</a:t>
            </a:r>
          </a:p>
          <a:p>
            <a:pPr>
              <a:lnSpc>
                <a:spcPts val="2200"/>
              </a:lnSpc>
            </a:pPr>
            <a:r>
              <a:rPr lang="en-GB" sz="2800" kern="0" baseline="30000" dirty="0">
                <a:latin typeface="Arial" charset="0"/>
                <a:ea typeface="Arial" charset="0"/>
                <a:cs typeface="Arial" charset="0"/>
              </a:rPr>
              <a:t>Line two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800" baseline="30000" dirty="0">
                <a:latin typeface="Arial" charset="0"/>
                <a:ea typeface="Arial" charset="0"/>
                <a:cs typeface="Arial" charset="0"/>
              </a:rPr>
              <a:t>28pt</a:t>
            </a:r>
          </a:p>
          <a:p>
            <a:pPr>
              <a:lnSpc>
                <a:spcPts val="2800"/>
              </a:lnSpc>
            </a:pPr>
            <a:endParaRPr lang="en-GB" sz="36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800"/>
              </a:lnSpc>
            </a:pPr>
            <a:endParaRPr lang="en-GB" sz="36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800"/>
              </a:lnSpc>
            </a:pPr>
            <a:r>
              <a:rPr lang="en-GB" sz="3600" baseline="300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681451" y="1973797"/>
            <a:ext cx="2732123" cy="2880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lIns="0" tIns="0" rIns="0" bIns="0" numCol="1" spcCol="7200000">
            <a:noAutofit/>
          </a:bodyPr>
          <a:lstStyle/>
          <a:p>
            <a:pPr>
              <a:lnSpc>
                <a:spcPts val="1300"/>
              </a:lnSpc>
            </a:pPr>
            <a:endParaRPr lang="en-US" sz="1000" baseline="30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 err="1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orem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B2B3B2"/>
              </a:buClr>
              <a:buSzPct val="150000"/>
              <a:buFont typeface="Arial"/>
              <a:buChar char="•"/>
            </a:pPr>
            <a:r>
              <a:rPr lang="en-US" sz="1000" spc="600" dirty="0" err="1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orem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amet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lnSpc>
                <a:spcPts val="1300"/>
              </a:lnSpc>
              <a:buClr>
                <a:srgbClr val="F7CBB3"/>
              </a:buClr>
              <a:buSzPct val="150000"/>
              <a:buFont typeface="Arial"/>
              <a:buChar char="•"/>
            </a:pPr>
            <a:endParaRPr lang="en-US" sz="1000" dirty="0">
              <a:latin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1"/>
            <a:ext cx="9144001" cy="333152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1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403</Words>
  <Application>Microsoft Office PowerPoint</Application>
  <PresentationFormat>On-screen Show (16:9)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Margetts, Lucie</cp:lastModifiedBy>
  <cp:revision>108</cp:revision>
  <dcterms:created xsi:type="dcterms:W3CDTF">2014-08-20T12:29:59Z</dcterms:created>
  <dcterms:modified xsi:type="dcterms:W3CDTF">2023-09-13T13:34:41Z</dcterms:modified>
</cp:coreProperties>
</file>