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7A9"/>
    <a:srgbClr val="00FFFF"/>
    <a:srgbClr val="EA7600"/>
    <a:srgbClr val="B2B3B2"/>
    <a:srgbClr val="EFA720"/>
    <a:srgbClr val="361C64"/>
    <a:srgbClr val="0C1A44"/>
    <a:srgbClr val="9FD4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2" autoAdjust="0"/>
    <p:restoredTop sz="94699"/>
  </p:normalViewPr>
  <p:slideViewPr>
    <p:cSldViewPr snapToGrid="0" snapToObjects="1">
      <p:cViewPr varScale="1">
        <p:scale>
          <a:sx n="139" d="100"/>
          <a:sy n="139" d="100"/>
        </p:scale>
        <p:origin x="138" y="17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7A848-CEE9-2E4C-88D4-3A15E34C9D1F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2AD9B-210B-A545-8A1E-463FED092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55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ront Slide">
    <p:bg>
      <p:bgPr>
        <a:solidFill>
          <a:srgbClr val="0097A9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A461-EA6A-5444-9DB9-803F995328F6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0" y="0"/>
            <a:ext cx="9144000" cy="1235075"/>
            <a:chOff x="0" y="-66259"/>
            <a:chExt cx="9144000" cy="1235075"/>
          </a:xfrm>
        </p:grpSpPr>
        <p:sp>
          <p:nvSpPr>
            <p:cNvPr id="14" name="Freeform 24"/>
            <p:cNvSpPr>
              <a:spLocks/>
            </p:cNvSpPr>
            <p:nvPr/>
          </p:nvSpPr>
          <p:spPr bwMode="auto">
            <a:xfrm>
              <a:off x="0" y="-66259"/>
              <a:ext cx="9144000" cy="1235075"/>
            </a:xfrm>
            <a:custGeom>
              <a:avLst/>
              <a:gdLst>
                <a:gd name="T0" fmla="*/ 0 w 1123"/>
                <a:gd name="T1" fmla="*/ 0 h 151"/>
                <a:gd name="T2" fmla="*/ 0 w 1123"/>
                <a:gd name="T3" fmla="*/ 151 h 151"/>
                <a:gd name="T4" fmla="*/ 844 w 1123"/>
                <a:gd name="T5" fmla="*/ 151 h 151"/>
                <a:gd name="T6" fmla="*/ 841 w 1123"/>
                <a:gd name="T7" fmla="*/ 148 h 151"/>
                <a:gd name="T8" fmla="*/ 832 w 1123"/>
                <a:gd name="T9" fmla="*/ 122 h 151"/>
                <a:gd name="T10" fmla="*/ 832 w 1123"/>
                <a:gd name="T11" fmla="*/ 72 h 151"/>
                <a:gd name="T12" fmla="*/ 859 w 1123"/>
                <a:gd name="T13" fmla="*/ 72 h 151"/>
                <a:gd name="T14" fmla="*/ 859 w 1123"/>
                <a:gd name="T15" fmla="*/ 124 h 151"/>
                <a:gd name="T16" fmla="*/ 863 w 1123"/>
                <a:gd name="T17" fmla="*/ 135 h 151"/>
                <a:gd name="T18" fmla="*/ 871 w 1123"/>
                <a:gd name="T19" fmla="*/ 138 h 151"/>
                <a:gd name="T20" fmla="*/ 880 w 1123"/>
                <a:gd name="T21" fmla="*/ 135 h 151"/>
                <a:gd name="T22" fmla="*/ 883 w 1123"/>
                <a:gd name="T23" fmla="*/ 124 h 151"/>
                <a:gd name="T24" fmla="*/ 883 w 1123"/>
                <a:gd name="T25" fmla="*/ 72 h 151"/>
                <a:gd name="T26" fmla="*/ 910 w 1123"/>
                <a:gd name="T27" fmla="*/ 72 h 151"/>
                <a:gd name="T28" fmla="*/ 910 w 1123"/>
                <a:gd name="T29" fmla="*/ 117 h 151"/>
                <a:gd name="T30" fmla="*/ 900 w 1123"/>
                <a:gd name="T31" fmla="*/ 148 h 151"/>
                <a:gd name="T32" fmla="*/ 897 w 1123"/>
                <a:gd name="T33" fmla="*/ 151 h 151"/>
                <a:gd name="T34" fmla="*/ 937 w 1123"/>
                <a:gd name="T35" fmla="*/ 151 h 151"/>
                <a:gd name="T36" fmla="*/ 920 w 1123"/>
                <a:gd name="T37" fmla="*/ 114 h 151"/>
                <a:gd name="T38" fmla="*/ 964 w 1123"/>
                <a:gd name="T39" fmla="*/ 69 h 151"/>
                <a:gd name="T40" fmla="*/ 998 w 1123"/>
                <a:gd name="T41" fmla="*/ 82 h 151"/>
                <a:gd name="T42" fmla="*/ 1005 w 1123"/>
                <a:gd name="T43" fmla="*/ 92 h 151"/>
                <a:gd name="T44" fmla="*/ 982 w 1123"/>
                <a:gd name="T45" fmla="*/ 103 h 151"/>
                <a:gd name="T46" fmla="*/ 965 w 1123"/>
                <a:gd name="T47" fmla="*/ 89 h 151"/>
                <a:gd name="T48" fmla="*/ 953 w 1123"/>
                <a:gd name="T49" fmla="*/ 94 h 151"/>
                <a:gd name="T50" fmla="*/ 947 w 1123"/>
                <a:gd name="T51" fmla="*/ 113 h 151"/>
                <a:gd name="T52" fmla="*/ 965 w 1123"/>
                <a:gd name="T53" fmla="*/ 137 h 151"/>
                <a:gd name="T54" fmla="*/ 982 w 1123"/>
                <a:gd name="T55" fmla="*/ 123 h 151"/>
                <a:gd name="T56" fmla="*/ 1005 w 1123"/>
                <a:gd name="T57" fmla="*/ 134 h 151"/>
                <a:gd name="T58" fmla="*/ 997 w 1123"/>
                <a:gd name="T59" fmla="*/ 146 h 151"/>
                <a:gd name="T60" fmla="*/ 991 w 1123"/>
                <a:gd name="T61" fmla="*/ 151 h 151"/>
                <a:gd name="T62" fmla="*/ 1016 w 1123"/>
                <a:gd name="T63" fmla="*/ 151 h 151"/>
                <a:gd name="T64" fmla="*/ 1016 w 1123"/>
                <a:gd name="T65" fmla="*/ 72 h 151"/>
                <a:gd name="T66" fmla="*/ 1042 w 1123"/>
                <a:gd name="T67" fmla="*/ 72 h 151"/>
                <a:gd name="T68" fmla="*/ 1042 w 1123"/>
                <a:gd name="T69" fmla="*/ 134 h 151"/>
                <a:gd name="T70" fmla="*/ 1077 w 1123"/>
                <a:gd name="T71" fmla="*/ 134 h 151"/>
                <a:gd name="T72" fmla="*/ 1077 w 1123"/>
                <a:gd name="T73" fmla="*/ 151 h 151"/>
                <a:gd name="T74" fmla="*/ 1123 w 1123"/>
                <a:gd name="T75" fmla="*/ 151 h 151"/>
                <a:gd name="T76" fmla="*/ 1123 w 1123"/>
                <a:gd name="T77" fmla="*/ 0 h 151"/>
                <a:gd name="T78" fmla="*/ 0 w 1123"/>
                <a:gd name="T79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23" h="151">
                  <a:moveTo>
                    <a:pt x="0" y="0"/>
                  </a:moveTo>
                  <a:cubicBezTo>
                    <a:pt x="0" y="151"/>
                    <a:pt x="0" y="151"/>
                    <a:pt x="0" y="151"/>
                  </a:cubicBezTo>
                  <a:cubicBezTo>
                    <a:pt x="844" y="151"/>
                    <a:pt x="844" y="151"/>
                    <a:pt x="844" y="151"/>
                  </a:cubicBezTo>
                  <a:cubicBezTo>
                    <a:pt x="843" y="150"/>
                    <a:pt x="842" y="149"/>
                    <a:pt x="841" y="148"/>
                  </a:cubicBezTo>
                  <a:cubicBezTo>
                    <a:pt x="833" y="140"/>
                    <a:pt x="833" y="131"/>
                    <a:pt x="832" y="122"/>
                  </a:cubicBezTo>
                  <a:cubicBezTo>
                    <a:pt x="832" y="72"/>
                    <a:pt x="832" y="72"/>
                    <a:pt x="832" y="72"/>
                  </a:cubicBezTo>
                  <a:cubicBezTo>
                    <a:pt x="859" y="72"/>
                    <a:pt x="859" y="72"/>
                    <a:pt x="859" y="72"/>
                  </a:cubicBezTo>
                  <a:cubicBezTo>
                    <a:pt x="859" y="124"/>
                    <a:pt x="859" y="124"/>
                    <a:pt x="859" y="124"/>
                  </a:cubicBezTo>
                  <a:cubicBezTo>
                    <a:pt x="859" y="128"/>
                    <a:pt x="860" y="132"/>
                    <a:pt x="863" y="135"/>
                  </a:cubicBezTo>
                  <a:cubicBezTo>
                    <a:pt x="865" y="137"/>
                    <a:pt x="868" y="138"/>
                    <a:pt x="871" y="138"/>
                  </a:cubicBezTo>
                  <a:cubicBezTo>
                    <a:pt x="875" y="138"/>
                    <a:pt x="878" y="136"/>
                    <a:pt x="880" y="135"/>
                  </a:cubicBezTo>
                  <a:cubicBezTo>
                    <a:pt x="883" y="132"/>
                    <a:pt x="883" y="128"/>
                    <a:pt x="883" y="124"/>
                  </a:cubicBezTo>
                  <a:cubicBezTo>
                    <a:pt x="883" y="72"/>
                    <a:pt x="883" y="72"/>
                    <a:pt x="883" y="72"/>
                  </a:cubicBezTo>
                  <a:cubicBezTo>
                    <a:pt x="910" y="72"/>
                    <a:pt x="910" y="72"/>
                    <a:pt x="910" y="72"/>
                  </a:cubicBezTo>
                  <a:cubicBezTo>
                    <a:pt x="910" y="117"/>
                    <a:pt x="910" y="117"/>
                    <a:pt x="910" y="117"/>
                  </a:cubicBezTo>
                  <a:cubicBezTo>
                    <a:pt x="910" y="126"/>
                    <a:pt x="910" y="139"/>
                    <a:pt x="900" y="148"/>
                  </a:cubicBezTo>
                  <a:cubicBezTo>
                    <a:pt x="899" y="149"/>
                    <a:pt x="898" y="150"/>
                    <a:pt x="897" y="151"/>
                  </a:cubicBezTo>
                  <a:cubicBezTo>
                    <a:pt x="937" y="151"/>
                    <a:pt x="937" y="151"/>
                    <a:pt x="937" y="151"/>
                  </a:cubicBezTo>
                  <a:cubicBezTo>
                    <a:pt x="925" y="142"/>
                    <a:pt x="920" y="128"/>
                    <a:pt x="920" y="114"/>
                  </a:cubicBezTo>
                  <a:cubicBezTo>
                    <a:pt x="920" y="92"/>
                    <a:pt x="935" y="69"/>
                    <a:pt x="964" y="69"/>
                  </a:cubicBezTo>
                  <a:cubicBezTo>
                    <a:pt x="976" y="69"/>
                    <a:pt x="989" y="73"/>
                    <a:pt x="998" y="82"/>
                  </a:cubicBezTo>
                  <a:cubicBezTo>
                    <a:pt x="1001" y="86"/>
                    <a:pt x="1003" y="89"/>
                    <a:pt x="1005" y="92"/>
                  </a:cubicBezTo>
                  <a:cubicBezTo>
                    <a:pt x="982" y="103"/>
                    <a:pt x="982" y="103"/>
                    <a:pt x="982" y="103"/>
                  </a:cubicBezTo>
                  <a:cubicBezTo>
                    <a:pt x="980" y="98"/>
                    <a:pt x="976" y="89"/>
                    <a:pt x="965" y="89"/>
                  </a:cubicBezTo>
                  <a:cubicBezTo>
                    <a:pt x="959" y="89"/>
                    <a:pt x="955" y="92"/>
                    <a:pt x="953" y="94"/>
                  </a:cubicBezTo>
                  <a:cubicBezTo>
                    <a:pt x="947" y="100"/>
                    <a:pt x="947" y="109"/>
                    <a:pt x="947" y="113"/>
                  </a:cubicBezTo>
                  <a:cubicBezTo>
                    <a:pt x="947" y="125"/>
                    <a:pt x="952" y="137"/>
                    <a:pt x="965" y="137"/>
                  </a:cubicBezTo>
                  <a:cubicBezTo>
                    <a:pt x="977" y="137"/>
                    <a:pt x="981" y="126"/>
                    <a:pt x="982" y="123"/>
                  </a:cubicBezTo>
                  <a:cubicBezTo>
                    <a:pt x="1005" y="134"/>
                    <a:pt x="1005" y="134"/>
                    <a:pt x="1005" y="134"/>
                  </a:cubicBezTo>
                  <a:cubicBezTo>
                    <a:pt x="1003" y="138"/>
                    <a:pt x="1001" y="142"/>
                    <a:pt x="997" y="146"/>
                  </a:cubicBezTo>
                  <a:cubicBezTo>
                    <a:pt x="995" y="148"/>
                    <a:pt x="993" y="150"/>
                    <a:pt x="991" y="151"/>
                  </a:cubicBezTo>
                  <a:cubicBezTo>
                    <a:pt x="1016" y="151"/>
                    <a:pt x="1016" y="151"/>
                    <a:pt x="1016" y="151"/>
                  </a:cubicBezTo>
                  <a:cubicBezTo>
                    <a:pt x="1016" y="72"/>
                    <a:pt x="1016" y="72"/>
                    <a:pt x="1016" y="72"/>
                  </a:cubicBezTo>
                  <a:cubicBezTo>
                    <a:pt x="1042" y="72"/>
                    <a:pt x="1042" y="72"/>
                    <a:pt x="1042" y="72"/>
                  </a:cubicBezTo>
                  <a:cubicBezTo>
                    <a:pt x="1042" y="134"/>
                    <a:pt x="1042" y="134"/>
                    <a:pt x="1042" y="134"/>
                  </a:cubicBezTo>
                  <a:cubicBezTo>
                    <a:pt x="1077" y="134"/>
                    <a:pt x="1077" y="134"/>
                    <a:pt x="1077" y="134"/>
                  </a:cubicBezTo>
                  <a:cubicBezTo>
                    <a:pt x="1077" y="151"/>
                    <a:pt x="1077" y="151"/>
                    <a:pt x="1077" y="151"/>
                  </a:cubicBezTo>
                  <a:cubicBezTo>
                    <a:pt x="1123" y="151"/>
                    <a:pt x="1123" y="151"/>
                    <a:pt x="1123" y="151"/>
                  </a:cubicBezTo>
                  <a:cubicBezTo>
                    <a:pt x="1123" y="0"/>
                    <a:pt x="1123" y="0"/>
                    <a:pt x="112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97A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420182" y="514785"/>
              <a:ext cx="257986" cy="303133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 userDrawn="1"/>
        </p:nvSpPr>
        <p:spPr>
          <a:xfrm>
            <a:off x="294124" y="253355"/>
            <a:ext cx="3726982" cy="169277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INSTITUTE OF CLINICAL TRIALS AND METHODOLOGY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A461-EA6A-5444-9DB9-803F995328F6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1"/>
            <a:ext cx="9144001" cy="333152"/>
          </a:xfrm>
          <a:prstGeom prst="rect">
            <a:avLst/>
          </a:prstGeom>
          <a:solidFill>
            <a:srgbClr val="0097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33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5500"/>
            <a:ext cx="8229600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19417"/>
            <a:ext cx="8229600" cy="30752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A461-EA6A-5444-9DB9-803F995328F6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1"/>
            <a:ext cx="9144001" cy="333152"/>
          </a:xfrm>
          <a:prstGeom prst="rect">
            <a:avLst/>
          </a:prstGeom>
          <a:solidFill>
            <a:srgbClr val="0097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57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56670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56670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A461-EA6A-5444-9DB9-803F995328F6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1"/>
            <a:ext cx="9144001" cy="333152"/>
          </a:xfrm>
          <a:prstGeom prst="rect">
            <a:avLst/>
          </a:prstGeom>
          <a:solidFill>
            <a:srgbClr val="0097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27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7A9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A461-EA6A-5444-9DB9-803F995328F6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-1588"/>
            <a:ext cx="9144000" cy="741363"/>
            <a:chOff x="0" y="-1588"/>
            <a:chExt cx="9144000" cy="741363"/>
          </a:xfrm>
        </p:grpSpPr>
        <p:sp>
          <p:nvSpPr>
            <p:cNvPr id="15" name="Freeform 5"/>
            <p:cNvSpPr>
              <a:spLocks/>
            </p:cNvSpPr>
            <p:nvPr/>
          </p:nvSpPr>
          <p:spPr bwMode="auto">
            <a:xfrm>
              <a:off x="0" y="-1588"/>
              <a:ext cx="9144000" cy="741363"/>
            </a:xfrm>
            <a:custGeom>
              <a:avLst/>
              <a:gdLst>
                <a:gd name="T0" fmla="*/ 0 w 1123"/>
                <a:gd name="T1" fmla="*/ 0 h 90"/>
                <a:gd name="T2" fmla="*/ 0 w 1123"/>
                <a:gd name="T3" fmla="*/ 90 h 90"/>
                <a:gd name="T4" fmla="*/ 957 w 1123"/>
                <a:gd name="T5" fmla="*/ 90 h 90"/>
                <a:gd name="T6" fmla="*/ 955 w 1123"/>
                <a:gd name="T7" fmla="*/ 89 h 90"/>
                <a:gd name="T8" fmla="*/ 949 w 1123"/>
                <a:gd name="T9" fmla="*/ 73 h 90"/>
                <a:gd name="T10" fmla="*/ 949 w 1123"/>
                <a:gd name="T11" fmla="*/ 43 h 90"/>
                <a:gd name="T12" fmla="*/ 966 w 1123"/>
                <a:gd name="T13" fmla="*/ 43 h 90"/>
                <a:gd name="T14" fmla="*/ 966 w 1123"/>
                <a:gd name="T15" fmla="*/ 74 h 90"/>
                <a:gd name="T16" fmla="*/ 967 w 1123"/>
                <a:gd name="T17" fmla="*/ 80 h 90"/>
                <a:gd name="T18" fmla="*/ 973 w 1123"/>
                <a:gd name="T19" fmla="*/ 82 h 90"/>
                <a:gd name="T20" fmla="*/ 978 w 1123"/>
                <a:gd name="T21" fmla="*/ 80 h 90"/>
                <a:gd name="T22" fmla="*/ 980 w 1123"/>
                <a:gd name="T23" fmla="*/ 74 h 90"/>
                <a:gd name="T24" fmla="*/ 980 w 1123"/>
                <a:gd name="T25" fmla="*/ 43 h 90"/>
                <a:gd name="T26" fmla="*/ 996 w 1123"/>
                <a:gd name="T27" fmla="*/ 43 h 90"/>
                <a:gd name="T28" fmla="*/ 996 w 1123"/>
                <a:gd name="T29" fmla="*/ 70 h 90"/>
                <a:gd name="T30" fmla="*/ 990 w 1123"/>
                <a:gd name="T31" fmla="*/ 89 h 90"/>
                <a:gd name="T32" fmla="*/ 988 w 1123"/>
                <a:gd name="T33" fmla="*/ 90 h 90"/>
                <a:gd name="T34" fmla="*/ 1012 w 1123"/>
                <a:gd name="T35" fmla="*/ 90 h 90"/>
                <a:gd name="T36" fmla="*/ 1002 w 1123"/>
                <a:gd name="T37" fmla="*/ 68 h 90"/>
                <a:gd name="T38" fmla="*/ 1028 w 1123"/>
                <a:gd name="T39" fmla="*/ 41 h 90"/>
                <a:gd name="T40" fmla="*/ 1048 w 1123"/>
                <a:gd name="T41" fmla="*/ 49 h 90"/>
                <a:gd name="T42" fmla="*/ 1052 w 1123"/>
                <a:gd name="T43" fmla="*/ 55 h 90"/>
                <a:gd name="T44" fmla="*/ 1039 w 1123"/>
                <a:gd name="T45" fmla="*/ 62 h 90"/>
                <a:gd name="T46" fmla="*/ 1028 w 1123"/>
                <a:gd name="T47" fmla="*/ 53 h 90"/>
                <a:gd name="T48" fmla="*/ 1022 w 1123"/>
                <a:gd name="T49" fmla="*/ 56 h 90"/>
                <a:gd name="T50" fmla="*/ 1018 w 1123"/>
                <a:gd name="T51" fmla="*/ 67 h 90"/>
                <a:gd name="T52" fmla="*/ 1028 w 1123"/>
                <a:gd name="T53" fmla="*/ 82 h 90"/>
                <a:gd name="T54" fmla="*/ 1039 w 1123"/>
                <a:gd name="T55" fmla="*/ 74 h 90"/>
                <a:gd name="T56" fmla="*/ 1052 w 1123"/>
                <a:gd name="T57" fmla="*/ 80 h 90"/>
                <a:gd name="T58" fmla="*/ 1047 w 1123"/>
                <a:gd name="T59" fmla="*/ 87 h 90"/>
                <a:gd name="T60" fmla="*/ 1044 w 1123"/>
                <a:gd name="T61" fmla="*/ 90 h 90"/>
                <a:gd name="T62" fmla="*/ 1059 w 1123"/>
                <a:gd name="T63" fmla="*/ 90 h 90"/>
                <a:gd name="T64" fmla="*/ 1059 w 1123"/>
                <a:gd name="T65" fmla="*/ 43 h 90"/>
                <a:gd name="T66" fmla="*/ 1075 w 1123"/>
                <a:gd name="T67" fmla="*/ 43 h 90"/>
                <a:gd name="T68" fmla="*/ 1075 w 1123"/>
                <a:gd name="T69" fmla="*/ 80 h 90"/>
                <a:gd name="T70" fmla="*/ 1096 w 1123"/>
                <a:gd name="T71" fmla="*/ 80 h 90"/>
                <a:gd name="T72" fmla="*/ 1096 w 1123"/>
                <a:gd name="T73" fmla="*/ 90 h 90"/>
                <a:gd name="T74" fmla="*/ 1123 w 1123"/>
                <a:gd name="T75" fmla="*/ 90 h 90"/>
                <a:gd name="T76" fmla="*/ 1123 w 1123"/>
                <a:gd name="T77" fmla="*/ 0 h 90"/>
                <a:gd name="T78" fmla="*/ 0 w 1123"/>
                <a:gd name="T79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23" h="90">
                  <a:moveTo>
                    <a:pt x="0" y="0"/>
                  </a:moveTo>
                  <a:cubicBezTo>
                    <a:pt x="0" y="90"/>
                    <a:pt x="0" y="90"/>
                    <a:pt x="0" y="90"/>
                  </a:cubicBezTo>
                  <a:cubicBezTo>
                    <a:pt x="957" y="90"/>
                    <a:pt x="957" y="90"/>
                    <a:pt x="957" y="90"/>
                  </a:cubicBezTo>
                  <a:cubicBezTo>
                    <a:pt x="956" y="90"/>
                    <a:pt x="955" y="89"/>
                    <a:pt x="955" y="89"/>
                  </a:cubicBezTo>
                  <a:cubicBezTo>
                    <a:pt x="950" y="84"/>
                    <a:pt x="950" y="78"/>
                    <a:pt x="949" y="73"/>
                  </a:cubicBezTo>
                  <a:cubicBezTo>
                    <a:pt x="949" y="43"/>
                    <a:pt x="949" y="43"/>
                    <a:pt x="949" y="43"/>
                  </a:cubicBezTo>
                  <a:cubicBezTo>
                    <a:pt x="966" y="43"/>
                    <a:pt x="966" y="43"/>
                    <a:pt x="966" y="43"/>
                  </a:cubicBezTo>
                  <a:cubicBezTo>
                    <a:pt x="966" y="74"/>
                    <a:pt x="966" y="74"/>
                    <a:pt x="966" y="74"/>
                  </a:cubicBezTo>
                  <a:cubicBezTo>
                    <a:pt x="966" y="76"/>
                    <a:pt x="966" y="79"/>
                    <a:pt x="967" y="80"/>
                  </a:cubicBezTo>
                  <a:cubicBezTo>
                    <a:pt x="969" y="82"/>
                    <a:pt x="971" y="82"/>
                    <a:pt x="973" y="82"/>
                  </a:cubicBezTo>
                  <a:cubicBezTo>
                    <a:pt x="975" y="82"/>
                    <a:pt x="977" y="81"/>
                    <a:pt x="978" y="80"/>
                  </a:cubicBezTo>
                  <a:cubicBezTo>
                    <a:pt x="979" y="79"/>
                    <a:pt x="980" y="76"/>
                    <a:pt x="980" y="74"/>
                  </a:cubicBezTo>
                  <a:cubicBezTo>
                    <a:pt x="980" y="43"/>
                    <a:pt x="980" y="43"/>
                    <a:pt x="980" y="43"/>
                  </a:cubicBezTo>
                  <a:cubicBezTo>
                    <a:pt x="996" y="43"/>
                    <a:pt x="996" y="43"/>
                    <a:pt x="996" y="43"/>
                  </a:cubicBezTo>
                  <a:cubicBezTo>
                    <a:pt x="996" y="70"/>
                    <a:pt x="996" y="70"/>
                    <a:pt x="996" y="70"/>
                  </a:cubicBezTo>
                  <a:cubicBezTo>
                    <a:pt x="996" y="75"/>
                    <a:pt x="996" y="83"/>
                    <a:pt x="990" y="89"/>
                  </a:cubicBezTo>
                  <a:cubicBezTo>
                    <a:pt x="989" y="89"/>
                    <a:pt x="989" y="90"/>
                    <a:pt x="988" y="90"/>
                  </a:cubicBezTo>
                  <a:cubicBezTo>
                    <a:pt x="1012" y="90"/>
                    <a:pt x="1012" y="90"/>
                    <a:pt x="1012" y="90"/>
                  </a:cubicBezTo>
                  <a:cubicBezTo>
                    <a:pt x="1005" y="85"/>
                    <a:pt x="1002" y="76"/>
                    <a:pt x="1002" y="68"/>
                  </a:cubicBezTo>
                  <a:cubicBezTo>
                    <a:pt x="1002" y="55"/>
                    <a:pt x="1011" y="41"/>
                    <a:pt x="1028" y="41"/>
                  </a:cubicBezTo>
                  <a:cubicBezTo>
                    <a:pt x="1035" y="41"/>
                    <a:pt x="1043" y="44"/>
                    <a:pt x="1048" y="49"/>
                  </a:cubicBezTo>
                  <a:cubicBezTo>
                    <a:pt x="1050" y="51"/>
                    <a:pt x="1051" y="53"/>
                    <a:pt x="1052" y="55"/>
                  </a:cubicBezTo>
                  <a:cubicBezTo>
                    <a:pt x="1039" y="62"/>
                    <a:pt x="1039" y="62"/>
                    <a:pt x="1039" y="62"/>
                  </a:cubicBezTo>
                  <a:cubicBezTo>
                    <a:pt x="1038" y="59"/>
                    <a:pt x="1035" y="53"/>
                    <a:pt x="1028" y="53"/>
                  </a:cubicBezTo>
                  <a:cubicBezTo>
                    <a:pt x="1025" y="53"/>
                    <a:pt x="1023" y="55"/>
                    <a:pt x="1022" y="56"/>
                  </a:cubicBezTo>
                  <a:cubicBezTo>
                    <a:pt x="1018" y="60"/>
                    <a:pt x="1018" y="65"/>
                    <a:pt x="1018" y="67"/>
                  </a:cubicBezTo>
                  <a:cubicBezTo>
                    <a:pt x="1018" y="75"/>
                    <a:pt x="1021" y="82"/>
                    <a:pt x="1028" y="82"/>
                  </a:cubicBezTo>
                  <a:cubicBezTo>
                    <a:pt x="1036" y="82"/>
                    <a:pt x="1038" y="75"/>
                    <a:pt x="1039" y="74"/>
                  </a:cubicBezTo>
                  <a:cubicBezTo>
                    <a:pt x="1052" y="80"/>
                    <a:pt x="1052" y="80"/>
                    <a:pt x="1052" y="80"/>
                  </a:cubicBezTo>
                  <a:cubicBezTo>
                    <a:pt x="1051" y="83"/>
                    <a:pt x="1050" y="85"/>
                    <a:pt x="1047" y="87"/>
                  </a:cubicBezTo>
                  <a:cubicBezTo>
                    <a:pt x="1046" y="88"/>
                    <a:pt x="1045" y="89"/>
                    <a:pt x="1044" y="90"/>
                  </a:cubicBezTo>
                  <a:cubicBezTo>
                    <a:pt x="1059" y="90"/>
                    <a:pt x="1059" y="90"/>
                    <a:pt x="1059" y="90"/>
                  </a:cubicBezTo>
                  <a:cubicBezTo>
                    <a:pt x="1059" y="43"/>
                    <a:pt x="1059" y="43"/>
                    <a:pt x="1059" y="43"/>
                  </a:cubicBezTo>
                  <a:cubicBezTo>
                    <a:pt x="1075" y="43"/>
                    <a:pt x="1075" y="43"/>
                    <a:pt x="1075" y="43"/>
                  </a:cubicBezTo>
                  <a:cubicBezTo>
                    <a:pt x="1075" y="80"/>
                    <a:pt x="1075" y="80"/>
                    <a:pt x="1075" y="80"/>
                  </a:cubicBezTo>
                  <a:cubicBezTo>
                    <a:pt x="1096" y="80"/>
                    <a:pt x="1096" y="80"/>
                    <a:pt x="1096" y="80"/>
                  </a:cubicBezTo>
                  <a:cubicBezTo>
                    <a:pt x="1096" y="90"/>
                    <a:pt x="1096" y="90"/>
                    <a:pt x="1096" y="90"/>
                  </a:cubicBezTo>
                  <a:cubicBezTo>
                    <a:pt x="1123" y="90"/>
                    <a:pt x="1123" y="90"/>
                    <a:pt x="1123" y="90"/>
                  </a:cubicBezTo>
                  <a:cubicBezTo>
                    <a:pt x="1123" y="0"/>
                    <a:pt x="1123" y="0"/>
                    <a:pt x="112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97A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524000" y="360000"/>
              <a:ext cx="147064" cy="172800"/>
            </a:xfrm>
            <a:prstGeom prst="rect">
              <a:avLst/>
            </a:prstGeom>
          </p:spPr>
        </p:pic>
      </p:grpSp>
      <p:sp>
        <p:nvSpPr>
          <p:cNvPr id="17" name="TextBox 16"/>
          <p:cNvSpPr txBox="1"/>
          <p:nvPr userDrawn="1"/>
        </p:nvSpPr>
        <p:spPr>
          <a:xfrm>
            <a:off x="294124" y="253355"/>
            <a:ext cx="3375924" cy="15388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Arial"/>
                <a:cs typeface="Arial"/>
              </a:rPr>
              <a:t>INSTITUTE OF CLINICAL TRIALS AND METHODOLOGY</a:t>
            </a:r>
          </a:p>
        </p:txBody>
      </p:sp>
    </p:spTree>
    <p:extLst>
      <p:ext uri="{BB962C8B-B14F-4D97-AF65-F5344CB8AC3E}">
        <p14:creationId xmlns:p14="http://schemas.microsoft.com/office/powerpoint/2010/main" val="2534774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4388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6301"/>
            <a:ext cx="8229600" cy="27383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A461-EA6A-5444-9DB9-803F995328F6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-1588"/>
            <a:ext cx="9144000" cy="741363"/>
            <a:chOff x="0" y="-1588"/>
            <a:chExt cx="9144000" cy="741363"/>
          </a:xfrm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0" y="-1588"/>
              <a:ext cx="9144000" cy="741363"/>
            </a:xfrm>
            <a:custGeom>
              <a:avLst/>
              <a:gdLst>
                <a:gd name="T0" fmla="*/ 0 w 1123"/>
                <a:gd name="T1" fmla="*/ 0 h 90"/>
                <a:gd name="T2" fmla="*/ 0 w 1123"/>
                <a:gd name="T3" fmla="*/ 90 h 90"/>
                <a:gd name="T4" fmla="*/ 957 w 1123"/>
                <a:gd name="T5" fmla="*/ 90 h 90"/>
                <a:gd name="T6" fmla="*/ 955 w 1123"/>
                <a:gd name="T7" fmla="*/ 89 h 90"/>
                <a:gd name="T8" fmla="*/ 949 w 1123"/>
                <a:gd name="T9" fmla="*/ 73 h 90"/>
                <a:gd name="T10" fmla="*/ 949 w 1123"/>
                <a:gd name="T11" fmla="*/ 43 h 90"/>
                <a:gd name="T12" fmla="*/ 966 w 1123"/>
                <a:gd name="T13" fmla="*/ 43 h 90"/>
                <a:gd name="T14" fmla="*/ 966 w 1123"/>
                <a:gd name="T15" fmla="*/ 74 h 90"/>
                <a:gd name="T16" fmla="*/ 967 w 1123"/>
                <a:gd name="T17" fmla="*/ 80 h 90"/>
                <a:gd name="T18" fmla="*/ 973 w 1123"/>
                <a:gd name="T19" fmla="*/ 82 h 90"/>
                <a:gd name="T20" fmla="*/ 978 w 1123"/>
                <a:gd name="T21" fmla="*/ 80 h 90"/>
                <a:gd name="T22" fmla="*/ 980 w 1123"/>
                <a:gd name="T23" fmla="*/ 74 h 90"/>
                <a:gd name="T24" fmla="*/ 980 w 1123"/>
                <a:gd name="T25" fmla="*/ 43 h 90"/>
                <a:gd name="T26" fmla="*/ 996 w 1123"/>
                <a:gd name="T27" fmla="*/ 43 h 90"/>
                <a:gd name="T28" fmla="*/ 996 w 1123"/>
                <a:gd name="T29" fmla="*/ 70 h 90"/>
                <a:gd name="T30" fmla="*/ 990 w 1123"/>
                <a:gd name="T31" fmla="*/ 89 h 90"/>
                <a:gd name="T32" fmla="*/ 988 w 1123"/>
                <a:gd name="T33" fmla="*/ 90 h 90"/>
                <a:gd name="T34" fmla="*/ 1012 w 1123"/>
                <a:gd name="T35" fmla="*/ 90 h 90"/>
                <a:gd name="T36" fmla="*/ 1002 w 1123"/>
                <a:gd name="T37" fmla="*/ 68 h 90"/>
                <a:gd name="T38" fmla="*/ 1028 w 1123"/>
                <a:gd name="T39" fmla="*/ 41 h 90"/>
                <a:gd name="T40" fmla="*/ 1048 w 1123"/>
                <a:gd name="T41" fmla="*/ 49 h 90"/>
                <a:gd name="T42" fmla="*/ 1052 w 1123"/>
                <a:gd name="T43" fmla="*/ 55 h 90"/>
                <a:gd name="T44" fmla="*/ 1039 w 1123"/>
                <a:gd name="T45" fmla="*/ 62 h 90"/>
                <a:gd name="T46" fmla="*/ 1028 w 1123"/>
                <a:gd name="T47" fmla="*/ 53 h 90"/>
                <a:gd name="T48" fmla="*/ 1022 w 1123"/>
                <a:gd name="T49" fmla="*/ 56 h 90"/>
                <a:gd name="T50" fmla="*/ 1018 w 1123"/>
                <a:gd name="T51" fmla="*/ 67 h 90"/>
                <a:gd name="T52" fmla="*/ 1028 w 1123"/>
                <a:gd name="T53" fmla="*/ 82 h 90"/>
                <a:gd name="T54" fmla="*/ 1039 w 1123"/>
                <a:gd name="T55" fmla="*/ 74 h 90"/>
                <a:gd name="T56" fmla="*/ 1052 w 1123"/>
                <a:gd name="T57" fmla="*/ 80 h 90"/>
                <a:gd name="T58" fmla="*/ 1047 w 1123"/>
                <a:gd name="T59" fmla="*/ 87 h 90"/>
                <a:gd name="T60" fmla="*/ 1044 w 1123"/>
                <a:gd name="T61" fmla="*/ 90 h 90"/>
                <a:gd name="T62" fmla="*/ 1059 w 1123"/>
                <a:gd name="T63" fmla="*/ 90 h 90"/>
                <a:gd name="T64" fmla="*/ 1059 w 1123"/>
                <a:gd name="T65" fmla="*/ 43 h 90"/>
                <a:gd name="T66" fmla="*/ 1075 w 1123"/>
                <a:gd name="T67" fmla="*/ 43 h 90"/>
                <a:gd name="T68" fmla="*/ 1075 w 1123"/>
                <a:gd name="T69" fmla="*/ 80 h 90"/>
                <a:gd name="T70" fmla="*/ 1096 w 1123"/>
                <a:gd name="T71" fmla="*/ 80 h 90"/>
                <a:gd name="T72" fmla="*/ 1096 w 1123"/>
                <a:gd name="T73" fmla="*/ 90 h 90"/>
                <a:gd name="T74" fmla="*/ 1123 w 1123"/>
                <a:gd name="T75" fmla="*/ 90 h 90"/>
                <a:gd name="T76" fmla="*/ 1123 w 1123"/>
                <a:gd name="T77" fmla="*/ 0 h 90"/>
                <a:gd name="T78" fmla="*/ 0 w 1123"/>
                <a:gd name="T79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23" h="90">
                  <a:moveTo>
                    <a:pt x="0" y="0"/>
                  </a:moveTo>
                  <a:cubicBezTo>
                    <a:pt x="0" y="90"/>
                    <a:pt x="0" y="90"/>
                    <a:pt x="0" y="90"/>
                  </a:cubicBezTo>
                  <a:cubicBezTo>
                    <a:pt x="957" y="90"/>
                    <a:pt x="957" y="90"/>
                    <a:pt x="957" y="90"/>
                  </a:cubicBezTo>
                  <a:cubicBezTo>
                    <a:pt x="956" y="90"/>
                    <a:pt x="955" y="89"/>
                    <a:pt x="955" y="89"/>
                  </a:cubicBezTo>
                  <a:cubicBezTo>
                    <a:pt x="950" y="84"/>
                    <a:pt x="950" y="78"/>
                    <a:pt x="949" y="73"/>
                  </a:cubicBezTo>
                  <a:cubicBezTo>
                    <a:pt x="949" y="43"/>
                    <a:pt x="949" y="43"/>
                    <a:pt x="949" y="43"/>
                  </a:cubicBezTo>
                  <a:cubicBezTo>
                    <a:pt x="966" y="43"/>
                    <a:pt x="966" y="43"/>
                    <a:pt x="966" y="43"/>
                  </a:cubicBezTo>
                  <a:cubicBezTo>
                    <a:pt x="966" y="74"/>
                    <a:pt x="966" y="74"/>
                    <a:pt x="966" y="74"/>
                  </a:cubicBezTo>
                  <a:cubicBezTo>
                    <a:pt x="966" y="76"/>
                    <a:pt x="966" y="79"/>
                    <a:pt x="967" y="80"/>
                  </a:cubicBezTo>
                  <a:cubicBezTo>
                    <a:pt x="969" y="82"/>
                    <a:pt x="971" y="82"/>
                    <a:pt x="973" y="82"/>
                  </a:cubicBezTo>
                  <a:cubicBezTo>
                    <a:pt x="975" y="82"/>
                    <a:pt x="977" y="81"/>
                    <a:pt x="978" y="80"/>
                  </a:cubicBezTo>
                  <a:cubicBezTo>
                    <a:pt x="979" y="79"/>
                    <a:pt x="980" y="76"/>
                    <a:pt x="980" y="74"/>
                  </a:cubicBezTo>
                  <a:cubicBezTo>
                    <a:pt x="980" y="43"/>
                    <a:pt x="980" y="43"/>
                    <a:pt x="980" y="43"/>
                  </a:cubicBezTo>
                  <a:cubicBezTo>
                    <a:pt x="996" y="43"/>
                    <a:pt x="996" y="43"/>
                    <a:pt x="996" y="43"/>
                  </a:cubicBezTo>
                  <a:cubicBezTo>
                    <a:pt x="996" y="70"/>
                    <a:pt x="996" y="70"/>
                    <a:pt x="996" y="70"/>
                  </a:cubicBezTo>
                  <a:cubicBezTo>
                    <a:pt x="996" y="75"/>
                    <a:pt x="996" y="83"/>
                    <a:pt x="990" y="89"/>
                  </a:cubicBezTo>
                  <a:cubicBezTo>
                    <a:pt x="989" y="89"/>
                    <a:pt x="989" y="90"/>
                    <a:pt x="988" y="90"/>
                  </a:cubicBezTo>
                  <a:cubicBezTo>
                    <a:pt x="1012" y="90"/>
                    <a:pt x="1012" y="90"/>
                    <a:pt x="1012" y="90"/>
                  </a:cubicBezTo>
                  <a:cubicBezTo>
                    <a:pt x="1005" y="85"/>
                    <a:pt x="1002" y="76"/>
                    <a:pt x="1002" y="68"/>
                  </a:cubicBezTo>
                  <a:cubicBezTo>
                    <a:pt x="1002" y="55"/>
                    <a:pt x="1011" y="41"/>
                    <a:pt x="1028" y="41"/>
                  </a:cubicBezTo>
                  <a:cubicBezTo>
                    <a:pt x="1035" y="41"/>
                    <a:pt x="1043" y="44"/>
                    <a:pt x="1048" y="49"/>
                  </a:cubicBezTo>
                  <a:cubicBezTo>
                    <a:pt x="1050" y="51"/>
                    <a:pt x="1051" y="53"/>
                    <a:pt x="1052" y="55"/>
                  </a:cubicBezTo>
                  <a:cubicBezTo>
                    <a:pt x="1039" y="62"/>
                    <a:pt x="1039" y="62"/>
                    <a:pt x="1039" y="62"/>
                  </a:cubicBezTo>
                  <a:cubicBezTo>
                    <a:pt x="1038" y="59"/>
                    <a:pt x="1035" y="53"/>
                    <a:pt x="1028" y="53"/>
                  </a:cubicBezTo>
                  <a:cubicBezTo>
                    <a:pt x="1025" y="53"/>
                    <a:pt x="1023" y="55"/>
                    <a:pt x="1022" y="56"/>
                  </a:cubicBezTo>
                  <a:cubicBezTo>
                    <a:pt x="1018" y="60"/>
                    <a:pt x="1018" y="65"/>
                    <a:pt x="1018" y="67"/>
                  </a:cubicBezTo>
                  <a:cubicBezTo>
                    <a:pt x="1018" y="75"/>
                    <a:pt x="1021" y="82"/>
                    <a:pt x="1028" y="82"/>
                  </a:cubicBezTo>
                  <a:cubicBezTo>
                    <a:pt x="1036" y="82"/>
                    <a:pt x="1038" y="75"/>
                    <a:pt x="1039" y="74"/>
                  </a:cubicBezTo>
                  <a:cubicBezTo>
                    <a:pt x="1052" y="80"/>
                    <a:pt x="1052" y="80"/>
                    <a:pt x="1052" y="80"/>
                  </a:cubicBezTo>
                  <a:cubicBezTo>
                    <a:pt x="1051" y="83"/>
                    <a:pt x="1050" y="85"/>
                    <a:pt x="1047" y="87"/>
                  </a:cubicBezTo>
                  <a:cubicBezTo>
                    <a:pt x="1046" y="88"/>
                    <a:pt x="1045" y="89"/>
                    <a:pt x="1044" y="90"/>
                  </a:cubicBezTo>
                  <a:cubicBezTo>
                    <a:pt x="1059" y="90"/>
                    <a:pt x="1059" y="90"/>
                    <a:pt x="1059" y="90"/>
                  </a:cubicBezTo>
                  <a:cubicBezTo>
                    <a:pt x="1059" y="43"/>
                    <a:pt x="1059" y="43"/>
                    <a:pt x="1059" y="43"/>
                  </a:cubicBezTo>
                  <a:cubicBezTo>
                    <a:pt x="1075" y="43"/>
                    <a:pt x="1075" y="43"/>
                    <a:pt x="1075" y="43"/>
                  </a:cubicBezTo>
                  <a:cubicBezTo>
                    <a:pt x="1075" y="80"/>
                    <a:pt x="1075" y="80"/>
                    <a:pt x="1075" y="80"/>
                  </a:cubicBezTo>
                  <a:cubicBezTo>
                    <a:pt x="1096" y="80"/>
                    <a:pt x="1096" y="80"/>
                    <a:pt x="1096" y="80"/>
                  </a:cubicBezTo>
                  <a:cubicBezTo>
                    <a:pt x="1096" y="90"/>
                    <a:pt x="1096" y="90"/>
                    <a:pt x="1096" y="90"/>
                  </a:cubicBezTo>
                  <a:cubicBezTo>
                    <a:pt x="1123" y="90"/>
                    <a:pt x="1123" y="90"/>
                    <a:pt x="1123" y="90"/>
                  </a:cubicBezTo>
                  <a:cubicBezTo>
                    <a:pt x="1123" y="0"/>
                    <a:pt x="1123" y="0"/>
                    <a:pt x="112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97A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524000" y="360000"/>
              <a:ext cx="147064" cy="172800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 userDrawn="1"/>
        </p:nvSpPr>
        <p:spPr>
          <a:xfrm>
            <a:off x="294124" y="253355"/>
            <a:ext cx="3375924" cy="15388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Arial"/>
                <a:cs typeface="Arial"/>
              </a:rPr>
              <a:t>INSTITUTE OF CLINICAL TRIALS AND METHODOLOGY</a:t>
            </a:r>
          </a:p>
        </p:txBody>
      </p:sp>
    </p:spTree>
    <p:extLst>
      <p:ext uri="{BB962C8B-B14F-4D97-AF65-F5344CB8AC3E}">
        <p14:creationId xmlns:p14="http://schemas.microsoft.com/office/powerpoint/2010/main" val="2088696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A461-EA6A-5444-9DB9-803F995328F6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-1588"/>
            <a:ext cx="9144000" cy="741363"/>
            <a:chOff x="0" y="-1588"/>
            <a:chExt cx="9144000" cy="741363"/>
          </a:xfrm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0" y="-1588"/>
              <a:ext cx="9144000" cy="741363"/>
            </a:xfrm>
            <a:custGeom>
              <a:avLst/>
              <a:gdLst>
                <a:gd name="T0" fmla="*/ 0 w 1123"/>
                <a:gd name="T1" fmla="*/ 0 h 90"/>
                <a:gd name="T2" fmla="*/ 0 w 1123"/>
                <a:gd name="T3" fmla="*/ 90 h 90"/>
                <a:gd name="T4" fmla="*/ 957 w 1123"/>
                <a:gd name="T5" fmla="*/ 90 h 90"/>
                <a:gd name="T6" fmla="*/ 955 w 1123"/>
                <a:gd name="T7" fmla="*/ 89 h 90"/>
                <a:gd name="T8" fmla="*/ 949 w 1123"/>
                <a:gd name="T9" fmla="*/ 73 h 90"/>
                <a:gd name="T10" fmla="*/ 949 w 1123"/>
                <a:gd name="T11" fmla="*/ 43 h 90"/>
                <a:gd name="T12" fmla="*/ 966 w 1123"/>
                <a:gd name="T13" fmla="*/ 43 h 90"/>
                <a:gd name="T14" fmla="*/ 966 w 1123"/>
                <a:gd name="T15" fmla="*/ 74 h 90"/>
                <a:gd name="T16" fmla="*/ 967 w 1123"/>
                <a:gd name="T17" fmla="*/ 80 h 90"/>
                <a:gd name="T18" fmla="*/ 973 w 1123"/>
                <a:gd name="T19" fmla="*/ 82 h 90"/>
                <a:gd name="T20" fmla="*/ 978 w 1123"/>
                <a:gd name="T21" fmla="*/ 80 h 90"/>
                <a:gd name="T22" fmla="*/ 980 w 1123"/>
                <a:gd name="T23" fmla="*/ 74 h 90"/>
                <a:gd name="T24" fmla="*/ 980 w 1123"/>
                <a:gd name="T25" fmla="*/ 43 h 90"/>
                <a:gd name="T26" fmla="*/ 996 w 1123"/>
                <a:gd name="T27" fmla="*/ 43 h 90"/>
                <a:gd name="T28" fmla="*/ 996 w 1123"/>
                <a:gd name="T29" fmla="*/ 70 h 90"/>
                <a:gd name="T30" fmla="*/ 990 w 1123"/>
                <a:gd name="T31" fmla="*/ 89 h 90"/>
                <a:gd name="T32" fmla="*/ 988 w 1123"/>
                <a:gd name="T33" fmla="*/ 90 h 90"/>
                <a:gd name="T34" fmla="*/ 1012 w 1123"/>
                <a:gd name="T35" fmla="*/ 90 h 90"/>
                <a:gd name="T36" fmla="*/ 1002 w 1123"/>
                <a:gd name="T37" fmla="*/ 68 h 90"/>
                <a:gd name="T38" fmla="*/ 1028 w 1123"/>
                <a:gd name="T39" fmla="*/ 41 h 90"/>
                <a:gd name="T40" fmla="*/ 1048 w 1123"/>
                <a:gd name="T41" fmla="*/ 49 h 90"/>
                <a:gd name="T42" fmla="*/ 1052 w 1123"/>
                <a:gd name="T43" fmla="*/ 55 h 90"/>
                <a:gd name="T44" fmla="*/ 1039 w 1123"/>
                <a:gd name="T45" fmla="*/ 62 h 90"/>
                <a:gd name="T46" fmla="*/ 1028 w 1123"/>
                <a:gd name="T47" fmla="*/ 53 h 90"/>
                <a:gd name="T48" fmla="*/ 1022 w 1123"/>
                <a:gd name="T49" fmla="*/ 56 h 90"/>
                <a:gd name="T50" fmla="*/ 1018 w 1123"/>
                <a:gd name="T51" fmla="*/ 67 h 90"/>
                <a:gd name="T52" fmla="*/ 1028 w 1123"/>
                <a:gd name="T53" fmla="*/ 82 h 90"/>
                <a:gd name="T54" fmla="*/ 1039 w 1123"/>
                <a:gd name="T55" fmla="*/ 74 h 90"/>
                <a:gd name="T56" fmla="*/ 1052 w 1123"/>
                <a:gd name="T57" fmla="*/ 80 h 90"/>
                <a:gd name="T58" fmla="*/ 1047 w 1123"/>
                <a:gd name="T59" fmla="*/ 87 h 90"/>
                <a:gd name="T60" fmla="*/ 1044 w 1123"/>
                <a:gd name="T61" fmla="*/ 90 h 90"/>
                <a:gd name="T62" fmla="*/ 1059 w 1123"/>
                <a:gd name="T63" fmla="*/ 90 h 90"/>
                <a:gd name="T64" fmla="*/ 1059 w 1123"/>
                <a:gd name="T65" fmla="*/ 43 h 90"/>
                <a:gd name="T66" fmla="*/ 1075 w 1123"/>
                <a:gd name="T67" fmla="*/ 43 h 90"/>
                <a:gd name="T68" fmla="*/ 1075 w 1123"/>
                <a:gd name="T69" fmla="*/ 80 h 90"/>
                <a:gd name="T70" fmla="*/ 1096 w 1123"/>
                <a:gd name="T71" fmla="*/ 80 h 90"/>
                <a:gd name="T72" fmla="*/ 1096 w 1123"/>
                <a:gd name="T73" fmla="*/ 90 h 90"/>
                <a:gd name="T74" fmla="*/ 1123 w 1123"/>
                <a:gd name="T75" fmla="*/ 90 h 90"/>
                <a:gd name="T76" fmla="*/ 1123 w 1123"/>
                <a:gd name="T77" fmla="*/ 0 h 90"/>
                <a:gd name="T78" fmla="*/ 0 w 1123"/>
                <a:gd name="T79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23" h="90">
                  <a:moveTo>
                    <a:pt x="0" y="0"/>
                  </a:moveTo>
                  <a:cubicBezTo>
                    <a:pt x="0" y="90"/>
                    <a:pt x="0" y="90"/>
                    <a:pt x="0" y="90"/>
                  </a:cubicBezTo>
                  <a:cubicBezTo>
                    <a:pt x="957" y="90"/>
                    <a:pt x="957" y="90"/>
                    <a:pt x="957" y="90"/>
                  </a:cubicBezTo>
                  <a:cubicBezTo>
                    <a:pt x="956" y="90"/>
                    <a:pt x="955" y="89"/>
                    <a:pt x="955" y="89"/>
                  </a:cubicBezTo>
                  <a:cubicBezTo>
                    <a:pt x="950" y="84"/>
                    <a:pt x="950" y="78"/>
                    <a:pt x="949" y="73"/>
                  </a:cubicBezTo>
                  <a:cubicBezTo>
                    <a:pt x="949" y="43"/>
                    <a:pt x="949" y="43"/>
                    <a:pt x="949" y="43"/>
                  </a:cubicBezTo>
                  <a:cubicBezTo>
                    <a:pt x="966" y="43"/>
                    <a:pt x="966" y="43"/>
                    <a:pt x="966" y="43"/>
                  </a:cubicBezTo>
                  <a:cubicBezTo>
                    <a:pt x="966" y="74"/>
                    <a:pt x="966" y="74"/>
                    <a:pt x="966" y="74"/>
                  </a:cubicBezTo>
                  <a:cubicBezTo>
                    <a:pt x="966" y="76"/>
                    <a:pt x="966" y="79"/>
                    <a:pt x="967" y="80"/>
                  </a:cubicBezTo>
                  <a:cubicBezTo>
                    <a:pt x="969" y="82"/>
                    <a:pt x="971" y="82"/>
                    <a:pt x="973" y="82"/>
                  </a:cubicBezTo>
                  <a:cubicBezTo>
                    <a:pt x="975" y="82"/>
                    <a:pt x="977" y="81"/>
                    <a:pt x="978" y="80"/>
                  </a:cubicBezTo>
                  <a:cubicBezTo>
                    <a:pt x="979" y="79"/>
                    <a:pt x="980" y="76"/>
                    <a:pt x="980" y="74"/>
                  </a:cubicBezTo>
                  <a:cubicBezTo>
                    <a:pt x="980" y="43"/>
                    <a:pt x="980" y="43"/>
                    <a:pt x="980" y="43"/>
                  </a:cubicBezTo>
                  <a:cubicBezTo>
                    <a:pt x="996" y="43"/>
                    <a:pt x="996" y="43"/>
                    <a:pt x="996" y="43"/>
                  </a:cubicBezTo>
                  <a:cubicBezTo>
                    <a:pt x="996" y="70"/>
                    <a:pt x="996" y="70"/>
                    <a:pt x="996" y="70"/>
                  </a:cubicBezTo>
                  <a:cubicBezTo>
                    <a:pt x="996" y="75"/>
                    <a:pt x="996" y="83"/>
                    <a:pt x="990" y="89"/>
                  </a:cubicBezTo>
                  <a:cubicBezTo>
                    <a:pt x="989" y="89"/>
                    <a:pt x="989" y="90"/>
                    <a:pt x="988" y="90"/>
                  </a:cubicBezTo>
                  <a:cubicBezTo>
                    <a:pt x="1012" y="90"/>
                    <a:pt x="1012" y="90"/>
                    <a:pt x="1012" y="90"/>
                  </a:cubicBezTo>
                  <a:cubicBezTo>
                    <a:pt x="1005" y="85"/>
                    <a:pt x="1002" y="76"/>
                    <a:pt x="1002" y="68"/>
                  </a:cubicBezTo>
                  <a:cubicBezTo>
                    <a:pt x="1002" y="55"/>
                    <a:pt x="1011" y="41"/>
                    <a:pt x="1028" y="41"/>
                  </a:cubicBezTo>
                  <a:cubicBezTo>
                    <a:pt x="1035" y="41"/>
                    <a:pt x="1043" y="44"/>
                    <a:pt x="1048" y="49"/>
                  </a:cubicBezTo>
                  <a:cubicBezTo>
                    <a:pt x="1050" y="51"/>
                    <a:pt x="1051" y="53"/>
                    <a:pt x="1052" y="55"/>
                  </a:cubicBezTo>
                  <a:cubicBezTo>
                    <a:pt x="1039" y="62"/>
                    <a:pt x="1039" y="62"/>
                    <a:pt x="1039" y="62"/>
                  </a:cubicBezTo>
                  <a:cubicBezTo>
                    <a:pt x="1038" y="59"/>
                    <a:pt x="1035" y="53"/>
                    <a:pt x="1028" y="53"/>
                  </a:cubicBezTo>
                  <a:cubicBezTo>
                    <a:pt x="1025" y="53"/>
                    <a:pt x="1023" y="55"/>
                    <a:pt x="1022" y="56"/>
                  </a:cubicBezTo>
                  <a:cubicBezTo>
                    <a:pt x="1018" y="60"/>
                    <a:pt x="1018" y="65"/>
                    <a:pt x="1018" y="67"/>
                  </a:cubicBezTo>
                  <a:cubicBezTo>
                    <a:pt x="1018" y="75"/>
                    <a:pt x="1021" y="82"/>
                    <a:pt x="1028" y="82"/>
                  </a:cubicBezTo>
                  <a:cubicBezTo>
                    <a:pt x="1036" y="82"/>
                    <a:pt x="1038" y="75"/>
                    <a:pt x="1039" y="74"/>
                  </a:cubicBezTo>
                  <a:cubicBezTo>
                    <a:pt x="1052" y="80"/>
                    <a:pt x="1052" y="80"/>
                    <a:pt x="1052" y="80"/>
                  </a:cubicBezTo>
                  <a:cubicBezTo>
                    <a:pt x="1051" y="83"/>
                    <a:pt x="1050" y="85"/>
                    <a:pt x="1047" y="87"/>
                  </a:cubicBezTo>
                  <a:cubicBezTo>
                    <a:pt x="1046" y="88"/>
                    <a:pt x="1045" y="89"/>
                    <a:pt x="1044" y="90"/>
                  </a:cubicBezTo>
                  <a:cubicBezTo>
                    <a:pt x="1059" y="90"/>
                    <a:pt x="1059" y="90"/>
                    <a:pt x="1059" y="90"/>
                  </a:cubicBezTo>
                  <a:cubicBezTo>
                    <a:pt x="1059" y="43"/>
                    <a:pt x="1059" y="43"/>
                    <a:pt x="1059" y="43"/>
                  </a:cubicBezTo>
                  <a:cubicBezTo>
                    <a:pt x="1075" y="43"/>
                    <a:pt x="1075" y="43"/>
                    <a:pt x="1075" y="43"/>
                  </a:cubicBezTo>
                  <a:cubicBezTo>
                    <a:pt x="1075" y="80"/>
                    <a:pt x="1075" y="80"/>
                    <a:pt x="1075" y="80"/>
                  </a:cubicBezTo>
                  <a:cubicBezTo>
                    <a:pt x="1096" y="80"/>
                    <a:pt x="1096" y="80"/>
                    <a:pt x="1096" y="80"/>
                  </a:cubicBezTo>
                  <a:cubicBezTo>
                    <a:pt x="1096" y="90"/>
                    <a:pt x="1096" y="90"/>
                    <a:pt x="1096" y="90"/>
                  </a:cubicBezTo>
                  <a:cubicBezTo>
                    <a:pt x="1123" y="90"/>
                    <a:pt x="1123" y="90"/>
                    <a:pt x="1123" y="90"/>
                  </a:cubicBezTo>
                  <a:cubicBezTo>
                    <a:pt x="1123" y="0"/>
                    <a:pt x="1123" y="0"/>
                    <a:pt x="112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97A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524000" y="360000"/>
              <a:ext cx="147064" cy="172800"/>
            </a:xfrm>
            <a:prstGeom prst="rect">
              <a:avLst/>
            </a:prstGeom>
          </p:spPr>
        </p:pic>
      </p:grpSp>
      <p:sp>
        <p:nvSpPr>
          <p:cNvPr id="12" name="TextBox 11"/>
          <p:cNvSpPr txBox="1"/>
          <p:nvPr userDrawn="1"/>
        </p:nvSpPr>
        <p:spPr>
          <a:xfrm>
            <a:off x="294124" y="253355"/>
            <a:ext cx="3375924" cy="15388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Arial"/>
                <a:cs typeface="Arial"/>
              </a:rPr>
              <a:t>INSTITUTE OF CLINICAL TRIALS AND METHODOLOGY</a:t>
            </a:r>
          </a:p>
        </p:txBody>
      </p:sp>
    </p:spTree>
    <p:extLst>
      <p:ext uri="{BB962C8B-B14F-4D97-AF65-F5344CB8AC3E}">
        <p14:creationId xmlns:p14="http://schemas.microsoft.com/office/powerpoint/2010/main" val="1870762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8484"/>
            <a:ext cx="8229600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8251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88251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A461-EA6A-5444-9DB9-803F995328F6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1"/>
            <a:ext cx="9144001" cy="333152"/>
          </a:xfrm>
          <a:prstGeom prst="rect">
            <a:avLst/>
          </a:prstGeom>
          <a:solidFill>
            <a:srgbClr val="0097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59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24671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246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00680"/>
            <a:ext cx="4040188" cy="25939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396882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000680"/>
            <a:ext cx="4041775" cy="25939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A461-EA6A-5444-9DB9-803F995328F6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1" y="1"/>
            <a:ext cx="9144001" cy="333152"/>
          </a:xfrm>
          <a:prstGeom prst="rect">
            <a:avLst/>
          </a:prstGeom>
          <a:solidFill>
            <a:srgbClr val="0097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39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55849"/>
            <a:ext cx="8229600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A461-EA6A-5444-9DB9-803F995328F6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1" y="1"/>
            <a:ext cx="9144001" cy="333152"/>
          </a:xfrm>
          <a:prstGeom prst="rect">
            <a:avLst/>
          </a:prstGeom>
          <a:solidFill>
            <a:srgbClr val="0097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37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A461-EA6A-5444-9DB9-803F995328F6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1" y="1"/>
            <a:ext cx="9144001" cy="333152"/>
          </a:xfrm>
          <a:prstGeom prst="rect">
            <a:avLst/>
          </a:prstGeom>
          <a:solidFill>
            <a:srgbClr val="0097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14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91885"/>
            <a:ext cx="3008313" cy="6844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91886"/>
            <a:ext cx="5111750" cy="42027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A461-EA6A-5444-9DB9-803F995328F6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1"/>
            <a:ext cx="9144001" cy="333152"/>
          </a:xfrm>
          <a:prstGeom prst="rect">
            <a:avLst/>
          </a:prstGeom>
          <a:solidFill>
            <a:srgbClr val="0097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1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7A9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A461-EA6A-5444-9DB9-803F995328F6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551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7A9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05741" y="3332572"/>
            <a:ext cx="2756116" cy="1232372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numCol="1" spcCol="7200000">
            <a:noAutofit/>
          </a:bodyPr>
          <a:lstStyle/>
          <a:p>
            <a:r>
              <a:rPr lang="en-GB" sz="3600" baseline="300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Main Headline</a:t>
            </a:r>
          </a:p>
          <a:p>
            <a:r>
              <a:rPr lang="en-GB" sz="3600" baseline="30000" dirty="0">
                <a:latin typeface="Arial" charset="0"/>
                <a:ea typeface="Arial" charset="0"/>
                <a:cs typeface="Arial" charset="0"/>
              </a:rPr>
              <a:t>Arial</a:t>
            </a:r>
          </a:p>
          <a:p>
            <a:r>
              <a:rPr lang="en-GB" sz="3600" baseline="30000" dirty="0">
                <a:latin typeface="Arial" charset="0"/>
                <a:ea typeface="Arial" charset="0"/>
                <a:cs typeface="Arial" charset="0"/>
              </a:rPr>
              <a:t>36pt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305741" y="4564944"/>
            <a:ext cx="2756116" cy="291042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numCol="1" spcCol="7200000" anchor="b" anchorCtr="0">
            <a:noAutofit/>
          </a:bodyPr>
          <a:lstStyle/>
          <a:p>
            <a:r>
              <a:rPr lang="en-GB" baseline="-25000" dirty="0">
                <a:latin typeface="Arial" charset="0"/>
                <a:ea typeface="Arial" charset="0"/>
                <a:cs typeface="Arial" charset="0"/>
              </a:rPr>
              <a:t>DATE, 20XX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9144000" cy="1235075"/>
            <a:chOff x="0" y="-66259"/>
            <a:chExt cx="9144000" cy="1235075"/>
          </a:xfrm>
        </p:grpSpPr>
        <p:sp>
          <p:nvSpPr>
            <p:cNvPr id="30" name="Freeform 24"/>
            <p:cNvSpPr>
              <a:spLocks/>
            </p:cNvSpPr>
            <p:nvPr/>
          </p:nvSpPr>
          <p:spPr bwMode="auto">
            <a:xfrm>
              <a:off x="0" y="-66259"/>
              <a:ext cx="9144000" cy="1235075"/>
            </a:xfrm>
            <a:custGeom>
              <a:avLst/>
              <a:gdLst>
                <a:gd name="T0" fmla="*/ 0 w 1123"/>
                <a:gd name="T1" fmla="*/ 0 h 151"/>
                <a:gd name="T2" fmla="*/ 0 w 1123"/>
                <a:gd name="T3" fmla="*/ 151 h 151"/>
                <a:gd name="T4" fmla="*/ 844 w 1123"/>
                <a:gd name="T5" fmla="*/ 151 h 151"/>
                <a:gd name="T6" fmla="*/ 841 w 1123"/>
                <a:gd name="T7" fmla="*/ 148 h 151"/>
                <a:gd name="T8" fmla="*/ 832 w 1123"/>
                <a:gd name="T9" fmla="*/ 122 h 151"/>
                <a:gd name="T10" fmla="*/ 832 w 1123"/>
                <a:gd name="T11" fmla="*/ 72 h 151"/>
                <a:gd name="T12" fmla="*/ 859 w 1123"/>
                <a:gd name="T13" fmla="*/ 72 h 151"/>
                <a:gd name="T14" fmla="*/ 859 w 1123"/>
                <a:gd name="T15" fmla="*/ 124 h 151"/>
                <a:gd name="T16" fmla="*/ 863 w 1123"/>
                <a:gd name="T17" fmla="*/ 135 h 151"/>
                <a:gd name="T18" fmla="*/ 871 w 1123"/>
                <a:gd name="T19" fmla="*/ 138 h 151"/>
                <a:gd name="T20" fmla="*/ 880 w 1123"/>
                <a:gd name="T21" fmla="*/ 135 h 151"/>
                <a:gd name="T22" fmla="*/ 883 w 1123"/>
                <a:gd name="T23" fmla="*/ 124 h 151"/>
                <a:gd name="T24" fmla="*/ 883 w 1123"/>
                <a:gd name="T25" fmla="*/ 72 h 151"/>
                <a:gd name="T26" fmla="*/ 910 w 1123"/>
                <a:gd name="T27" fmla="*/ 72 h 151"/>
                <a:gd name="T28" fmla="*/ 910 w 1123"/>
                <a:gd name="T29" fmla="*/ 117 h 151"/>
                <a:gd name="T30" fmla="*/ 900 w 1123"/>
                <a:gd name="T31" fmla="*/ 148 h 151"/>
                <a:gd name="T32" fmla="*/ 897 w 1123"/>
                <a:gd name="T33" fmla="*/ 151 h 151"/>
                <a:gd name="T34" fmla="*/ 937 w 1123"/>
                <a:gd name="T35" fmla="*/ 151 h 151"/>
                <a:gd name="T36" fmla="*/ 920 w 1123"/>
                <a:gd name="T37" fmla="*/ 114 h 151"/>
                <a:gd name="T38" fmla="*/ 964 w 1123"/>
                <a:gd name="T39" fmla="*/ 69 h 151"/>
                <a:gd name="T40" fmla="*/ 998 w 1123"/>
                <a:gd name="T41" fmla="*/ 82 h 151"/>
                <a:gd name="T42" fmla="*/ 1005 w 1123"/>
                <a:gd name="T43" fmla="*/ 92 h 151"/>
                <a:gd name="T44" fmla="*/ 982 w 1123"/>
                <a:gd name="T45" fmla="*/ 103 h 151"/>
                <a:gd name="T46" fmla="*/ 965 w 1123"/>
                <a:gd name="T47" fmla="*/ 89 h 151"/>
                <a:gd name="T48" fmla="*/ 953 w 1123"/>
                <a:gd name="T49" fmla="*/ 94 h 151"/>
                <a:gd name="T50" fmla="*/ 947 w 1123"/>
                <a:gd name="T51" fmla="*/ 113 h 151"/>
                <a:gd name="T52" fmla="*/ 965 w 1123"/>
                <a:gd name="T53" fmla="*/ 137 h 151"/>
                <a:gd name="T54" fmla="*/ 982 w 1123"/>
                <a:gd name="T55" fmla="*/ 123 h 151"/>
                <a:gd name="T56" fmla="*/ 1005 w 1123"/>
                <a:gd name="T57" fmla="*/ 134 h 151"/>
                <a:gd name="T58" fmla="*/ 997 w 1123"/>
                <a:gd name="T59" fmla="*/ 146 h 151"/>
                <a:gd name="T60" fmla="*/ 991 w 1123"/>
                <a:gd name="T61" fmla="*/ 151 h 151"/>
                <a:gd name="T62" fmla="*/ 1016 w 1123"/>
                <a:gd name="T63" fmla="*/ 151 h 151"/>
                <a:gd name="T64" fmla="*/ 1016 w 1123"/>
                <a:gd name="T65" fmla="*/ 72 h 151"/>
                <a:gd name="T66" fmla="*/ 1042 w 1123"/>
                <a:gd name="T67" fmla="*/ 72 h 151"/>
                <a:gd name="T68" fmla="*/ 1042 w 1123"/>
                <a:gd name="T69" fmla="*/ 134 h 151"/>
                <a:gd name="T70" fmla="*/ 1077 w 1123"/>
                <a:gd name="T71" fmla="*/ 134 h 151"/>
                <a:gd name="T72" fmla="*/ 1077 w 1123"/>
                <a:gd name="T73" fmla="*/ 151 h 151"/>
                <a:gd name="T74" fmla="*/ 1123 w 1123"/>
                <a:gd name="T75" fmla="*/ 151 h 151"/>
                <a:gd name="T76" fmla="*/ 1123 w 1123"/>
                <a:gd name="T77" fmla="*/ 0 h 151"/>
                <a:gd name="T78" fmla="*/ 0 w 1123"/>
                <a:gd name="T79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23" h="151">
                  <a:moveTo>
                    <a:pt x="0" y="0"/>
                  </a:moveTo>
                  <a:cubicBezTo>
                    <a:pt x="0" y="151"/>
                    <a:pt x="0" y="151"/>
                    <a:pt x="0" y="151"/>
                  </a:cubicBezTo>
                  <a:cubicBezTo>
                    <a:pt x="844" y="151"/>
                    <a:pt x="844" y="151"/>
                    <a:pt x="844" y="151"/>
                  </a:cubicBezTo>
                  <a:cubicBezTo>
                    <a:pt x="843" y="150"/>
                    <a:pt x="842" y="149"/>
                    <a:pt x="841" y="148"/>
                  </a:cubicBezTo>
                  <a:cubicBezTo>
                    <a:pt x="833" y="140"/>
                    <a:pt x="833" y="131"/>
                    <a:pt x="832" y="122"/>
                  </a:cubicBezTo>
                  <a:cubicBezTo>
                    <a:pt x="832" y="72"/>
                    <a:pt x="832" y="72"/>
                    <a:pt x="832" y="72"/>
                  </a:cubicBezTo>
                  <a:cubicBezTo>
                    <a:pt x="859" y="72"/>
                    <a:pt x="859" y="72"/>
                    <a:pt x="859" y="72"/>
                  </a:cubicBezTo>
                  <a:cubicBezTo>
                    <a:pt x="859" y="124"/>
                    <a:pt x="859" y="124"/>
                    <a:pt x="859" y="124"/>
                  </a:cubicBezTo>
                  <a:cubicBezTo>
                    <a:pt x="859" y="128"/>
                    <a:pt x="860" y="132"/>
                    <a:pt x="863" y="135"/>
                  </a:cubicBezTo>
                  <a:cubicBezTo>
                    <a:pt x="865" y="137"/>
                    <a:pt x="868" y="138"/>
                    <a:pt x="871" y="138"/>
                  </a:cubicBezTo>
                  <a:cubicBezTo>
                    <a:pt x="875" y="138"/>
                    <a:pt x="878" y="136"/>
                    <a:pt x="880" y="135"/>
                  </a:cubicBezTo>
                  <a:cubicBezTo>
                    <a:pt x="883" y="132"/>
                    <a:pt x="883" y="128"/>
                    <a:pt x="883" y="124"/>
                  </a:cubicBezTo>
                  <a:cubicBezTo>
                    <a:pt x="883" y="72"/>
                    <a:pt x="883" y="72"/>
                    <a:pt x="883" y="72"/>
                  </a:cubicBezTo>
                  <a:cubicBezTo>
                    <a:pt x="910" y="72"/>
                    <a:pt x="910" y="72"/>
                    <a:pt x="910" y="72"/>
                  </a:cubicBezTo>
                  <a:cubicBezTo>
                    <a:pt x="910" y="117"/>
                    <a:pt x="910" y="117"/>
                    <a:pt x="910" y="117"/>
                  </a:cubicBezTo>
                  <a:cubicBezTo>
                    <a:pt x="910" y="126"/>
                    <a:pt x="910" y="139"/>
                    <a:pt x="900" y="148"/>
                  </a:cubicBezTo>
                  <a:cubicBezTo>
                    <a:pt x="899" y="149"/>
                    <a:pt x="898" y="150"/>
                    <a:pt x="897" y="151"/>
                  </a:cubicBezTo>
                  <a:cubicBezTo>
                    <a:pt x="937" y="151"/>
                    <a:pt x="937" y="151"/>
                    <a:pt x="937" y="151"/>
                  </a:cubicBezTo>
                  <a:cubicBezTo>
                    <a:pt x="925" y="142"/>
                    <a:pt x="920" y="128"/>
                    <a:pt x="920" y="114"/>
                  </a:cubicBezTo>
                  <a:cubicBezTo>
                    <a:pt x="920" y="92"/>
                    <a:pt x="935" y="69"/>
                    <a:pt x="964" y="69"/>
                  </a:cubicBezTo>
                  <a:cubicBezTo>
                    <a:pt x="976" y="69"/>
                    <a:pt x="989" y="73"/>
                    <a:pt x="998" y="82"/>
                  </a:cubicBezTo>
                  <a:cubicBezTo>
                    <a:pt x="1001" y="86"/>
                    <a:pt x="1003" y="89"/>
                    <a:pt x="1005" y="92"/>
                  </a:cubicBezTo>
                  <a:cubicBezTo>
                    <a:pt x="982" y="103"/>
                    <a:pt x="982" y="103"/>
                    <a:pt x="982" y="103"/>
                  </a:cubicBezTo>
                  <a:cubicBezTo>
                    <a:pt x="980" y="98"/>
                    <a:pt x="976" y="89"/>
                    <a:pt x="965" y="89"/>
                  </a:cubicBezTo>
                  <a:cubicBezTo>
                    <a:pt x="959" y="89"/>
                    <a:pt x="955" y="92"/>
                    <a:pt x="953" y="94"/>
                  </a:cubicBezTo>
                  <a:cubicBezTo>
                    <a:pt x="947" y="100"/>
                    <a:pt x="947" y="109"/>
                    <a:pt x="947" y="113"/>
                  </a:cubicBezTo>
                  <a:cubicBezTo>
                    <a:pt x="947" y="125"/>
                    <a:pt x="952" y="137"/>
                    <a:pt x="965" y="137"/>
                  </a:cubicBezTo>
                  <a:cubicBezTo>
                    <a:pt x="977" y="137"/>
                    <a:pt x="981" y="126"/>
                    <a:pt x="982" y="123"/>
                  </a:cubicBezTo>
                  <a:cubicBezTo>
                    <a:pt x="1005" y="134"/>
                    <a:pt x="1005" y="134"/>
                    <a:pt x="1005" y="134"/>
                  </a:cubicBezTo>
                  <a:cubicBezTo>
                    <a:pt x="1003" y="138"/>
                    <a:pt x="1001" y="142"/>
                    <a:pt x="997" y="146"/>
                  </a:cubicBezTo>
                  <a:cubicBezTo>
                    <a:pt x="995" y="148"/>
                    <a:pt x="993" y="150"/>
                    <a:pt x="991" y="151"/>
                  </a:cubicBezTo>
                  <a:cubicBezTo>
                    <a:pt x="1016" y="151"/>
                    <a:pt x="1016" y="151"/>
                    <a:pt x="1016" y="151"/>
                  </a:cubicBezTo>
                  <a:cubicBezTo>
                    <a:pt x="1016" y="72"/>
                    <a:pt x="1016" y="72"/>
                    <a:pt x="1016" y="72"/>
                  </a:cubicBezTo>
                  <a:cubicBezTo>
                    <a:pt x="1042" y="72"/>
                    <a:pt x="1042" y="72"/>
                    <a:pt x="1042" y="72"/>
                  </a:cubicBezTo>
                  <a:cubicBezTo>
                    <a:pt x="1042" y="134"/>
                    <a:pt x="1042" y="134"/>
                    <a:pt x="1042" y="134"/>
                  </a:cubicBezTo>
                  <a:cubicBezTo>
                    <a:pt x="1077" y="134"/>
                    <a:pt x="1077" y="134"/>
                    <a:pt x="1077" y="134"/>
                  </a:cubicBezTo>
                  <a:cubicBezTo>
                    <a:pt x="1077" y="151"/>
                    <a:pt x="1077" y="151"/>
                    <a:pt x="1077" y="151"/>
                  </a:cubicBezTo>
                  <a:cubicBezTo>
                    <a:pt x="1123" y="151"/>
                    <a:pt x="1123" y="151"/>
                    <a:pt x="1123" y="151"/>
                  </a:cubicBezTo>
                  <a:cubicBezTo>
                    <a:pt x="1123" y="0"/>
                    <a:pt x="1123" y="0"/>
                    <a:pt x="112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97A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420182" y="514785"/>
              <a:ext cx="257986" cy="303133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294124" y="253355"/>
            <a:ext cx="2649764" cy="169277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Institute of Clinical Trial &amp; Methodology</a:t>
            </a:r>
          </a:p>
        </p:txBody>
      </p:sp>
    </p:spTree>
    <p:extLst>
      <p:ext uri="{BB962C8B-B14F-4D97-AF65-F5344CB8AC3E}">
        <p14:creationId xmlns:p14="http://schemas.microsoft.com/office/powerpoint/2010/main" val="3903566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7A9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0390" y="655137"/>
            <a:ext cx="4851400" cy="3378200"/>
          </a:xfrm>
          <a:prstGeom prst="rect">
            <a:avLst/>
          </a:prstGeom>
        </p:spPr>
      </p:pic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1303158" y="957297"/>
            <a:ext cx="4605866" cy="643466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lIns="180000" tIns="180000" rIns="180000" bIns="180000" numCol="1" spcCol="7200000">
            <a:noAutofit/>
          </a:bodyPr>
          <a:lstStyle/>
          <a:p>
            <a:pPr>
              <a:lnSpc>
                <a:spcPts val="2200"/>
              </a:lnSpc>
            </a:pPr>
            <a:r>
              <a:rPr lang="en-GB" sz="2800" kern="0" baseline="300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Main</a:t>
            </a:r>
            <a:r>
              <a:rPr lang="en-GB" sz="2800" baseline="300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 Headline,</a:t>
            </a:r>
            <a:r>
              <a:rPr lang="en-GB" sz="28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2800" baseline="300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Arial</a:t>
            </a:r>
            <a:r>
              <a:rPr lang="en-GB" sz="28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2800" baseline="300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28pt</a:t>
            </a:r>
          </a:p>
          <a:p>
            <a:pPr>
              <a:lnSpc>
                <a:spcPts val="2200"/>
              </a:lnSpc>
            </a:pPr>
            <a:r>
              <a:rPr lang="en-GB" sz="2800" kern="0" baseline="30000" dirty="0">
                <a:latin typeface="Arial" charset="0"/>
                <a:ea typeface="Arial" charset="0"/>
                <a:cs typeface="Arial" charset="0"/>
              </a:rPr>
              <a:t>2nd</a:t>
            </a:r>
            <a:r>
              <a:rPr lang="en-GB" sz="2800" baseline="30000" dirty="0">
                <a:latin typeface="Arial" charset="0"/>
                <a:ea typeface="Arial" charset="0"/>
                <a:cs typeface="Arial" charset="0"/>
              </a:rPr>
              <a:t> Headline,</a:t>
            </a:r>
            <a:r>
              <a:rPr lang="en-GB" sz="2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2800" baseline="30000" dirty="0">
                <a:latin typeface="Arial" charset="0"/>
                <a:ea typeface="Arial" charset="0"/>
                <a:cs typeface="Arial" charset="0"/>
              </a:rPr>
              <a:t>Arial</a:t>
            </a:r>
            <a:r>
              <a:rPr lang="en-GB" sz="2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2800" baseline="30000" dirty="0">
                <a:latin typeface="Arial" charset="0"/>
                <a:ea typeface="Arial" charset="0"/>
                <a:cs typeface="Arial" charset="0"/>
              </a:rPr>
              <a:t>28pt</a:t>
            </a:r>
          </a:p>
          <a:p>
            <a:pPr>
              <a:lnSpc>
                <a:spcPts val="2800"/>
              </a:lnSpc>
            </a:pPr>
            <a:endParaRPr lang="en-GB" sz="3600" baseline="30000" dirty="0">
              <a:latin typeface="Helvetica"/>
            </a:endParaRPr>
          </a:p>
          <a:p>
            <a:pPr>
              <a:lnSpc>
                <a:spcPts val="2800"/>
              </a:lnSpc>
            </a:pPr>
            <a:endParaRPr lang="en-GB" sz="3600" baseline="30000" dirty="0">
              <a:latin typeface="Helvetica"/>
            </a:endParaRPr>
          </a:p>
          <a:p>
            <a:pPr>
              <a:lnSpc>
                <a:spcPts val="2800"/>
              </a:lnSpc>
            </a:pPr>
            <a:r>
              <a:rPr lang="en-GB" sz="3600" baseline="30000" dirty="0">
                <a:latin typeface="Helvetica"/>
              </a:rPr>
              <a:t> 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1303158" y="1761629"/>
            <a:ext cx="4605866" cy="210820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lIns="180000" tIns="180000" rIns="180000" bIns="180000" numCol="1" spcCol="7200000">
            <a:noAutofit/>
          </a:bodyPr>
          <a:lstStyle/>
          <a:p>
            <a:pPr>
              <a:lnSpc>
                <a:spcPts val="1200"/>
              </a:lnSpc>
            </a:pP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Lorem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. In in magna quam.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Suspendisse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vitae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nibh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hendrerit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venenatis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sollicitudin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mi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fermentum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Proin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gravida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porttitor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risus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nec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elementum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. </a:t>
            </a:r>
            <a:br>
              <a:rPr lang="en-US" sz="1000" dirty="0">
                <a:latin typeface="Arial" charset="0"/>
                <a:ea typeface="Arial" charset="0"/>
                <a:cs typeface="Arial" charset="0"/>
              </a:rPr>
            </a:b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ts val="1200"/>
              </a:lnSpc>
            </a:pP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Nullam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lacus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sem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, a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posuere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purus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dapibus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ac.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Etiam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sagittis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leo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Nunc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vitae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leo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nunc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Aliquam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tincidunt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purus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varius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vehicula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Donec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vel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vulputate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metus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eu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convallis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orci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. </a:t>
            </a:r>
            <a:br>
              <a:rPr lang="en-US" sz="1000" dirty="0">
                <a:latin typeface="Arial" charset="0"/>
                <a:ea typeface="Arial" charset="0"/>
                <a:cs typeface="Arial" charset="0"/>
              </a:rPr>
            </a:b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ts val="1200"/>
              </a:lnSpc>
            </a:pP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Mauris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tincidunt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arcu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gravida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ullamcorper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id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vel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tortor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porta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felis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, ac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nunc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tincidunt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a.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Vivamus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porta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massa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ac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convallis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lectus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interdum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orci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, id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tincidunt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augue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vitae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turpis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. </a:t>
            </a:r>
            <a:endParaRPr lang="en-GB" sz="1000" baseline="30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ts val="1200"/>
              </a:lnSpc>
            </a:pPr>
            <a:r>
              <a:rPr lang="en-GB" sz="1000" baseline="30000" dirty="0">
                <a:latin typeface="Arial" charset="0"/>
                <a:ea typeface="Arial" charset="0"/>
                <a:cs typeface="Arial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A50C75-01ED-A436-6FED-B67C0650A2DB}"/>
              </a:ext>
            </a:extLst>
          </p:cNvPr>
          <p:cNvSpPr txBox="1"/>
          <p:nvPr/>
        </p:nvSpPr>
        <p:spPr>
          <a:xfrm>
            <a:off x="2286000" y="238665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Institute of Clinical Trials &amp; Methodology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3C532B-EEA7-ABBE-97C8-FCFAFA5EFD94}"/>
              </a:ext>
            </a:extLst>
          </p:cNvPr>
          <p:cNvSpPr txBox="1"/>
          <p:nvPr/>
        </p:nvSpPr>
        <p:spPr>
          <a:xfrm>
            <a:off x="277257" y="250142"/>
            <a:ext cx="3407844" cy="169277"/>
          </a:xfrm>
          <a:prstGeom prst="rect">
            <a:avLst/>
          </a:prstGeom>
          <a:solidFill>
            <a:srgbClr val="0097A9"/>
          </a:solidFill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Institute of Clinical Trial &amp; Methodology</a:t>
            </a:r>
          </a:p>
        </p:txBody>
      </p:sp>
    </p:spTree>
    <p:extLst>
      <p:ext uri="{BB962C8B-B14F-4D97-AF65-F5344CB8AC3E}">
        <p14:creationId xmlns:p14="http://schemas.microsoft.com/office/powerpoint/2010/main" val="2697694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89839" y="2901202"/>
            <a:ext cx="2916000" cy="1710564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lIns="0" tIns="0" rIns="0" bIns="0" numCol="1" spcCol="7200000">
            <a:noAutofit/>
          </a:bodyPr>
          <a:lstStyle/>
          <a:p>
            <a:pPr>
              <a:lnSpc>
                <a:spcPts val="1200"/>
              </a:lnSpc>
            </a:pP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Lorem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. In in magna quam. </a:t>
            </a:r>
          </a:p>
          <a:p>
            <a:pPr>
              <a:lnSpc>
                <a:spcPts val="1200"/>
              </a:lnSpc>
            </a:pP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ts val="1200"/>
              </a:lnSpc>
            </a:pP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Nullam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lacus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sem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, a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posuere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purus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dapibus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ac.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Etiam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sagittis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leo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Nunc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vitae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leo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nunc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. </a:t>
            </a:r>
          </a:p>
          <a:p>
            <a:pPr>
              <a:lnSpc>
                <a:spcPts val="1200"/>
              </a:lnSpc>
              <a:buClr>
                <a:srgbClr val="B2B3B2"/>
              </a:buClr>
            </a:pPr>
            <a:endParaRPr lang="en-US" sz="1000" baseline="300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lnSpc>
                <a:spcPts val="1300"/>
              </a:lnSpc>
              <a:buClr>
                <a:srgbClr val="B2B3B2"/>
              </a:buClr>
              <a:buSzPct val="150000"/>
              <a:buFont typeface="Arial"/>
              <a:buChar char="•"/>
            </a:pPr>
            <a:r>
              <a:rPr lang="en-US" sz="1000" spc="600" dirty="0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orem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lnSpc>
                <a:spcPts val="1300"/>
              </a:lnSpc>
              <a:buClr>
                <a:srgbClr val="B2B3B2"/>
              </a:buClr>
              <a:buSzPct val="150000"/>
              <a:buFont typeface="Arial"/>
              <a:buChar char="•"/>
            </a:pPr>
            <a:r>
              <a:rPr lang="en-US" sz="1000" spc="600" dirty="0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orem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lnSpc>
                <a:spcPts val="1300"/>
              </a:lnSpc>
              <a:buClr>
                <a:srgbClr val="B2B3B2"/>
              </a:buClr>
              <a:buSzPct val="150000"/>
              <a:buFont typeface="Arial"/>
              <a:buChar char="•"/>
            </a:pPr>
            <a:r>
              <a:rPr lang="en-US" sz="1000" spc="600" dirty="0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orem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vipsum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289839" y="1566069"/>
            <a:ext cx="4104000" cy="97200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lIns="0" tIns="0" rIns="0" bIns="0" numCol="1" spcCol="7200000">
            <a:noAutofit/>
          </a:bodyPr>
          <a:lstStyle/>
          <a:p>
            <a:pPr>
              <a:lnSpc>
                <a:spcPts val="3800"/>
              </a:lnSpc>
            </a:pPr>
            <a:r>
              <a:rPr lang="en-GB" sz="4800" kern="0" baseline="300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Large Headline</a:t>
            </a:r>
            <a:r>
              <a:rPr lang="en-GB" sz="4800" baseline="300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,</a:t>
            </a:r>
            <a:r>
              <a:rPr lang="en-GB" sz="48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br>
              <a:rPr lang="en-GB" sz="48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GB" sz="4800" baseline="300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Arial</a:t>
            </a:r>
            <a:r>
              <a:rPr lang="en-GB" sz="48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4800" baseline="300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48pt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FE2E51-25DC-B75D-01B8-183424D97E3B}"/>
              </a:ext>
            </a:extLst>
          </p:cNvPr>
          <p:cNvSpPr txBox="1"/>
          <p:nvPr/>
        </p:nvSpPr>
        <p:spPr>
          <a:xfrm>
            <a:off x="277257" y="250142"/>
            <a:ext cx="3407844" cy="169277"/>
          </a:xfrm>
          <a:prstGeom prst="rect">
            <a:avLst/>
          </a:prstGeom>
          <a:solidFill>
            <a:srgbClr val="0097A9"/>
          </a:solidFill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Institute of Clinical Trial &amp; Methodology</a:t>
            </a:r>
          </a:p>
        </p:txBody>
      </p:sp>
    </p:spTree>
    <p:extLst>
      <p:ext uri="{BB962C8B-B14F-4D97-AF65-F5344CB8AC3E}">
        <p14:creationId xmlns:p14="http://schemas.microsoft.com/office/powerpoint/2010/main" val="2630941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7A9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302382" y="1528705"/>
            <a:ext cx="8539237" cy="788876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lIns="0" tIns="0" rIns="0" bIns="0" numCol="1" spcCol="7200000">
            <a:noAutofit/>
          </a:bodyPr>
          <a:lstStyle/>
          <a:p>
            <a:pPr>
              <a:lnSpc>
                <a:spcPts val="2200"/>
              </a:lnSpc>
            </a:pPr>
            <a:r>
              <a:rPr lang="en-GB" sz="3600" kern="0" baseline="300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Header</a:t>
            </a:r>
            <a:r>
              <a:rPr lang="en-GB" sz="3600" baseline="300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,</a:t>
            </a:r>
            <a:r>
              <a:rPr lang="en-GB" sz="36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3600" baseline="300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Arial</a:t>
            </a:r>
            <a:r>
              <a:rPr lang="en-GB" sz="36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3600" baseline="300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36pt</a:t>
            </a:r>
          </a:p>
          <a:p>
            <a:pPr>
              <a:lnSpc>
                <a:spcPts val="2200"/>
              </a:lnSpc>
            </a:pPr>
            <a:r>
              <a:rPr lang="en-GB" sz="2800" kern="0" baseline="30000" dirty="0">
                <a:latin typeface="Arial" charset="0"/>
                <a:ea typeface="Arial" charset="0"/>
                <a:cs typeface="Arial" charset="0"/>
              </a:rPr>
              <a:t>Sub head,</a:t>
            </a:r>
            <a:r>
              <a:rPr lang="en-GB" sz="2800" kern="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2800" kern="0" baseline="30000" dirty="0">
                <a:latin typeface="Arial" charset="0"/>
                <a:ea typeface="Arial" charset="0"/>
                <a:cs typeface="Arial" charset="0"/>
              </a:rPr>
              <a:t>Arial 28pt</a:t>
            </a:r>
            <a:endParaRPr lang="en-GB" sz="2800" baseline="30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ts val="2200"/>
              </a:lnSpc>
            </a:pPr>
            <a:endParaRPr lang="en-GB" sz="2800" baseline="30000" dirty="0">
              <a:latin typeface="Helvetica"/>
            </a:endParaRPr>
          </a:p>
          <a:p>
            <a:pPr>
              <a:lnSpc>
                <a:spcPts val="2800"/>
              </a:lnSpc>
            </a:pPr>
            <a:endParaRPr lang="en-GB" sz="3600" baseline="30000" dirty="0">
              <a:latin typeface="Helvetica"/>
            </a:endParaRPr>
          </a:p>
          <a:p>
            <a:pPr>
              <a:lnSpc>
                <a:spcPts val="2800"/>
              </a:lnSpc>
            </a:pPr>
            <a:endParaRPr lang="en-GB" sz="3600" baseline="30000" dirty="0">
              <a:latin typeface="Helvetica"/>
            </a:endParaRPr>
          </a:p>
          <a:p>
            <a:pPr>
              <a:lnSpc>
                <a:spcPts val="2800"/>
              </a:lnSpc>
            </a:pPr>
            <a:r>
              <a:rPr lang="en-GB" sz="3600" baseline="30000" dirty="0">
                <a:latin typeface="Helvetica"/>
              </a:rPr>
              <a:t> 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302382" y="2243668"/>
            <a:ext cx="4177254" cy="244800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lIns="0" tIns="0" rIns="0" bIns="0" numCol="1" spcCol="7200000">
            <a:noAutofit/>
          </a:bodyPr>
          <a:lstStyle/>
          <a:p>
            <a:pPr>
              <a:lnSpc>
                <a:spcPts val="1200"/>
              </a:lnSpc>
            </a:pP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Lorem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. In in magna quam. </a:t>
            </a:r>
          </a:p>
          <a:p>
            <a:pPr>
              <a:lnSpc>
                <a:spcPts val="1200"/>
              </a:lnSpc>
            </a:pP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ts val="1200"/>
              </a:lnSpc>
            </a:pP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Nullam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lacus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sem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, a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posuere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purus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dapibus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ac.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Etiam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sagittis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leo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Nunc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vitae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leo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nunc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. </a:t>
            </a:r>
          </a:p>
          <a:p>
            <a:pPr>
              <a:lnSpc>
                <a:spcPts val="1200"/>
              </a:lnSpc>
            </a:pPr>
            <a:endParaRPr lang="en-US" sz="1000" baseline="300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lnSpc>
                <a:spcPts val="1300"/>
              </a:lnSpc>
              <a:buClr>
                <a:srgbClr val="B2B3B2"/>
              </a:buClr>
              <a:buSzPct val="150000"/>
              <a:buFont typeface="Arial"/>
              <a:buChar char="•"/>
            </a:pPr>
            <a:r>
              <a:rPr lang="en-US" sz="1000" spc="600" dirty="0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orem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lnSpc>
                <a:spcPts val="1300"/>
              </a:lnSpc>
              <a:buClr>
                <a:srgbClr val="B2B3B2"/>
              </a:buClr>
              <a:buSzPct val="150000"/>
              <a:buFont typeface="Arial"/>
              <a:buChar char="•"/>
            </a:pPr>
            <a:r>
              <a:rPr lang="en-US" sz="1000" spc="600" dirty="0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orem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lnSpc>
                <a:spcPts val="1300"/>
              </a:lnSpc>
              <a:buClr>
                <a:srgbClr val="B2B3B2"/>
              </a:buClr>
              <a:buSzPct val="150000"/>
              <a:buFont typeface="Arial"/>
              <a:buChar char="•"/>
            </a:pPr>
            <a:r>
              <a:rPr lang="en-US" sz="1000" spc="600" dirty="0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orem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lnSpc>
                <a:spcPts val="1300"/>
              </a:lnSpc>
              <a:buClr>
                <a:srgbClr val="B2B3B2"/>
              </a:buClr>
              <a:buSzPct val="150000"/>
              <a:buFont typeface="Arial"/>
              <a:buChar char="•"/>
            </a:pPr>
            <a:r>
              <a:rPr lang="en-US" sz="1000" spc="600" dirty="0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orem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lnSpc>
                <a:spcPts val="1300"/>
              </a:lnSpc>
              <a:buClr>
                <a:srgbClr val="B2B3B2"/>
              </a:buClr>
              <a:buSzPct val="150000"/>
              <a:buFont typeface="Arial"/>
              <a:buChar char="•"/>
            </a:pPr>
            <a:r>
              <a:rPr lang="en-US" sz="1000" spc="600" dirty="0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orem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4652456" y="2243668"/>
            <a:ext cx="4189162" cy="244800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lIns="0" tIns="0" rIns="0" bIns="0" numCol="1" spcCol="7200000">
            <a:noAutofit/>
          </a:bodyPr>
          <a:lstStyle/>
          <a:p>
            <a:pPr>
              <a:lnSpc>
                <a:spcPts val="1200"/>
              </a:lnSpc>
            </a:pP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Lorem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. In in magna quam. </a:t>
            </a:r>
          </a:p>
          <a:p>
            <a:pPr>
              <a:lnSpc>
                <a:spcPts val="1200"/>
              </a:lnSpc>
            </a:pP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ts val="1200"/>
              </a:lnSpc>
            </a:pP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Nullam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lacus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sem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, a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posuere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purus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dapibus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ac.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Etiam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sagittis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leo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Nunc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vitae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leo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nunc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. </a:t>
            </a:r>
          </a:p>
          <a:p>
            <a:pPr>
              <a:lnSpc>
                <a:spcPts val="1200"/>
              </a:lnSpc>
            </a:pPr>
            <a:endParaRPr lang="en-US" sz="1000" baseline="300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lnSpc>
                <a:spcPts val="1300"/>
              </a:lnSpc>
              <a:buClr>
                <a:srgbClr val="B2B3B2"/>
              </a:buClr>
              <a:buSzPct val="150000"/>
              <a:buFont typeface="Arial"/>
              <a:buChar char="•"/>
            </a:pPr>
            <a:r>
              <a:rPr lang="en-US" sz="1000" spc="600" dirty="0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orem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lnSpc>
                <a:spcPts val="1300"/>
              </a:lnSpc>
              <a:buClr>
                <a:srgbClr val="B2B3B2"/>
              </a:buClr>
              <a:buSzPct val="150000"/>
              <a:buFont typeface="Arial"/>
              <a:buChar char="•"/>
            </a:pPr>
            <a:r>
              <a:rPr lang="en-US" sz="1000" spc="600" dirty="0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orem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lnSpc>
                <a:spcPts val="1300"/>
              </a:lnSpc>
              <a:buClr>
                <a:srgbClr val="B2B3B2"/>
              </a:buClr>
              <a:buSzPct val="150000"/>
              <a:buFont typeface="Arial"/>
              <a:buChar char="•"/>
            </a:pPr>
            <a:r>
              <a:rPr lang="en-US" sz="1000" spc="600" dirty="0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orem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lnSpc>
                <a:spcPts val="1300"/>
              </a:lnSpc>
              <a:buClr>
                <a:srgbClr val="B2B3B2"/>
              </a:buClr>
              <a:buSzPct val="150000"/>
              <a:buFont typeface="Arial"/>
              <a:buChar char="•"/>
            </a:pPr>
            <a:r>
              <a:rPr lang="en-US" sz="1000" spc="600" dirty="0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orem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lnSpc>
                <a:spcPts val="1300"/>
              </a:lnSpc>
              <a:buClr>
                <a:srgbClr val="B2B3B2"/>
              </a:buClr>
              <a:buSzPct val="150000"/>
              <a:buFont typeface="Arial"/>
              <a:buChar char="•"/>
            </a:pPr>
            <a:r>
              <a:rPr lang="en-US" sz="1000" spc="600" dirty="0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orem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7C886A6-7C15-42D8-F5BF-08149EB3DFCD}"/>
              </a:ext>
            </a:extLst>
          </p:cNvPr>
          <p:cNvSpPr txBox="1"/>
          <p:nvPr/>
        </p:nvSpPr>
        <p:spPr>
          <a:xfrm>
            <a:off x="277257" y="250142"/>
            <a:ext cx="3407844" cy="169277"/>
          </a:xfrm>
          <a:prstGeom prst="rect">
            <a:avLst/>
          </a:prstGeom>
          <a:solidFill>
            <a:srgbClr val="0097A9"/>
          </a:solidFill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Institute of Clinical Trial &amp; Methodology</a:t>
            </a:r>
          </a:p>
        </p:txBody>
      </p:sp>
    </p:spTree>
    <p:extLst>
      <p:ext uri="{BB962C8B-B14F-4D97-AF65-F5344CB8AC3E}">
        <p14:creationId xmlns:p14="http://schemas.microsoft.com/office/powerpoint/2010/main" val="213903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97A9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5850787" y="1261240"/>
            <a:ext cx="3039213" cy="715481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lIns="0" tIns="0" rIns="0" bIns="0" numCol="1" spcCol="7200000">
            <a:noAutofit/>
          </a:bodyPr>
          <a:lstStyle/>
          <a:p>
            <a:pPr>
              <a:lnSpc>
                <a:spcPts val="2200"/>
              </a:lnSpc>
            </a:pPr>
            <a:r>
              <a:rPr lang="en-GB" sz="2800" kern="0" baseline="300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Intro</a:t>
            </a:r>
            <a:r>
              <a:rPr lang="en-GB" sz="2800" baseline="300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,</a:t>
            </a:r>
            <a:r>
              <a:rPr lang="en-GB" sz="28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2800" baseline="300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Arial</a:t>
            </a:r>
            <a:r>
              <a:rPr lang="en-GB" sz="28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2800" baseline="300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28pt</a:t>
            </a:r>
          </a:p>
          <a:p>
            <a:pPr>
              <a:lnSpc>
                <a:spcPts val="2200"/>
              </a:lnSpc>
            </a:pPr>
            <a:r>
              <a:rPr lang="en-GB" sz="2800" kern="0" baseline="30000" dirty="0">
                <a:latin typeface="Arial" charset="0"/>
                <a:ea typeface="Arial" charset="0"/>
                <a:cs typeface="Arial" charset="0"/>
              </a:rPr>
              <a:t>Line two</a:t>
            </a:r>
            <a:r>
              <a:rPr lang="en-GB" sz="2800" baseline="30000" dirty="0">
                <a:latin typeface="Arial" charset="0"/>
                <a:ea typeface="Arial" charset="0"/>
                <a:cs typeface="Arial" charset="0"/>
              </a:rPr>
              <a:t>,</a:t>
            </a:r>
            <a:r>
              <a:rPr lang="en-GB" sz="2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2800" baseline="30000" dirty="0">
                <a:latin typeface="Arial" charset="0"/>
                <a:ea typeface="Arial" charset="0"/>
                <a:cs typeface="Arial" charset="0"/>
              </a:rPr>
              <a:t>Arial</a:t>
            </a:r>
            <a:r>
              <a:rPr lang="en-GB" sz="2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2800" baseline="30000" dirty="0">
                <a:latin typeface="Arial" charset="0"/>
                <a:ea typeface="Arial" charset="0"/>
                <a:cs typeface="Arial" charset="0"/>
              </a:rPr>
              <a:t>28pt</a:t>
            </a:r>
          </a:p>
          <a:p>
            <a:pPr>
              <a:lnSpc>
                <a:spcPts val="2800"/>
              </a:lnSpc>
            </a:pPr>
            <a:endParaRPr lang="en-GB" sz="3600" baseline="30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ts val="2800"/>
              </a:lnSpc>
            </a:pPr>
            <a:endParaRPr lang="en-GB" sz="3600" baseline="30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ts val="2800"/>
              </a:lnSpc>
            </a:pPr>
            <a:r>
              <a:rPr lang="en-GB" sz="3600" baseline="30000" dirty="0">
                <a:latin typeface="Arial" charset="0"/>
                <a:ea typeface="Arial" charset="0"/>
                <a:cs typeface="Arial" charset="0"/>
              </a:rPr>
              <a:t> 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681451" y="1973797"/>
            <a:ext cx="2732123" cy="288000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lIns="0" tIns="0" rIns="0" bIns="0" numCol="1" spcCol="7200000">
            <a:noAutofit/>
          </a:bodyPr>
          <a:lstStyle/>
          <a:p>
            <a:pPr>
              <a:lnSpc>
                <a:spcPts val="1300"/>
              </a:lnSpc>
            </a:pPr>
            <a:endParaRPr lang="en-US" sz="1000" baseline="300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lnSpc>
                <a:spcPts val="1300"/>
              </a:lnSpc>
              <a:buClr>
                <a:srgbClr val="B2B3B2"/>
              </a:buClr>
              <a:buSzPct val="150000"/>
              <a:buFont typeface="Arial"/>
              <a:buChar char="•"/>
            </a:pPr>
            <a:r>
              <a:rPr lang="en-US" sz="1000" spc="600" dirty="0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orem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lnSpc>
                <a:spcPts val="1300"/>
              </a:lnSpc>
              <a:buClr>
                <a:srgbClr val="B2B3B2"/>
              </a:buClr>
              <a:buSzPct val="150000"/>
              <a:buFont typeface="Arial"/>
              <a:buChar char="•"/>
            </a:pP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lnSpc>
                <a:spcPts val="1300"/>
              </a:lnSpc>
              <a:buClr>
                <a:srgbClr val="B2B3B2"/>
              </a:buClr>
              <a:buSzPct val="150000"/>
              <a:buFont typeface="Arial"/>
              <a:buChar char="•"/>
            </a:pPr>
            <a:r>
              <a:rPr lang="en-US" sz="1000" spc="600" dirty="0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orem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lnSpc>
                <a:spcPts val="1300"/>
              </a:lnSpc>
              <a:buClr>
                <a:srgbClr val="B2B3B2"/>
              </a:buClr>
              <a:buSzPct val="150000"/>
              <a:buFont typeface="Arial"/>
              <a:buChar char="•"/>
            </a:pP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lnSpc>
                <a:spcPts val="1300"/>
              </a:lnSpc>
              <a:buClr>
                <a:srgbClr val="B2B3B2"/>
              </a:buClr>
              <a:buSzPct val="150000"/>
              <a:buFont typeface="Arial"/>
              <a:buChar char="•"/>
            </a:pPr>
            <a:r>
              <a:rPr lang="en-US" sz="1000" spc="600" dirty="0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orem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lnSpc>
                <a:spcPts val="1300"/>
              </a:lnSpc>
              <a:buClr>
                <a:srgbClr val="B2B3B2"/>
              </a:buClr>
              <a:buSzPct val="150000"/>
              <a:buFont typeface="Arial"/>
              <a:buChar char="•"/>
            </a:pP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lnSpc>
                <a:spcPts val="1300"/>
              </a:lnSpc>
              <a:buClr>
                <a:srgbClr val="B2B3B2"/>
              </a:buClr>
              <a:buSzPct val="150000"/>
              <a:buFont typeface="Arial"/>
              <a:buChar char="•"/>
            </a:pPr>
            <a:r>
              <a:rPr lang="en-US" sz="1000" spc="600" dirty="0" err="1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orem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lnSpc>
                <a:spcPts val="1300"/>
              </a:lnSpc>
              <a:buClr>
                <a:srgbClr val="B2B3B2"/>
              </a:buClr>
              <a:buSzPct val="150000"/>
              <a:buFont typeface="Arial"/>
              <a:buChar char="•"/>
            </a:pP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lnSpc>
                <a:spcPts val="1300"/>
              </a:lnSpc>
              <a:buClr>
                <a:srgbClr val="B2B3B2"/>
              </a:buClr>
              <a:buSzPct val="150000"/>
              <a:buFont typeface="Arial"/>
              <a:buChar char="•"/>
            </a:pPr>
            <a:r>
              <a:rPr lang="en-US" sz="1000" spc="600" dirty="0" err="1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orem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lnSpc>
                <a:spcPts val="1300"/>
              </a:lnSpc>
              <a:buClr>
                <a:srgbClr val="F7CBB3"/>
              </a:buClr>
              <a:buSzPct val="150000"/>
              <a:buFont typeface="Arial"/>
              <a:buChar char="•"/>
            </a:pPr>
            <a:endParaRPr lang="en-US" sz="1000" dirty="0">
              <a:latin typeface="Helvetic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1"/>
            <a:ext cx="9144001" cy="333152"/>
          </a:xfrm>
          <a:prstGeom prst="rect">
            <a:avLst/>
          </a:prstGeom>
          <a:solidFill>
            <a:srgbClr val="0097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13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</TotalTime>
  <Words>409</Words>
  <Application>Microsoft Office PowerPoint</Application>
  <PresentationFormat>On-screen Show (16:9)</PresentationFormat>
  <Paragraphs>65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-</dc:creator>
  <cp:lastModifiedBy>Margetts, Lucie</cp:lastModifiedBy>
  <cp:revision>112</cp:revision>
  <dcterms:created xsi:type="dcterms:W3CDTF">2014-08-20T12:29:59Z</dcterms:created>
  <dcterms:modified xsi:type="dcterms:W3CDTF">2023-09-13T13:31:57Z</dcterms:modified>
</cp:coreProperties>
</file>