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140" d="100"/>
          <a:sy n="140" d="100"/>
        </p:scale>
        <p:origin x="-680" y="-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597B0-0C1C-EF4D-8588-125EC2F2634E}" type="datetimeFigureOut">
              <a:rPr lang="en-US" smtClean="0"/>
              <a:pPr/>
              <a:t>10/9/09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D5CB1-07CE-DB4C-A056-4D2846B79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1510A-3EA7-CA43-A671-B0A2DEB43365}" type="datetimeFigureOut">
              <a:rPr lang="en-US" smtClean="0"/>
              <a:pPr/>
              <a:t>10/9/09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0F3F7-E0FF-754E-8EF2-1E78C2D7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A46-DEEC-BE4E-AF62-4E12C01EC353}" type="datetimeFigureOut">
              <a:rPr lang="en-US" smtClean="0"/>
              <a:pPr/>
              <a:t>10/9/09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27A-B9A5-EF48-A146-12E5C742D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A46-DEEC-BE4E-AF62-4E12C01EC353}" type="datetimeFigureOut">
              <a:rPr lang="en-US" smtClean="0"/>
              <a:pPr/>
              <a:t>10/9/09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27A-B9A5-EF48-A146-12E5C742D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A46-DEEC-BE4E-AF62-4E12C01EC353}" type="datetimeFigureOut">
              <a:rPr lang="en-US" smtClean="0"/>
              <a:pPr/>
              <a:t>10/9/09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27A-B9A5-EF48-A146-12E5C742D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A46-DEEC-BE4E-AF62-4E12C01EC353}" type="datetimeFigureOut">
              <a:rPr lang="en-US" smtClean="0"/>
              <a:pPr/>
              <a:t>10/9/09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27A-B9A5-EF48-A146-12E5C742D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A46-DEEC-BE4E-AF62-4E12C01EC353}" type="datetimeFigureOut">
              <a:rPr lang="en-US" smtClean="0"/>
              <a:pPr/>
              <a:t>10/9/09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27A-B9A5-EF48-A146-12E5C742D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A46-DEEC-BE4E-AF62-4E12C01EC353}" type="datetimeFigureOut">
              <a:rPr lang="en-US" smtClean="0"/>
              <a:pPr/>
              <a:t>10/9/09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27A-B9A5-EF48-A146-12E5C742D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A46-DEEC-BE4E-AF62-4E12C01EC353}" type="datetimeFigureOut">
              <a:rPr lang="en-US" smtClean="0"/>
              <a:pPr/>
              <a:t>10/9/09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27A-B9A5-EF48-A146-12E5C742D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A46-DEEC-BE4E-AF62-4E12C01EC353}" type="datetimeFigureOut">
              <a:rPr lang="en-US" smtClean="0"/>
              <a:pPr/>
              <a:t>10/9/09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27A-B9A5-EF48-A146-12E5C742D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A46-DEEC-BE4E-AF62-4E12C01EC353}" type="datetimeFigureOut">
              <a:rPr lang="en-US" smtClean="0"/>
              <a:pPr/>
              <a:t>10/9/09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27A-B9A5-EF48-A146-12E5C742D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A46-DEEC-BE4E-AF62-4E12C01EC353}" type="datetimeFigureOut">
              <a:rPr lang="en-US" smtClean="0"/>
              <a:pPr/>
              <a:t>10/9/09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27A-B9A5-EF48-A146-12E5C742D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A46-DEEC-BE4E-AF62-4E12C01EC353}" type="datetimeFigureOut">
              <a:rPr lang="en-US" smtClean="0"/>
              <a:pPr/>
              <a:t>10/9/09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27A-B9A5-EF48-A146-12E5C742D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66A46-DEEC-BE4E-AF62-4E12C01EC353}" type="datetimeFigureOut">
              <a:rPr lang="en-US" smtClean="0"/>
              <a:pPr/>
              <a:t>10/9/09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8B27A-B9A5-EF48-A146-12E5C742D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ucl.ac.uk/calt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uceMacfarlaneUCLDIH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0"/>
            <a:ext cx="915240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0000" y="63640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www.ucl.ac.uk/calt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6400800"/>
            <a:ext cx="368599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www.ucl.ac.uk/cishe/seminars/debates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Davies</dc:creator>
  <cp:lastModifiedBy>Jason Davies</cp:lastModifiedBy>
  <cp:revision>10</cp:revision>
  <cp:lastPrinted>2008-09-26T10:47:42Z</cp:lastPrinted>
  <dcterms:created xsi:type="dcterms:W3CDTF">2009-10-09T12:51:56Z</dcterms:created>
  <dcterms:modified xsi:type="dcterms:W3CDTF">2009-10-09T12:54:36Z</dcterms:modified>
</cp:coreProperties>
</file>