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13"/>
  </p:notesMasterIdLst>
  <p:sldIdLst>
    <p:sldId id="291" r:id="rId3"/>
    <p:sldId id="339" r:id="rId4"/>
    <p:sldId id="358" r:id="rId5"/>
    <p:sldId id="346" r:id="rId6"/>
    <p:sldId id="349" r:id="rId7"/>
    <p:sldId id="331" r:id="rId8"/>
    <p:sldId id="348" r:id="rId9"/>
    <p:sldId id="337" r:id="rId10"/>
    <p:sldId id="359" r:id="rId11"/>
    <p:sldId id="3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3" autoAdjust="0"/>
    <p:restoredTop sz="74550" autoAdjust="0"/>
  </p:normalViewPr>
  <p:slideViewPr>
    <p:cSldViewPr snapToGrid="0">
      <p:cViewPr varScale="1">
        <p:scale>
          <a:sx n="60" d="100"/>
          <a:sy n="60" d="100"/>
        </p:scale>
        <p:origin x="102"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ad.ucl.ac.uk\homer\sejjgir\Documents\inquiry%20submiss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d.ucl.ac.uk\homer\sejjgir\Documents\inquiry%20submiss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36482939632549E-2"/>
          <c:y val="5.0925925925925923E-2"/>
          <c:w val="0.88341907261592301"/>
          <c:h val="0.74599360050913077"/>
        </c:manualLayout>
      </c:layout>
      <c:barChart>
        <c:barDir val="col"/>
        <c:grouping val="clustered"/>
        <c:varyColors val="0"/>
        <c:ser>
          <c:idx val="0"/>
          <c:order val="0"/>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SLAM!$G$9:$H$15</c:f>
              <c:multiLvlStrCache>
                <c:ptCount val="7"/>
                <c:lvl>
                  <c:pt idx="0">
                    <c:v>Drug &amp; alcohol-related</c:v>
                  </c:pt>
                  <c:pt idx="1">
                    <c:v>Anxiety &amp; stress-related disorders</c:v>
                  </c:pt>
                  <c:pt idx="2">
                    <c:v>Severe mood disorders</c:v>
                  </c:pt>
                  <c:pt idx="3">
                    <c:v>Personality disorders</c:v>
                  </c:pt>
                  <c:pt idx="4">
                    <c:v>Schizophrenia* disorders</c:v>
                  </c:pt>
                  <c:pt idx="5">
                    <c:v>substance misuse</c:v>
                  </c:pt>
                  <c:pt idx="6">
                    <c:v>learning disability</c:v>
                  </c:pt>
                </c:lvl>
                <c:lvl>
                  <c:pt idx="0">
                    <c:v>MH diagnosis</c:v>
                  </c:pt>
                  <c:pt idx="5">
                    <c:v>Other diagnoses</c:v>
                  </c:pt>
                </c:lvl>
              </c:multiLvlStrCache>
            </c:multiLvlStrRef>
          </c:cat>
          <c:val>
            <c:numRef>
              <c:f>SLAM!$I$9:$I$15</c:f>
              <c:numCache>
                <c:formatCode>General</c:formatCode>
                <c:ptCount val="7"/>
                <c:pt idx="0">
                  <c:v>19</c:v>
                </c:pt>
                <c:pt idx="1">
                  <c:v>19</c:v>
                </c:pt>
                <c:pt idx="2">
                  <c:v>15</c:v>
                </c:pt>
                <c:pt idx="3">
                  <c:v>14</c:v>
                </c:pt>
                <c:pt idx="4">
                  <c:v>12</c:v>
                </c:pt>
                <c:pt idx="5">
                  <c:v>22</c:v>
                </c:pt>
                <c:pt idx="6">
                  <c:v>4</c:v>
                </c:pt>
              </c:numCache>
            </c:numRef>
          </c:val>
          <c:extLst>
            <c:ext xmlns:c16="http://schemas.microsoft.com/office/drawing/2014/chart" uri="{C3380CC4-5D6E-409C-BE32-E72D297353CC}">
              <c16:uniqueId val="{00000000-BF68-4348-8EC9-608BBB6CDA30}"/>
            </c:ext>
          </c:extLst>
        </c:ser>
        <c:dLbls>
          <c:showLegendKey val="0"/>
          <c:showVal val="0"/>
          <c:showCatName val="0"/>
          <c:showSerName val="0"/>
          <c:showPercent val="0"/>
          <c:showBubbleSize val="0"/>
        </c:dLbls>
        <c:gapWidth val="30"/>
        <c:overlap val="-10"/>
        <c:axId val="1894810687"/>
        <c:axId val="1894811103"/>
      </c:barChart>
      <c:catAx>
        <c:axId val="1894810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894811103"/>
        <c:crosses val="autoZero"/>
        <c:auto val="1"/>
        <c:lblAlgn val="ctr"/>
        <c:lblOffset val="100"/>
        <c:noMultiLvlLbl val="0"/>
      </c:catAx>
      <c:valAx>
        <c:axId val="1894811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Diagnosed prevalence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48106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Specialist MH</a:t>
            </a:r>
            <a:r>
              <a:rPr lang="en-GB" baseline="0"/>
              <a:t> service used</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2"/>
            </a:solidFill>
            <a:ln>
              <a:noFill/>
            </a:ln>
            <a:effectLst/>
          </c:spPr>
          <c:invertIfNegative val="0"/>
          <c:dLbls>
            <c:dLbl>
              <c:idx val="7"/>
              <c:layout>
                <c:manualLayout>
                  <c:x val="0"/>
                  <c:y val="1.124481415629489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A9-4B88-B4DB-B5B5DEED027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SLAM!$H$52:$H$59</c:f>
              <c:strCache>
                <c:ptCount val="8"/>
                <c:pt idx="0">
                  <c:v>acute psychiatric</c:v>
                </c:pt>
                <c:pt idx="1">
                  <c:v>pernatal psychiatric</c:v>
                </c:pt>
                <c:pt idx="2">
                  <c:v>specialist for people with psychosis</c:v>
                </c:pt>
                <c:pt idx="3">
                  <c:v>addiction </c:v>
                </c:pt>
                <c:pt idx="4">
                  <c:v>criminal justice-related psychiatric </c:v>
                </c:pt>
                <c:pt idx="5">
                  <c:v>child and adolescent mental health (CAMHS)</c:v>
                </c:pt>
                <c:pt idx="6">
                  <c:v>specialist parent or whole-family psychiatric</c:v>
                </c:pt>
                <c:pt idx="7">
                  <c:v>forensic psychiatric</c:v>
                </c:pt>
              </c:strCache>
            </c:strRef>
          </c:cat>
          <c:val>
            <c:numRef>
              <c:f>SLAM!$I$52:$I$59</c:f>
              <c:numCache>
                <c:formatCode>0</c:formatCode>
                <c:ptCount val="8"/>
                <c:pt idx="0">
                  <c:v>32.517048977061371</c:v>
                </c:pt>
                <c:pt idx="1">
                  <c:v>22.50464972101674</c:v>
                </c:pt>
                <c:pt idx="2">
                  <c:v>21.078735275883449</c:v>
                </c:pt>
                <c:pt idx="3">
                  <c:v>18.040917544947302</c:v>
                </c:pt>
                <c:pt idx="4">
                  <c:v>9.5474271543707392</c:v>
                </c:pt>
                <c:pt idx="5">
                  <c:v>9.454432734035958</c:v>
                </c:pt>
                <c:pt idx="6">
                  <c:v>8.4934903905765644</c:v>
                </c:pt>
                <c:pt idx="7">
                  <c:v>2.138871667699938</c:v>
                </c:pt>
              </c:numCache>
            </c:numRef>
          </c:val>
          <c:extLst>
            <c:ext xmlns:c16="http://schemas.microsoft.com/office/drawing/2014/chart" uri="{C3380CC4-5D6E-409C-BE32-E72D297353CC}">
              <c16:uniqueId val="{00000000-4EA9-4B88-B4DB-B5B5DEED0277}"/>
            </c:ext>
          </c:extLst>
        </c:ser>
        <c:dLbls>
          <c:showLegendKey val="0"/>
          <c:showVal val="0"/>
          <c:showCatName val="0"/>
          <c:showSerName val="0"/>
          <c:showPercent val="0"/>
          <c:showBubbleSize val="0"/>
        </c:dLbls>
        <c:gapWidth val="40"/>
        <c:overlap val="-27"/>
        <c:axId val="2060479615"/>
        <c:axId val="2060466303"/>
      </c:barChart>
      <c:catAx>
        <c:axId val="206047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60466303"/>
        <c:crosses val="autoZero"/>
        <c:auto val="1"/>
        <c:lblAlgn val="ctr"/>
        <c:lblOffset val="100"/>
        <c:noMultiLvlLbl val="0"/>
      </c:catAx>
      <c:valAx>
        <c:axId val="20604663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0479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BB38C-352E-4D55-A02B-3CF74AD9C35B}"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54DBC-78E7-4D3A-9354-E4CD97D929E3}" type="slidenum">
              <a:rPr lang="en-GB" smtClean="0"/>
              <a:t>‹#›</a:t>
            </a:fld>
            <a:endParaRPr lang="en-GB"/>
          </a:p>
        </p:txBody>
      </p:sp>
    </p:spTree>
    <p:extLst>
      <p:ext uri="{BB962C8B-B14F-4D97-AF65-F5344CB8AC3E}">
        <p14:creationId xmlns:p14="http://schemas.microsoft.com/office/powerpoint/2010/main" val="768698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final presentation focusses on our planned work for 2021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CDCFD-848B-4C68-93B6-9B038A4F8B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60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42783-7E0F-4DD4-867C-F48BBAC26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8377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Project objectives from part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42783-7E0F-4DD4-867C-F48BBAC26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4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BCDCFD-848B-4C68-93B6-9B038A4F8B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89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There are 4 main publications from part 1 of the study, 3 peer-reviewed papers and 1 PhD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42783-7E0F-4DD4-867C-F48BBAC26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06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42783-7E0F-4DD4-867C-F48BBAC26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431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42783-7E0F-4DD4-867C-F48BBAC26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96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When look at service use in the 2 years prior to and 1 year following initiation of court proceedings, see increase in MH service use around the time of initiation. </a:t>
            </a:r>
          </a:p>
          <a:p>
            <a:r>
              <a:rPr lang="en-GB" dirty="0"/>
              <a:t>When using trajectory analysis to characterise the different types of service use over this period we see 6 ‘types’ of service use.</a:t>
            </a:r>
          </a:p>
          <a:p>
            <a:endParaRPr lang="en-GB" dirty="0"/>
          </a:p>
          <a:p>
            <a:r>
              <a:rPr lang="en-GB" dirty="0"/>
              <a:t>Additional details on analysis: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Excluding women who didn’t link to SLAM patient record (</a:t>
            </a:r>
            <a:r>
              <a:rPr lang="en-GB" dirty="0" err="1"/>
              <a:t>Ie</a:t>
            </a:r>
            <a:r>
              <a:rPr lang="en-GB" dirty="0"/>
              <a:t>. SLAM referrals only)</a:t>
            </a:r>
          </a:p>
          <a:p>
            <a:r>
              <a:rPr lang="en-GB" dirty="0"/>
              <a:t>Index care proceedings was between 1</a:t>
            </a:r>
            <a:r>
              <a:rPr lang="en-GB" baseline="30000" dirty="0"/>
              <a:t>st</a:t>
            </a:r>
            <a:r>
              <a:rPr lang="en-GB" dirty="0"/>
              <a:t> April 2009 and 31</a:t>
            </a:r>
            <a:r>
              <a:rPr lang="en-GB" baseline="30000" dirty="0"/>
              <a:t>st</a:t>
            </a:r>
            <a:r>
              <a:rPr lang="en-GB" dirty="0"/>
              <a:t> March 2019</a:t>
            </a:r>
          </a:p>
          <a:p>
            <a:r>
              <a:rPr lang="en-GB" dirty="0"/>
              <a:t>3yr observation window = 2 years before index and 1 year after </a:t>
            </a:r>
          </a:p>
          <a:p>
            <a:endParaRPr lang="en-GB" dirty="0"/>
          </a:p>
          <a:p>
            <a:r>
              <a:rPr lang="en-GB" dirty="0"/>
              <a:t>Results notes: </a:t>
            </a:r>
          </a:p>
          <a:p>
            <a:pPr marL="171450" indent="-171450">
              <a:buFontTx/>
              <a:buChar char="-"/>
            </a:pPr>
            <a:r>
              <a:rPr lang="en-GB" dirty="0"/>
              <a:t>number of women referred to SLAM service is highest in 3m before onset of proceedings</a:t>
            </a:r>
          </a:p>
          <a:p>
            <a:pPr marL="171450" indent="-171450">
              <a:buFontTx/>
              <a:buChar char="-"/>
            </a:pPr>
            <a:r>
              <a:rPr lang="en-GB" dirty="0"/>
              <a:t>Referral rejection highest in 3m after onset of proceedings</a:t>
            </a:r>
          </a:p>
          <a:p>
            <a:pPr marL="171450" indent="-171450">
              <a:buFontTx/>
              <a:buChar char="-"/>
            </a:pPr>
            <a:r>
              <a:rPr lang="en-GB" dirty="0"/>
              <a:t>17% inpatient at some stage, median stay=31 days, median no of stays=1</a:t>
            </a:r>
          </a:p>
          <a:p>
            <a:pPr marL="171450" indent="-171450">
              <a:buFontTx/>
              <a:buChar char="-"/>
            </a:pPr>
            <a:r>
              <a:rPr lang="en-GB" dirty="0"/>
              <a:t>No of inpatient and outpatient appointments highest in 3m either side of onset</a:t>
            </a:r>
          </a:p>
          <a:p>
            <a:pPr marL="171450" indent="-171450">
              <a:buFontTx/>
              <a:buChar char="-"/>
            </a:pPr>
            <a:r>
              <a:rPr lang="en-GB" dirty="0"/>
              <a:t>63% missed or cancelled at least one planned outpatient attendance in observation window: median of 15% of their appointments, attendance better 3 months either side of onset</a:t>
            </a:r>
          </a:p>
          <a:p>
            <a:pPr marL="171450" indent="-171450">
              <a:buFontTx/>
              <a:buChar cha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42783-7E0F-4DD4-867C-F48BBAC26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04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a:t>Overall: saw a significant proportion of women who linked to a SLAM record return to court proceedings within 8 years of their first court proceedings. </a:t>
            </a:r>
          </a:p>
          <a:p>
            <a:pPr marL="0" indent="0">
              <a:buFontTx/>
              <a:buNone/>
            </a:pPr>
            <a:endParaRPr lang="en-GB" dirty="0"/>
          </a:p>
          <a:p>
            <a:pPr marL="0" indent="0">
              <a:buFontTx/>
              <a:buNone/>
            </a:pPr>
            <a:r>
              <a:rPr lang="en-GB" dirty="0"/>
              <a:t>Return to court was not associated with mental health diagnoses but instead:</a:t>
            </a:r>
          </a:p>
          <a:p>
            <a:pPr marL="0" indent="0">
              <a:buFontTx/>
              <a:buNone/>
            </a:pPr>
            <a:r>
              <a:rPr lang="en-GB" dirty="0"/>
              <a:t>	- age at index case, </a:t>
            </a:r>
          </a:p>
          <a:p>
            <a:pPr marL="0" indent="0">
              <a:buFontTx/>
              <a:buNone/>
            </a:pPr>
            <a:r>
              <a:rPr lang="en-GB" dirty="0"/>
              <a:t>	- age of youngest child on index case, </a:t>
            </a:r>
          </a:p>
          <a:p>
            <a:pPr marL="0" indent="0">
              <a:buFontTx/>
              <a:buNone/>
            </a:pPr>
            <a:r>
              <a:rPr lang="en-GB" dirty="0"/>
              <a:t>	- having 4+ children on index case, </a:t>
            </a:r>
          </a:p>
          <a:p>
            <a:pPr marL="0" indent="0">
              <a:buFontTx/>
              <a:buNone/>
            </a:pPr>
            <a:r>
              <a:rPr lang="en-GB" dirty="0"/>
              <a:t>	- outcome of index case and </a:t>
            </a:r>
          </a:p>
          <a:p>
            <a:pPr marL="0" indent="0">
              <a:buFontTx/>
              <a:buNone/>
            </a:pPr>
            <a:r>
              <a:rPr lang="en-GB" dirty="0"/>
              <a:t>	- local authority within South London (</a:t>
            </a:r>
            <a:r>
              <a:rPr lang="en-GB" dirty="0" err="1"/>
              <a:t>ie</a:t>
            </a:r>
            <a:r>
              <a:rPr lang="en-GB" dirty="0"/>
              <a:t> some regional variation).</a:t>
            </a:r>
          </a:p>
          <a:p>
            <a:pPr marL="0" indent="0">
              <a:buFontTx/>
              <a:buNone/>
            </a:pPr>
            <a:endParaRPr lang="en-GB" dirty="0"/>
          </a:p>
          <a:p>
            <a:pPr marL="0" indent="0">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Additional details on analysis:</a:t>
            </a:r>
          </a:p>
          <a:p>
            <a:pPr marL="171450" indent="-171450">
              <a:buFontTx/>
              <a:buChar char="-"/>
            </a:pPr>
            <a:r>
              <a:rPr lang="en-GB" dirty="0"/>
              <a:t>1471 women who had a SLAM referral, inpatient admission or outpatient attendance before or in the + or – 3 months from care proceedings onset</a:t>
            </a:r>
          </a:p>
          <a:p>
            <a:pPr marL="171450" indent="-171450">
              <a:buFontTx/>
              <a:buChar char="-"/>
            </a:pPr>
            <a:r>
              <a:rPr lang="en-GB" dirty="0"/>
              <a:t>Index care between April 2008 and March 2018, followed up to March 2019</a:t>
            </a:r>
          </a:p>
          <a:p>
            <a:pPr marL="171450" indent="-171450">
              <a:buFontTx/>
              <a:buChar char="-"/>
            </a:pPr>
            <a:r>
              <a:rPr lang="en-GB" dirty="0"/>
              <a:t>Women who returned to court within 37 weeks of onset were excluded- as wanting to inform preventative services (</a:t>
            </a:r>
            <a:r>
              <a:rPr lang="en-GB" dirty="0" err="1"/>
              <a:t>ie</a:t>
            </a:r>
            <a:r>
              <a:rPr lang="en-GB" dirty="0"/>
              <a:t> pregnant at proceedings onset)</a:t>
            </a:r>
          </a:p>
          <a:p>
            <a:pPr marL="171450" indent="-171450">
              <a:buFontTx/>
              <a:buChar char="-"/>
            </a:pPr>
            <a:endParaRPr lang="en-GB" dirty="0"/>
          </a:p>
          <a:p>
            <a:pPr marL="171450" indent="-171450">
              <a:buFontTx/>
              <a:buChar char="-"/>
            </a:pPr>
            <a:r>
              <a:rPr lang="en-GB" dirty="0"/>
              <a:t>Primary outcome: infant (&lt;12m); Secondary Outcome: any child</a:t>
            </a:r>
          </a:p>
          <a:p>
            <a:pPr marL="171450" indent="-171450">
              <a:buFontTx/>
              <a:buChar char="-"/>
            </a:pPr>
            <a:endParaRPr lang="en-GB" dirty="0"/>
          </a:p>
          <a:p>
            <a:pPr marL="171450" indent="-171450">
              <a:buFontTx/>
              <a:buChar char="-"/>
            </a:pPr>
            <a:r>
              <a:rPr lang="en-GB" dirty="0"/>
              <a:t>1 in 6 return: with a subsequent child</a:t>
            </a:r>
          </a:p>
          <a:p>
            <a:pPr marL="171450" indent="-171450">
              <a:buFontTx/>
              <a:buChar char="-"/>
            </a:pPr>
            <a:endParaRPr lang="en-GB" dirty="0"/>
          </a:p>
          <a:p>
            <a:pPr marL="171450" indent="-171450">
              <a:buFontTx/>
              <a:buChar char="-"/>
            </a:pPr>
            <a:r>
              <a:rPr lang="en-GB" dirty="0"/>
              <a:t>Cumulative incidence: 7.5% at 2 years, 15% by 4 years</a:t>
            </a:r>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42783-7E0F-4DD4-867C-F48BBAC26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2447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742783-7E0F-4DD4-867C-F48BBAC26E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1047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Tree>
    <p:extLst>
      <p:ext uri="{BB962C8B-B14F-4D97-AF65-F5344CB8AC3E}">
        <p14:creationId xmlns:p14="http://schemas.microsoft.com/office/powerpoint/2010/main" val="66651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UCL 2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ext" descr="Text">
            <a:extLst>
              <a:ext uri="{FF2B5EF4-FFF2-40B4-BE49-F238E27FC236}">
                <a16:creationId xmlns:a16="http://schemas.microsoft.com/office/drawing/2014/main" id="{2D2A157B-B06B-5E44-8987-B8F38A7435D7}"/>
              </a:ext>
            </a:extLst>
          </p:cNvPr>
          <p:cNvSpPr>
            <a:spLocks noGrp="1"/>
          </p:cNvSpPr>
          <p:nvPr>
            <p:ph type="body" sz="quarter" idx="13"/>
          </p:nvPr>
        </p:nvSpPr>
        <p:spPr>
          <a:xfrm>
            <a:off x="36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10" name="Text" descr="Text">
            <a:extLst>
              <a:ext uri="{FF2B5EF4-FFF2-40B4-BE49-F238E27FC236}">
                <a16:creationId xmlns:a16="http://schemas.microsoft.com/office/drawing/2014/main" id="{35F69D9D-B78C-6D4D-8B1E-AB31E336A54A}"/>
              </a:ext>
            </a:extLst>
          </p:cNvPr>
          <p:cNvSpPr>
            <a:spLocks noGrp="1"/>
          </p:cNvSpPr>
          <p:nvPr>
            <p:ph type="body" sz="quarter" idx="15"/>
          </p:nvPr>
        </p:nvSpPr>
        <p:spPr>
          <a:xfrm>
            <a:off x="5940000" y="2412000"/>
            <a:ext cx="5399088"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D6680D5D-A7F1-48C8-A67F-F922B5DB196D}"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68305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UCL 3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2412000"/>
            <a:ext cx="3420000" cy="3600000"/>
          </a:xfrm>
        </p:spPr>
        <p:txBody>
          <a:bodyPr/>
          <a:lstStyle>
            <a:lvl1pPr marL="11112" indent="0">
              <a:buNone/>
              <a:defRPr sz="1800"/>
            </a:lvl1pPr>
            <a:lvl3pPr marL="180975" indent="-171450">
              <a:buFont typeface="Arial" panose="020B0604020202020204" pitchFamily="34" charset="0"/>
              <a:buChar char="•"/>
              <a:tabLst/>
              <a:defRPr/>
            </a:lvl3pPr>
          </a:lstStyle>
          <a:p>
            <a:pPr lvl="0"/>
            <a:r>
              <a:rPr lang="en-US"/>
              <a:t>Edit Master text styles</a:t>
            </a:r>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000" y="2412000"/>
            <a:ext cx="3420000" cy="3600000"/>
          </a:xfrm>
        </p:spPr>
        <p:txBody>
          <a:bodyPr/>
          <a:lstStyle>
            <a:lvl1pPr marL="11112" indent="0">
              <a:buNone/>
              <a:defRPr sz="1800"/>
            </a:lvl1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2A54DAB6-CD3A-43B6-92B6-362ABF80BB6B}"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856973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CL 4 column text">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5" name="Text" descr="Text">
            <a:extLst>
              <a:ext uri="{FF2B5EF4-FFF2-40B4-BE49-F238E27FC236}">
                <a16:creationId xmlns:a16="http://schemas.microsoft.com/office/drawing/2014/main" id="{23293D9A-92DE-2745-A551-12503D5B3859}"/>
              </a:ext>
            </a:extLst>
          </p:cNvPr>
          <p:cNvSpPr>
            <a:spLocks noGrp="1"/>
          </p:cNvSpPr>
          <p:nvPr>
            <p:ph type="body" sz="quarter" idx="13"/>
          </p:nvPr>
        </p:nvSpPr>
        <p:spPr>
          <a:xfrm>
            <a:off x="360000"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0" name="Text" descr="Text">
            <a:extLst>
              <a:ext uri="{FF2B5EF4-FFF2-40B4-BE49-F238E27FC236}">
                <a16:creationId xmlns:a16="http://schemas.microsoft.com/office/drawing/2014/main" id="{F11753E1-8533-844D-B406-655C6C933046}"/>
              </a:ext>
            </a:extLst>
          </p:cNvPr>
          <p:cNvSpPr>
            <a:spLocks noGrp="1"/>
          </p:cNvSpPr>
          <p:nvPr>
            <p:ph type="body" sz="quarter" idx="14"/>
          </p:nvPr>
        </p:nvSpPr>
        <p:spPr>
          <a:xfrm>
            <a:off x="328768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1" name="Text" descr="Text">
            <a:extLst>
              <a:ext uri="{FF2B5EF4-FFF2-40B4-BE49-F238E27FC236}">
                <a16:creationId xmlns:a16="http://schemas.microsoft.com/office/drawing/2014/main" id="{562D057E-84DA-844C-8F30-A88C629E1DFE}"/>
              </a:ext>
            </a:extLst>
          </p:cNvPr>
          <p:cNvSpPr>
            <a:spLocks noGrp="1"/>
          </p:cNvSpPr>
          <p:nvPr>
            <p:ph type="body" sz="quarter" idx="15"/>
          </p:nvPr>
        </p:nvSpPr>
        <p:spPr>
          <a:xfrm>
            <a:off x="616800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12" name="Text" descr="Text">
            <a:extLst>
              <a:ext uri="{FF2B5EF4-FFF2-40B4-BE49-F238E27FC236}">
                <a16:creationId xmlns:a16="http://schemas.microsoft.com/office/drawing/2014/main" id="{3FA6CE8B-790A-C44A-B1D0-DA5AC754A4F7}"/>
              </a:ext>
            </a:extLst>
          </p:cNvPr>
          <p:cNvSpPr>
            <a:spLocks noGrp="1"/>
          </p:cNvSpPr>
          <p:nvPr>
            <p:ph type="body" sz="quarter" idx="16"/>
          </p:nvPr>
        </p:nvSpPr>
        <p:spPr>
          <a:xfrm>
            <a:off x="9048328" y="2412000"/>
            <a:ext cx="2610000" cy="3764200"/>
          </a:xfrm>
          <a:noFill/>
        </p:spPr>
        <p:txBody>
          <a:bodyPr lIns="0" tIns="0" rIns="0" bIns="0"/>
          <a:lstStyle>
            <a:lvl1pPr>
              <a:defRPr sz="1800"/>
            </a:lvl1pPr>
            <a:lvl2pPr>
              <a:buFontTx/>
              <a:buNone/>
              <a:defRPr/>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548ECA63-2A88-4A46-94DA-9A047F84B863}"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6717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CL 4 column colour panels">
    <p:spTree>
      <p:nvGrpSpPr>
        <p:cNvPr id="1" name=""/>
        <p:cNvGrpSpPr/>
        <p:nvPr/>
      </p:nvGrpSpPr>
      <p:grpSpPr>
        <a:xfrm>
          <a:off x="0" y="0"/>
          <a:ext cx="0" cy="0"/>
          <a:chOff x="0" y="0"/>
          <a:chExt cx="0" cy="0"/>
        </a:xfrm>
      </p:grpSpPr>
      <p:sp>
        <p:nvSpPr>
          <p:cNvPr id="7" name="Main Headline" descr="Headline">
            <a:extLst>
              <a:ext uri="{FF2B5EF4-FFF2-40B4-BE49-F238E27FC236}">
                <a16:creationId xmlns:a16="http://schemas.microsoft.com/office/drawing/2014/main" id="{5CB62203-BCF9-3241-9684-0F4402446FAF}"/>
              </a:ext>
            </a:extLst>
          </p:cNvPr>
          <p:cNvSpPr>
            <a:spLocks noGrp="1"/>
          </p:cNvSpPr>
          <p:nvPr>
            <p:ph type="body" sz="quarter" idx="13"/>
          </p:nvPr>
        </p:nvSpPr>
        <p:spPr>
          <a:xfrm>
            <a:off x="360000" y="900000"/>
            <a:ext cx="2610000" cy="5220000"/>
          </a:xfrm>
          <a:solidFill>
            <a:schemeClr val="bg2"/>
          </a:solidFill>
        </p:spPr>
        <p:txBody>
          <a:bodyPr lIns="180000" tIns="180000" rIns="180000" bIns="180000"/>
          <a:lstStyle>
            <a:lvl1pPr marL="11112" indent="0">
              <a:buNone/>
              <a:defRPr/>
            </a:lvl1pPr>
            <a:lvl2pPr>
              <a:buFontTx/>
              <a:buNone/>
              <a:defRPr/>
            </a:lvl2pPr>
          </a:lstStyle>
          <a:p>
            <a:pPr lvl="0"/>
            <a:r>
              <a:rPr lang="en-US" sz="3600">
                <a:latin typeface="Arial" panose="020B0604020202020204" pitchFamily="34" charset="0"/>
                <a:cs typeface="Arial" panose="020B0604020202020204" pitchFamily="34" charset="0"/>
              </a:rPr>
              <a:t>Edit Master text styles</a:t>
            </a:r>
          </a:p>
        </p:txBody>
      </p:sp>
      <p:sp>
        <p:nvSpPr>
          <p:cNvPr id="8" name="background">
            <a:extLst>
              <a:ext uri="{FF2B5EF4-FFF2-40B4-BE49-F238E27FC236}">
                <a16:creationId xmlns:a16="http://schemas.microsoft.com/office/drawing/2014/main" id="{E0051C4D-5840-9846-A6CC-052B1F915DE4}"/>
              </a:ext>
            </a:extLst>
          </p:cNvPr>
          <p:cNvSpPr>
            <a:spLocks noGrp="1"/>
          </p:cNvSpPr>
          <p:nvPr>
            <p:ph type="body" sz="quarter" idx="14" hasCustomPrompt="1"/>
          </p:nvPr>
        </p:nvSpPr>
        <p:spPr>
          <a:xfrm>
            <a:off x="3286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1</a:t>
            </a:r>
          </a:p>
        </p:txBody>
      </p:sp>
      <p:pic>
        <p:nvPicPr>
          <p:cNvPr id="19" name="Picture" descr="Image">
            <a:extLst>
              <a:ext uri="{FF2B5EF4-FFF2-40B4-BE49-F238E27FC236}">
                <a16:creationId xmlns:a16="http://schemas.microsoft.com/office/drawing/2014/main" id="{7D295661-D9DD-8D43-9041-6814DE8FF69D}"/>
              </a:ext>
            </a:extLst>
          </p:cNvPr>
          <p:cNvPicPr>
            <a:picLocks noChangeAspect="1"/>
          </p:cNvPicPr>
          <p:nvPr/>
        </p:nvPicPr>
        <p:blipFill>
          <a:blip r:embed="rId2"/>
          <a:stretch>
            <a:fillRect/>
          </a:stretch>
        </p:blipFill>
        <p:spPr>
          <a:xfrm>
            <a:off x="3905624" y="1290917"/>
            <a:ext cx="1328200" cy="1557617"/>
          </a:xfrm>
          <a:prstGeom prst="rect">
            <a:avLst/>
          </a:prstGeom>
        </p:spPr>
      </p:pic>
      <p:sp>
        <p:nvSpPr>
          <p:cNvPr id="13" name="Text" descr="Text">
            <a:extLst>
              <a:ext uri="{FF2B5EF4-FFF2-40B4-BE49-F238E27FC236}">
                <a16:creationId xmlns:a16="http://schemas.microsoft.com/office/drawing/2014/main" id="{73CED3B5-33C7-894B-9D58-FC396998F4D3}"/>
              </a:ext>
            </a:extLst>
          </p:cNvPr>
          <p:cNvSpPr>
            <a:spLocks noGrp="1"/>
          </p:cNvSpPr>
          <p:nvPr>
            <p:ph type="body" sz="quarter" idx="18"/>
          </p:nvPr>
        </p:nvSpPr>
        <p:spPr>
          <a:xfrm>
            <a:off x="3503712"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9" name="background">
            <a:extLst>
              <a:ext uri="{FF2B5EF4-FFF2-40B4-BE49-F238E27FC236}">
                <a16:creationId xmlns:a16="http://schemas.microsoft.com/office/drawing/2014/main" id="{E69AB749-3152-6149-94E2-048594181730}"/>
              </a:ext>
            </a:extLst>
          </p:cNvPr>
          <p:cNvSpPr>
            <a:spLocks noGrp="1"/>
          </p:cNvSpPr>
          <p:nvPr>
            <p:ph type="body" sz="quarter" idx="15" hasCustomPrompt="1"/>
          </p:nvPr>
        </p:nvSpPr>
        <p:spPr>
          <a:xfrm>
            <a:off x="6238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2</a:t>
            </a:r>
          </a:p>
        </p:txBody>
      </p:sp>
      <p:pic>
        <p:nvPicPr>
          <p:cNvPr id="21" name="Picture" descr="Image">
            <a:extLst>
              <a:ext uri="{FF2B5EF4-FFF2-40B4-BE49-F238E27FC236}">
                <a16:creationId xmlns:a16="http://schemas.microsoft.com/office/drawing/2014/main" id="{34669171-BF23-B54C-8D3F-B1C89E122C36}"/>
              </a:ext>
            </a:extLst>
          </p:cNvPr>
          <p:cNvPicPr>
            <a:picLocks noChangeAspect="1"/>
          </p:cNvPicPr>
          <p:nvPr/>
        </p:nvPicPr>
        <p:blipFill>
          <a:blip r:embed="rId2"/>
          <a:stretch>
            <a:fillRect/>
          </a:stretch>
        </p:blipFill>
        <p:spPr>
          <a:xfrm>
            <a:off x="6960096" y="1292400"/>
            <a:ext cx="1328200" cy="1557617"/>
          </a:xfrm>
          <a:prstGeom prst="rect">
            <a:avLst/>
          </a:prstGeom>
        </p:spPr>
      </p:pic>
      <p:sp>
        <p:nvSpPr>
          <p:cNvPr id="14" name="Text" descr="Text">
            <a:extLst>
              <a:ext uri="{FF2B5EF4-FFF2-40B4-BE49-F238E27FC236}">
                <a16:creationId xmlns:a16="http://schemas.microsoft.com/office/drawing/2014/main" id="{87F3A240-3369-0145-B540-5A60FA0848EA}"/>
              </a:ext>
            </a:extLst>
          </p:cNvPr>
          <p:cNvSpPr>
            <a:spLocks noGrp="1"/>
          </p:cNvSpPr>
          <p:nvPr>
            <p:ph type="body" sz="quarter" idx="19"/>
          </p:nvPr>
        </p:nvSpPr>
        <p:spPr>
          <a:xfrm>
            <a:off x="6456040" y="307340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10" name="background">
            <a:extLst>
              <a:ext uri="{FF2B5EF4-FFF2-40B4-BE49-F238E27FC236}">
                <a16:creationId xmlns:a16="http://schemas.microsoft.com/office/drawing/2014/main" id="{F708712F-D0E9-B94A-A9B7-F258F0F10A73}"/>
              </a:ext>
            </a:extLst>
          </p:cNvPr>
          <p:cNvSpPr>
            <a:spLocks noGrp="1"/>
          </p:cNvSpPr>
          <p:nvPr>
            <p:ph type="body" sz="quarter" idx="16" hasCustomPrompt="1"/>
          </p:nvPr>
        </p:nvSpPr>
        <p:spPr>
          <a:xfrm>
            <a:off x="9190800" y="900000"/>
            <a:ext cx="2610000" cy="5220000"/>
          </a:xfrm>
          <a:solidFill>
            <a:schemeClr val="bg2"/>
          </a:solidFill>
        </p:spPr>
        <p:txBody>
          <a:bodyPr lIns="180000" tIns="180000" rIns="180000" bIns="180000"/>
          <a:lstStyle>
            <a:lvl1pPr marL="11112" indent="0">
              <a:buNone/>
              <a:defRPr/>
            </a:lvl1pPr>
            <a:lvl2pPr>
              <a:buFontTx/>
              <a:buNone/>
              <a:defRPr/>
            </a:lvl2pPr>
          </a:lstStyle>
          <a:p>
            <a:r>
              <a:rPr lang="en-US" sz="3600" dirty="0">
                <a:latin typeface="Arial" panose="020B0604020202020204" pitchFamily="34" charset="0"/>
                <a:cs typeface="Arial" panose="020B0604020202020204" pitchFamily="34" charset="0"/>
              </a:rPr>
              <a:t>3</a:t>
            </a:r>
          </a:p>
        </p:txBody>
      </p:sp>
      <p:pic>
        <p:nvPicPr>
          <p:cNvPr id="22" name="Picture" descr="Image">
            <a:extLst>
              <a:ext uri="{FF2B5EF4-FFF2-40B4-BE49-F238E27FC236}">
                <a16:creationId xmlns:a16="http://schemas.microsoft.com/office/drawing/2014/main" id="{8073F21E-F4EF-B246-B7E8-4FA799EC37BA}"/>
              </a:ext>
            </a:extLst>
          </p:cNvPr>
          <p:cNvPicPr>
            <a:picLocks noChangeAspect="1"/>
          </p:cNvPicPr>
          <p:nvPr/>
        </p:nvPicPr>
        <p:blipFill>
          <a:blip r:embed="rId2"/>
          <a:stretch>
            <a:fillRect/>
          </a:stretch>
        </p:blipFill>
        <p:spPr>
          <a:xfrm>
            <a:off x="9840416" y="1290917"/>
            <a:ext cx="1328200" cy="1557617"/>
          </a:xfrm>
          <a:prstGeom prst="rect">
            <a:avLst/>
          </a:prstGeom>
        </p:spPr>
      </p:pic>
      <p:sp>
        <p:nvSpPr>
          <p:cNvPr id="16" name="Text" descr="Text">
            <a:extLst>
              <a:ext uri="{FF2B5EF4-FFF2-40B4-BE49-F238E27FC236}">
                <a16:creationId xmlns:a16="http://schemas.microsoft.com/office/drawing/2014/main" id="{5387EEB0-9F43-E241-9EDB-010FB36582B4}"/>
              </a:ext>
            </a:extLst>
          </p:cNvPr>
          <p:cNvSpPr>
            <a:spLocks noGrp="1"/>
          </p:cNvSpPr>
          <p:nvPr>
            <p:ph type="body" sz="quarter" idx="21"/>
          </p:nvPr>
        </p:nvSpPr>
        <p:spPr>
          <a:xfrm>
            <a:off x="9408368" y="3068960"/>
            <a:ext cx="2222500" cy="3022600"/>
          </a:xfrm>
        </p:spPr>
        <p:txBody>
          <a:bodyPr/>
          <a:lstStyle>
            <a:lvl1pPr>
              <a:defRPr sz="1800"/>
            </a:lvl1pPr>
            <a:lvl2pPr algn="l">
              <a:defRPr sz="1800"/>
            </a:lvl2pPr>
            <a:lvl3pPr marL="180975" indent="-169863">
              <a:tabLst/>
              <a:defRPr/>
            </a:lvl3pPr>
          </a:lstStyle>
          <a:p>
            <a:pPr lvl="0"/>
            <a:r>
              <a:rPr lang="en-US"/>
              <a:t>Edit Master text styles</a:t>
            </a:r>
          </a:p>
        </p:txBody>
      </p:sp>
      <p:sp>
        <p:nvSpPr>
          <p:cNvPr id="3" name="Date Placeholder 2">
            <a:extLst>
              <a:ext uri="{FF2B5EF4-FFF2-40B4-BE49-F238E27FC236}">
                <a16:creationId xmlns:a16="http://schemas.microsoft.com/office/drawing/2014/main" id="{26373E51-46F8-B446-A241-A5395388A9EB}"/>
              </a:ext>
            </a:extLst>
          </p:cNvPr>
          <p:cNvSpPr>
            <a:spLocks noGrp="1"/>
          </p:cNvSpPr>
          <p:nvPr>
            <p:ph type="dt" sz="half" idx="10"/>
          </p:nvPr>
        </p:nvSpPr>
        <p:spPr/>
        <p:txBody>
          <a:bodyPr/>
          <a:lstStyle/>
          <a:p>
            <a:pPr>
              <a:defRPr/>
            </a:pPr>
            <a:fld id="{2C9F885A-6E25-40F0-AC90-096D4FC52C2D}" type="datetime1">
              <a:rPr lang="en-GB" smtClean="0"/>
              <a:t>04/03/2024</a:t>
            </a:fld>
            <a:endParaRPr lang="en-US" dirty="0"/>
          </a:p>
        </p:txBody>
      </p:sp>
      <p:sp>
        <p:nvSpPr>
          <p:cNvPr id="4" name="Footer Placeholder 3">
            <a:extLst>
              <a:ext uri="{FF2B5EF4-FFF2-40B4-BE49-F238E27FC236}">
                <a16:creationId xmlns:a16="http://schemas.microsoft.com/office/drawing/2014/main" id="{B8BCFD4B-BF38-E841-868E-C9F3BBC7265C}"/>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DB688DCC-68B7-D349-B50E-BEE3CC1D87CA}"/>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526096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UCL two column Imag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5400000" cy="2325802"/>
          </a:xfrm>
        </p:spPr>
        <p:txBody>
          <a:bodyPr/>
          <a:lstStyle>
            <a:lvl1pPr>
              <a:defRPr sz="3600" b="0"/>
            </a:lvl1pPr>
          </a:lstStyle>
          <a:p>
            <a:pPr lvl="0"/>
            <a:r>
              <a:rPr lang="en-GB" dirty="0"/>
              <a:t>Heading</a:t>
            </a:r>
          </a:p>
        </p:txBody>
      </p:sp>
      <p:sp>
        <p:nvSpPr>
          <p:cNvPr id="11" name="Text" descr="Text">
            <a:extLst>
              <a:ext uri="{FF2B5EF4-FFF2-40B4-BE49-F238E27FC236}">
                <a16:creationId xmlns:a16="http://schemas.microsoft.com/office/drawing/2014/main" id="{96CC15FA-5D3D-604E-8882-80A2838906CB}"/>
              </a:ext>
            </a:extLst>
          </p:cNvPr>
          <p:cNvSpPr>
            <a:spLocks noGrp="1"/>
          </p:cNvSpPr>
          <p:nvPr>
            <p:ph type="body" sz="quarter" idx="13"/>
          </p:nvPr>
        </p:nvSpPr>
        <p:spPr>
          <a:xfrm>
            <a:off x="360000" y="3618500"/>
            <a:ext cx="5399088" cy="2617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a:lvl1pPr>
          </a:lstStyle>
          <a:p>
            <a:pPr lvl="0"/>
            <a:r>
              <a:rPr lang="en-US"/>
              <a:t>Edit Master text styles</a:t>
            </a:r>
          </a:p>
        </p:txBody>
      </p:sp>
      <p:sp>
        <p:nvSpPr>
          <p:cNvPr id="7" name="Picture" descr="Image">
            <a:extLst>
              <a:ext uri="{FF2B5EF4-FFF2-40B4-BE49-F238E27FC236}">
                <a16:creationId xmlns:a16="http://schemas.microsoft.com/office/drawing/2014/main" id="{C443FA27-F0DB-1840-998D-206100BED38F}"/>
              </a:ext>
            </a:extLst>
          </p:cNvPr>
          <p:cNvSpPr>
            <a:spLocks noGrp="1"/>
          </p:cNvSpPr>
          <p:nvPr>
            <p:ph type="pic" sz="quarter" idx="18" hasCustomPrompt="1"/>
          </p:nvPr>
        </p:nvSpPr>
        <p:spPr>
          <a:xfrm>
            <a:off x="5940000" y="900000"/>
            <a:ext cx="5400000" cy="5344683"/>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542A6813-9F8F-4AED-96FF-5DF9B5400784}"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1049371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CL three column image">
    <p:spTree>
      <p:nvGrpSpPr>
        <p:cNvPr id="1" name=""/>
        <p:cNvGrpSpPr/>
        <p:nvPr/>
      </p:nvGrpSpPr>
      <p:grpSpPr>
        <a:xfrm>
          <a:off x="0" y="0"/>
          <a:ext cx="0" cy="0"/>
          <a:chOff x="0" y="0"/>
          <a:chExt cx="0" cy="0"/>
        </a:xfrm>
      </p:grpSpPr>
      <p:sp>
        <p:nvSpPr>
          <p:cNvPr id="12" name="Picture" descr="Image">
            <a:extLst>
              <a:ext uri="{FF2B5EF4-FFF2-40B4-BE49-F238E27FC236}">
                <a16:creationId xmlns:a16="http://schemas.microsoft.com/office/drawing/2014/main" id="{935F83AB-29A1-EF49-B6EC-5214A87545D5}"/>
              </a:ext>
            </a:extLst>
          </p:cNvPr>
          <p:cNvSpPr>
            <a:spLocks noGrp="1"/>
          </p:cNvSpPr>
          <p:nvPr>
            <p:ph type="pic" sz="quarter" idx="16" hasCustomPrompt="1"/>
          </p:nvPr>
        </p:nvSpPr>
        <p:spPr>
          <a:xfrm>
            <a:off x="3600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8" name="Text" descr="Text">
            <a:extLst>
              <a:ext uri="{FF2B5EF4-FFF2-40B4-BE49-F238E27FC236}">
                <a16:creationId xmlns:a16="http://schemas.microsoft.com/office/drawing/2014/main" id="{83D66963-CB2B-4B4F-BCF3-CFD7FD192F0F}"/>
              </a:ext>
            </a:extLst>
          </p:cNvPr>
          <p:cNvSpPr>
            <a:spLocks noGrp="1"/>
          </p:cNvSpPr>
          <p:nvPr>
            <p:ph type="body" sz="quarter" idx="13"/>
          </p:nvPr>
        </p:nvSpPr>
        <p:spPr>
          <a:xfrm>
            <a:off x="360000" y="4017600"/>
            <a:ext cx="3420000" cy="2304000"/>
          </a:xfrm>
        </p:spPr>
        <p:txBody>
          <a:bodyPr/>
          <a:lstStyle>
            <a:lvl1pPr marL="180975" indent="-169863">
              <a:tabLst/>
              <a:defRPr sz="1800"/>
            </a:lvl1pPr>
          </a:lstStyle>
          <a:p>
            <a:pPr lvl="0"/>
            <a:r>
              <a:rPr lang="en-US"/>
              <a:t>Edit Master text styles</a:t>
            </a:r>
          </a:p>
        </p:txBody>
      </p:sp>
      <p:sp>
        <p:nvSpPr>
          <p:cNvPr id="13" name="Picture" descr="Image">
            <a:extLst>
              <a:ext uri="{FF2B5EF4-FFF2-40B4-BE49-F238E27FC236}">
                <a16:creationId xmlns:a16="http://schemas.microsoft.com/office/drawing/2014/main" id="{E95E3DE4-2C02-DF4D-871A-130A912A3EB7}"/>
              </a:ext>
            </a:extLst>
          </p:cNvPr>
          <p:cNvSpPr>
            <a:spLocks noGrp="1"/>
          </p:cNvSpPr>
          <p:nvPr>
            <p:ph type="pic" sz="quarter" idx="17" hasCustomPrompt="1"/>
          </p:nvPr>
        </p:nvSpPr>
        <p:spPr>
          <a:xfrm>
            <a:off x="429580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0" name="Text" descr="Text">
            <a:extLst>
              <a:ext uri="{FF2B5EF4-FFF2-40B4-BE49-F238E27FC236}">
                <a16:creationId xmlns:a16="http://schemas.microsoft.com/office/drawing/2014/main" id="{F7085F07-56B0-4443-841E-8375628232BD}"/>
              </a:ext>
            </a:extLst>
          </p:cNvPr>
          <p:cNvSpPr>
            <a:spLocks noGrp="1"/>
          </p:cNvSpPr>
          <p:nvPr>
            <p:ph type="body" sz="quarter" idx="14"/>
          </p:nvPr>
        </p:nvSpPr>
        <p:spPr>
          <a:xfrm>
            <a:off x="4320000" y="4017600"/>
            <a:ext cx="3420000" cy="2304000"/>
          </a:xfrm>
        </p:spPr>
        <p:txBody>
          <a:bodyPr/>
          <a:lstStyle>
            <a:lvl1pPr marL="180975" indent="-169863">
              <a:tabLst/>
              <a:defRPr sz="1800"/>
            </a:lvl1pPr>
          </a:lstStyle>
          <a:p>
            <a:pPr lvl="0"/>
            <a:r>
              <a:rPr lang="en-US"/>
              <a:t>Edit Master text styles</a:t>
            </a:r>
          </a:p>
        </p:txBody>
      </p:sp>
      <p:sp>
        <p:nvSpPr>
          <p:cNvPr id="15" name="Picture" descr="Image">
            <a:extLst>
              <a:ext uri="{FF2B5EF4-FFF2-40B4-BE49-F238E27FC236}">
                <a16:creationId xmlns:a16="http://schemas.microsoft.com/office/drawing/2014/main" id="{08A0AD7D-724B-E44B-89BE-D93B46E6BC83}"/>
              </a:ext>
            </a:extLst>
          </p:cNvPr>
          <p:cNvSpPr>
            <a:spLocks noGrp="1"/>
          </p:cNvSpPr>
          <p:nvPr>
            <p:ph type="pic" sz="quarter" idx="18" hasCustomPrompt="1"/>
          </p:nvPr>
        </p:nvSpPr>
        <p:spPr>
          <a:xfrm>
            <a:off x="8256240" y="900000"/>
            <a:ext cx="3420000" cy="2880000"/>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11" name="Text" descr="Text">
            <a:extLst>
              <a:ext uri="{FF2B5EF4-FFF2-40B4-BE49-F238E27FC236}">
                <a16:creationId xmlns:a16="http://schemas.microsoft.com/office/drawing/2014/main" id="{BB07EA65-C349-F04B-BF09-CC2483489C50}"/>
              </a:ext>
            </a:extLst>
          </p:cNvPr>
          <p:cNvSpPr>
            <a:spLocks noGrp="1"/>
          </p:cNvSpPr>
          <p:nvPr>
            <p:ph type="body" sz="quarter" idx="15"/>
          </p:nvPr>
        </p:nvSpPr>
        <p:spPr>
          <a:xfrm>
            <a:off x="8280218" y="4017600"/>
            <a:ext cx="3420000" cy="2304000"/>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D1D3E2CF-AF1F-4FBC-BF79-469C7437F0D9}"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544094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CL Table">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1" name="Table" descr="Text / Table">
            <a:extLst>
              <a:ext uri="{FF2B5EF4-FFF2-40B4-BE49-F238E27FC236}">
                <a16:creationId xmlns:a16="http://schemas.microsoft.com/office/drawing/2014/main" id="{4DEFD8C9-6C2B-9C49-9F6F-5A35A2B747AF}"/>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8" name="Text">
            <a:extLst>
              <a:ext uri="{FF2B5EF4-FFF2-40B4-BE49-F238E27FC236}">
                <a16:creationId xmlns:a16="http://schemas.microsoft.com/office/drawing/2014/main" id="{D31E44D0-02C4-914B-B5F4-F5B0F5862CBB}"/>
              </a:ext>
            </a:extLst>
          </p:cNvPr>
          <p:cNvSpPr>
            <a:spLocks noGrp="1"/>
          </p:cNvSpPr>
          <p:nvPr>
            <p:ph type="body" sz="quarter" idx="15"/>
          </p:nvPr>
        </p:nvSpPr>
        <p:spPr>
          <a:xfrm>
            <a:off x="9366454" y="2414430"/>
            <a:ext cx="2557322" cy="2623913"/>
          </a:xfrm>
        </p:spPr>
        <p:txBody>
          <a:bodyPr/>
          <a:lstStyle>
            <a:lvl1pPr marL="180975" indent="-169863">
              <a:tabLst/>
              <a:defRPr sz="1800"/>
            </a:lvl1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39FF3A91-2120-46A5-B618-BAE1C019AF3B}"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583251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CL Table 2">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7" name="Table" descr="Text / Table">
            <a:extLst>
              <a:ext uri="{FF2B5EF4-FFF2-40B4-BE49-F238E27FC236}">
                <a16:creationId xmlns:a16="http://schemas.microsoft.com/office/drawing/2014/main" id="{01422A73-1E05-8B44-93EA-70AD3FCEEC9E}"/>
              </a:ext>
            </a:extLst>
          </p:cNvPr>
          <p:cNvSpPr>
            <a:spLocks noGrp="1"/>
          </p:cNvSpPr>
          <p:nvPr>
            <p:ph type="tbl" sz="quarter" idx="14" hasCustomPrompt="1"/>
          </p:nvPr>
        </p:nvSpPr>
        <p:spPr>
          <a:xfrm>
            <a:off x="360363" y="2286001"/>
            <a:ext cx="11553825" cy="4073524"/>
          </a:xfrm>
        </p:spPr>
        <p:txBody>
          <a:bodyPr/>
          <a:lstStyle/>
          <a:p>
            <a:r>
              <a:rPr lang="en-GB" dirty="0"/>
              <a:t>Click to add table</a:t>
            </a:r>
            <a:endParaRPr lang="en-US" dirty="0"/>
          </a:p>
        </p:txBody>
      </p:sp>
      <p:sp>
        <p:nvSpPr>
          <p:cNvPr id="9" name="Text">
            <a:extLst>
              <a:ext uri="{FF2B5EF4-FFF2-40B4-BE49-F238E27FC236}">
                <a16:creationId xmlns:a16="http://schemas.microsoft.com/office/drawing/2014/main" id="{AD015BAE-CDFB-0848-8398-8E01CAEBAAEC}"/>
              </a:ext>
            </a:extLst>
          </p:cNvPr>
          <p:cNvSpPr>
            <a:spLocks noGrp="1"/>
          </p:cNvSpPr>
          <p:nvPr>
            <p:ph type="body" sz="quarter" idx="13"/>
          </p:nvPr>
        </p:nvSpPr>
        <p:spPr>
          <a:xfrm>
            <a:off x="360000" y="3451091"/>
            <a:ext cx="2610000" cy="2894291"/>
          </a:xfrm>
          <a:noFill/>
        </p:spPr>
        <p:txBody>
          <a:bodyPr lIns="0" tIns="0" rIns="0" bIns="0"/>
          <a:lstStyle>
            <a:lvl1pPr>
              <a:defRPr sz="1800"/>
            </a:lvl1pPr>
            <a:lvl2pPr>
              <a:buFontTx/>
              <a:buNone/>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9DF88C00-57E3-4F4D-917F-B342F1BC7AF9}"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732893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CL Contact 2 column ">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GB" dirty="0"/>
              <a:t>Useful links &amp; contact details</a:t>
            </a:r>
            <a:endParaRPr lang="en-US" dirty="0"/>
          </a:p>
        </p:txBody>
      </p:sp>
      <p:sp>
        <p:nvSpPr>
          <p:cNvPr id="21" name="Text" descr="Text">
            <a:extLst>
              <a:ext uri="{FF2B5EF4-FFF2-40B4-BE49-F238E27FC236}">
                <a16:creationId xmlns:a16="http://schemas.microsoft.com/office/drawing/2014/main" id="{82579D70-1A08-DC42-8CE8-ACA8360A7F42}"/>
              </a:ext>
            </a:extLst>
          </p:cNvPr>
          <p:cNvSpPr>
            <a:spLocks noGrp="1"/>
          </p:cNvSpPr>
          <p:nvPr>
            <p:ph type="body" sz="quarter" idx="13"/>
          </p:nvPr>
        </p:nvSpPr>
        <p:spPr>
          <a:xfrm>
            <a:off x="360000" y="2412000"/>
            <a:ext cx="5399088" cy="3600000"/>
          </a:xfrm>
        </p:spPr>
        <p:txBody>
          <a:bodyPr/>
          <a:lstStyle>
            <a:lvl1pPr marL="180975" indent="-169863">
              <a:tabLst/>
              <a:defRPr sz="2400">
                <a:latin typeface="+mn-lt"/>
              </a:defRPr>
            </a:lvl1pPr>
          </a:lstStyle>
          <a:p>
            <a:pPr lvl="0"/>
            <a:r>
              <a:rPr lang="en-US"/>
              <a:t>Edit Master text styles</a:t>
            </a:r>
          </a:p>
        </p:txBody>
      </p:sp>
      <p:sp>
        <p:nvSpPr>
          <p:cNvPr id="22" name="Text" descr="Text">
            <a:extLst>
              <a:ext uri="{FF2B5EF4-FFF2-40B4-BE49-F238E27FC236}">
                <a16:creationId xmlns:a16="http://schemas.microsoft.com/office/drawing/2014/main" id="{82B359B7-CB0C-544C-88EE-891FC732EECE}"/>
              </a:ext>
            </a:extLst>
          </p:cNvPr>
          <p:cNvSpPr>
            <a:spLocks noGrp="1"/>
          </p:cNvSpPr>
          <p:nvPr>
            <p:ph type="body" sz="quarter" idx="14"/>
          </p:nvPr>
        </p:nvSpPr>
        <p:spPr>
          <a:xfrm>
            <a:off x="5940000" y="2412000"/>
            <a:ext cx="5399088" cy="3600000"/>
          </a:xfrm>
        </p:spPr>
        <p:txBody>
          <a:bodyPr/>
          <a:lstStyle>
            <a:lvl1pPr marL="180975" indent="-169863">
              <a:tabLst/>
              <a:defRPr sz="2400">
                <a:latin typeface="+mn-lt"/>
              </a:defRPr>
            </a:lvl1pPr>
          </a:lstStyle>
          <a:p>
            <a:pPr lvl="0"/>
            <a:r>
              <a:rPr lang="en-US" sz="2400">
                <a:latin typeface="Arial" panose="020B0604020202020204" pitchFamily="34" charset="0"/>
                <a:cs typeface="Arial" panose="020B0604020202020204" pitchFamily="34" charset="0"/>
              </a:rPr>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9C05AF94-5999-48F0-BD0B-E20B3E4742BA}"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3273255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06C7C-605D-47BF-A0EE-F04AB8A7E6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4CBD3C-E146-486E-BD0B-1FCF48943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8C2294-1C9B-4573-BDE8-51DCAB638D4A}"/>
              </a:ext>
            </a:extLst>
          </p:cNvPr>
          <p:cNvSpPr>
            <a:spLocks noGrp="1"/>
          </p:cNvSpPr>
          <p:nvPr>
            <p:ph type="dt" sz="half" idx="10"/>
          </p:nvPr>
        </p:nvSpPr>
        <p:spPr/>
        <p:txBody>
          <a:bodyPr/>
          <a:lstStyle/>
          <a:p>
            <a:fld id="{6FA8D662-E25B-4173-974E-483D1133D28E}" type="datetime1">
              <a:rPr lang="en-GB" smtClean="0"/>
              <a:t>04/03/2024</a:t>
            </a:fld>
            <a:endParaRPr lang="en-GB"/>
          </a:p>
        </p:txBody>
      </p:sp>
      <p:sp>
        <p:nvSpPr>
          <p:cNvPr id="5" name="Footer Placeholder 4">
            <a:extLst>
              <a:ext uri="{FF2B5EF4-FFF2-40B4-BE49-F238E27FC236}">
                <a16:creationId xmlns:a16="http://schemas.microsoft.com/office/drawing/2014/main" id="{BB2D49F5-215F-4398-B76C-C9B1646CCF62}"/>
              </a:ext>
            </a:extLst>
          </p:cNvPr>
          <p:cNvSpPr>
            <a:spLocks noGrp="1"/>
          </p:cNvSpPr>
          <p:nvPr>
            <p:ph type="ftr" sz="quarter" idx="11"/>
          </p:nvPr>
        </p:nvSpPr>
        <p:spPr/>
        <p:txBody>
          <a:bodyPr/>
          <a:lstStyle/>
          <a:p>
            <a:r>
              <a:rPr lang="en-US"/>
              <a:t>Confidential. Not for wider circulation.</a:t>
            </a:r>
            <a:endParaRPr lang="en-GB"/>
          </a:p>
        </p:txBody>
      </p:sp>
      <p:sp>
        <p:nvSpPr>
          <p:cNvPr id="6" name="Slide Number Placeholder 5">
            <a:extLst>
              <a:ext uri="{FF2B5EF4-FFF2-40B4-BE49-F238E27FC236}">
                <a16:creationId xmlns:a16="http://schemas.microsoft.com/office/drawing/2014/main" id="{2663BB5B-FF29-4E40-997C-21A99A5CACE8}"/>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249620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UCL Title slide 3">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7E0FC6D2-4499-5C4C-8C93-C7590708B796}"/>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11" name="Picture" descr="Image">
            <a:extLst>
              <a:ext uri="{FF2B5EF4-FFF2-40B4-BE49-F238E27FC236}">
                <a16:creationId xmlns:a16="http://schemas.microsoft.com/office/drawing/2014/main" id="{D7C34FC0-F8B1-D041-9578-733D7F3C687D}"/>
              </a:ext>
            </a:extLst>
          </p:cNvPr>
          <p:cNvSpPr>
            <a:spLocks noGrp="1"/>
          </p:cNvSpPr>
          <p:nvPr>
            <p:ph type="pic" sz="quarter" idx="12"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0" name="Main Headline" descr="Headline">
            <a:extLst>
              <a:ext uri="{FF2B5EF4-FFF2-40B4-BE49-F238E27FC236}">
                <a16:creationId xmlns:a16="http://schemas.microsoft.com/office/drawing/2014/main" id="{5F848594-69CD-DA4E-BB25-23F671A7C1BC}"/>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
        <p:nvSpPr>
          <p:cNvPr id="5" name="Sub Heading" descr="Sub heading">
            <a:extLst>
              <a:ext uri="{FF2B5EF4-FFF2-40B4-BE49-F238E27FC236}">
                <a16:creationId xmlns:a16="http://schemas.microsoft.com/office/drawing/2014/main" id="{D5AB2EC5-97D3-8D44-BB0B-9125E87D1F9D}"/>
              </a:ext>
            </a:extLst>
          </p:cNvPr>
          <p:cNvSpPr>
            <a:spLocks noGrp="1"/>
          </p:cNvSpPr>
          <p:nvPr>
            <p:ph type="body" sz="quarter" idx="11"/>
          </p:nvPr>
        </p:nvSpPr>
        <p:spPr>
          <a:xfrm>
            <a:off x="359999" y="3239999"/>
            <a:ext cx="6840000" cy="651777"/>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600" baseline="0">
                <a:solidFill>
                  <a:schemeClr val="tx1"/>
                </a:solidFill>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126958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4053F-109F-4C63-A8AE-5C44488032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B0D112-FA10-4028-8F8D-B78BFF400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79BA2C-A5A1-4B6E-AC5B-C14693596570}"/>
              </a:ext>
            </a:extLst>
          </p:cNvPr>
          <p:cNvSpPr>
            <a:spLocks noGrp="1"/>
          </p:cNvSpPr>
          <p:nvPr>
            <p:ph type="dt" sz="half" idx="10"/>
          </p:nvPr>
        </p:nvSpPr>
        <p:spPr/>
        <p:txBody>
          <a:bodyPr/>
          <a:lstStyle/>
          <a:p>
            <a:fld id="{21FE03B5-89E7-4F74-9D7E-2117C117259C}" type="datetime1">
              <a:rPr lang="en-GB" smtClean="0"/>
              <a:t>04/03/2024</a:t>
            </a:fld>
            <a:endParaRPr lang="en-GB"/>
          </a:p>
        </p:txBody>
      </p:sp>
      <p:sp>
        <p:nvSpPr>
          <p:cNvPr id="5" name="Footer Placeholder 4">
            <a:extLst>
              <a:ext uri="{FF2B5EF4-FFF2-40B4-BE49-F238E27FC236}">
                <a16:creationId xmlns:a16="http://schemas.microsoft.com/office/drawing/2014/main" id="{03A6D838-F7CD-488A-8E82-9F0753597A19}"/>
              </a:ext>
            </a:extLst>
          </p:cNvPr>
          <p:cNvSpPr>
            <a:spLocks noGrp="1"/>
          </p:cNvSpPr>
          <p:nvPr>
            <p:ph type="ftr" sz="quarter" idx="11"/>
          </p:nvPr>
        </p:nvSpPr>
        <p:spPr/>
        <p:txBody>
          <a:bodyPr/>
          <a:lstStyle/>
          <a:p>
            <a:r>
              <a:rPr lang="en-US"/>
              <a:t>Confidential. Not for wider circulation.</a:t>
            </a:r>
            <a:endParaRPr lang="en-GB"/>
          </a:p>
        </p:txBody>
      </p:sp>
      <p:sp>
        <p:nvSpPr>
          <p:cNvPr id="6" name="Slide Number Placeholder 5">
            <a:extLst>
              <a:ext uri="{FF2B5EF4-FFF2-40B4-BE49-F238E27FC236}">
                <a16:creationId xmlns:a16="http://schemas.microsoft.com/office/drawing/2014/main" id="{430DD3A4-C2B9-4400-964C-CA9D4C12F02F}"/>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3261929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BB70-10A0-4F09-A332-BB093BE1F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4875EC-A2DA-457C-A813-D40A1611B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8EDD58-48F3-49F8-BCF1-9AF29B4099DC}"/>
              </a:ext>
            </a:extLst>
          </p:cNvPr>
          <p:cNvSpPr>
            <a:spLocks noGrp="1"/>
          </p:cNvSpPr>
          <p:nvPr>
            <p:ph type="dt" sz="half" idx="10"/>
          </p:nvPr>
        </p:nvSpPr>
        <p:spPr/>
        <p:txBody>
          <a:bodyPr/>
          <a:lstStyle/>
          <a:p>
            <a:fld id="{45CEF154-4AB7-4C5B-8821-3A93E8EA850A}" type="datetime1">
              <a:rPr lang="en-GB" smtClean="0"/>
              <a:t>04/03/2024</a:t>
            </a:fld>
            <a:endParaRPr lang="en-GB"/>
          </a:p>
        </p:txBody>
      </p:sp>
      <p:sp>
        <p:nvSpPr>
          <p:cNvPr id="5" name="Footer Placeholder 4">
            <a:extLst>
              <a:ext uri="{FF2B5EF4-FFF2-40B4-BE49-F238E27FC236}">
                <a16:creationId xmlns:a16="http://schemas.microsoft.com/office/drawing/2014/main" id="{AF04EF20-9CFD-45BD-91F4-B5A6F6C92D16}"/>
              </a:ext>
            </a:extLst>
          </p:cNvPr>
          <p:cNvSpPr>
            <a:spLocks noGrp="1"/>
          </p:cNvSpPr>
          <p:nvPr>
            <p:ph type="ftr" sz="quarter" idx="11"/>
          </p:nvPr>
        </p:nvSpPr>
        <p:spPr/>
        <p:txBody>
          <a:bodyPr/>
          <a:lstStyle/>
          <a:p>
            <a:r>
              <a:rPr lang="en-US"/>
              <a:t>Confidential. Not for wider circulation.</a:t>
            </a:r>
            <a:endParaRPr lang="en-GB"/>
          </a:p>
        </p:txBody>
      </p:sp>
      <p:sp>
        <p:nvSpPr>
          <p:cNvPr id="6" name="Slide Number Placeholder 5">
            <a:extLst>
              <a:ext uri="{FF2B5EF4-FFF2-40B4-BE49-F238E27FC236}">
                <a16:creationId xmlns:a16="http://schemas.microsoft.com/office/drawing/2014/main" id="{5DF4DC25-7EBE-4813-8D12-393411CD3C2B}"/>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3388817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3851-5D72-43F4-A4D7-A15D53284B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80E5E9-AF23-41D7-B586-F1E0893A72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F9CBEE-E4F0-4215-AAF8-6B69AFADAD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DB3E41-304F-4E12-819E-4FEEFBD46CE4}"/>
              </a:ext>
            </a:extLst>
          </p:cNvPr>
          <p:cNvSpPr>
            <a:spLocks noGrp="1"/>
          </p:cNvSpPr>
          <p:nvPr>
            <p:ph type="dt" sz="half" idx="10"/>
          </p:nvPr>
        </p:nvSpPr>
        <p:spPr/>
        <p:txBody>
          <a:bodyPr/>
          <a:lstStyle/>
          <a:p>
            <a:fld id="{8AC1B32F-E8C5-4EFB-80F3-70EEDD4FF885}" type="datetime1">
              <a:rPr lang="en-GB" smtClean="0"/>
              <a:t>04/03/2024</a:t>
            </a:fld>
            <a:endParaRPr lang="en-GB"/>
          </a:p>
        </p:txBody>
      </p:sp>
      <p:sp>
        <p:nvSpPr>
          <p:cNvPr id="6" name="Footer Placeholder 5">
            <a:extLst>
              <a:ext uri="{FF2B5EF4-FFF2-40B4-BE49-F238E27FC236}">
                <a16:creationId xmlns:a16="http://schemas.microsoft.com/office/drawing/2014/main" id="{4802216C-CD43-4632-925C-DCD7682B4DF9}"/>
              </a:ext>
            </a:extLst>
          </p:cNvPr>
          <p:cNvSpPr>
            <a:spLocks noGrp="1"/>
          </p:cNvSpPr>
          <p:nvPr>
            <p:ph type="ftr" sz="quarter" idx="11"/>
          </p:nvPr>
        </p:nvSpPr>
        <p:spPr/>
        <p:txBody>
          <a:bodyPr/>
          <a:lstStyle/>
          <a:p>
            <a:r>
              <a:rPr lang="en-US"/>
              <a:t>Confidential. Not for wider circulation.</a:t>
            </a:r>
            <a:endParaRPr lang="en-GB"/>
          </a:p>
        </p:txBody>
      </p:sp>
      <p:sp>
        <p:nvSpPr>
          <p:cNvPr id="7" name="Slide Number Placeholder 6">
            <a:extLst>
              <a:ext uri="{FF2B5EF4-FFF2-40B4-BE49-F238E27FC236}">
                <a16:creationId xmlns:a16="http://schemas.microsoft.com/office/drawing/2014/main" id="{194A7CB7-74FB-4563-9B6C-9245646E2984}"/>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1444810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6350-447C-43C2-91A2-E4DE3AF7A83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613383-5395-42B2-A504-E2A0D61A4C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4553C0-65DF-4B76-9C72-78E068ECAA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5003EE-C9F9-4F17-8F22-E09794C9AB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FF13E5-D6CA-4C04-B190-27680FA4AE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0633C6-A0B1-4A0C-B323-691A27A1C956}"/>
              </a:ext>
            </a:extLst>
          </p:cNvPr>
          <p:cNvSpPr>
            <a:spLocks noGrp="1"/>
          </p:cNvSpPr>
          <p:nvPr>
            <p:ph type="dt" sz="half" idx="10"/>
          </p:nvPr>
        </p:nvSpPr>
        <p:spPr/>
        <p:txBody>
          <a:bodyPr/>
          <a:lstStyle/>
          <a:p>
            <a:fld id="{B6152EF9-1760-4AAB-B1F6-255C6068250D}" type="datetime1">
              <a:rPr lang="en-GB" smtClean="0"/>
              <a:t>04/03/2024</a:t>
            </a:fld>
            <a:endParaRPr lang="en-GB"/>
          </a:p>
        </p:txBody>
      </p:sp>
      <p:sp>
        <p:nvSpPr>
          <p:cNvPr id="8" name="Footer Placeholder 7">
            <a:extLst>
              <a:ext uri="{FF2B5EF4-FFF2-40B4-BE49-F238E27FC236}">
                <a16:creationId xmlns:a16="http://schemas.microsoft.com/office/drawing/2014/main" id="{537AAA2B-1932-47C0-95A3-03A11674EE33}"/>
              </a:ext>
            </a:extLst>
          </p:cNvPr>
          <p:cNvSpPr>
            <a:spLocks noGrp="1"/>
          </p:cNvSpPr>
          <p:nvPr>
            <p:ph type="ftr" sz="quarter" idx="11"/>
          </p:nvPr>
        </p:nvSpPr>
        <p:spPr/>
        <p:txBody>
          <a:bodyPr/>
          <a:lstStyle/>
          <a:p>
            <a:r>
              <a:rPr lang="en-US"/>
              <a:t>Confidential. Not for wider circulation.</a:t>
            </a:r>
            <a:endParaRPr lang="en-GB"/>
          </a:p>
        </p:txBody>
      </p:sp>
      <p:sp>
        <p:nvSpPr>
          <p:cNvPr id="9" name="Slide Number Placeholder 8">
            <a:extLst>
              <a:ext uri="{FF2B5EF4-FFF2-40B4-BE49-F238E27FC236}">
                <a16:creationId xmlns:a16="http://schemas.microsoft.com/office/drawing/2014/main" id="{A08A7934-069F-410E-BB10-23F933CF9ADF}"/>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25595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073D9-FB24-47F6-B505-FA067A997D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9814DA-A516-40AE-890C-290C6748AD47}"/>
              </a:ext>
            </a:extLst>
          </p:cNvPr>
          <p:cNvSpPr>
            <a:spLocks noGrp="1"/>
          </p:cNvSpPr>
          <p:nvPr>
            <p:ph type="dt" sz="half" idx="10"/>
          </p:nvPr>
        </p:nvSpPr>
        <p:spPr/>
        <p:txBody>
          <a:bodyPr/>
          <a:lstStyle/>
          <a:p>
            <a:fld id="{E6ECCE96-C142-4DD0-995D-95C8DE283270}" type="datetime1">
              <a:rPr lang="en-GB" smtClean="0"/>
              <a:t>04/03/2024</a:t>
            </a:fld>
            <a:endParaRPr lang="en-GB"/>
          </a:p>
        </p:txBody>
      </p:sp>
      <p:sp>
        <p:nvSpPr>
          <p:cNvPr id="4" name="Footer Placeholder 3">
            <a:extLst>
              <a:ext uri="{FF2B5EF4-FFF2-40B4-BE49-F238E27FC236}">
                <a16:creationId xmlns:a16="http://schemas.microsoft.com/office/drawing/2014/main" id="{38D3F9FD-D85D-4B33-87EF-B7AAD77F4168}"/>
              </a:ext>
            </a:extLst>
          </p:cNvPr>
          <p:cNvSpPr>
            <a:spLocks noGrp="1"/>
          </p:cNvSpPr>
          <p:nvPr>
            <p:ph type="ftr" sz="quarter" idx="11"/>
          </p:nvPr>
        </p:nvSpPr>
        <p:spPr/>
        <p:txBody>
          <a:bodyPr/>
          <a:lstStyle/>
          <a:p>
            <a:r>
              <a:rPr lang="en-US"/>
              <a:t>Confidential. Not for wider circulation.</a:t>
            </a:r>
            <a:endParaRPr lang="en-GB"/>
          </a:p>
        </p:txBody>
      </p:sp>
      <p:sp>
        <p:nvSpPr>
          <p:cNvPr id="5" name="Slide Number Placeholder 4">
            <a:extLst>
              <a:ext uri="{FF2B5EF4-FFF2-40B4-BE49-F238E27FC236}">
                <a16:creationId xmlns:a16="http://schemas.microsoft.com/office/drawing/2014/main" id="{08449784-9135-42A1-9826-905F3416DF02}"/>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10906857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E52186-D918-42D4-854E-4AF77CAD248D}"/>
              </a:ext>
            </a:extLst>
          </p:cNvPr>
          <p:cNvSpPr>
            <a:spLocks noGrp="1"/>
          </p:cNvSpPr>
          <p:nvPr>
            <p:ph type="dt" sz="half" idx="10"/>
          </p:nvPr>
        </p:nvSpPr>
        <p:spPr/>
        <p:txBody>
          <a:bodyPr/>
          <a:lstStyle/>
          <a:p>
            <a:fld id="{07AE3AD3-2E31-4320-A210-7647FB4B8794}" type="datetime1">
              <a:rPr lang="en-GB" smtClean="0"/>
              <a:t>04/03/2024</a:t>
            </a:fld>
            <a:endParaRPr lang="en-GB"/>
          </a:p>
        </p:txBody>
      </p:sp>
      <p:sp>
        <p:nvSpPr>
          <p:cNvPr id="3" name="Footer Placeholder 2">
            <a:extLst>
              <a:ext uri="{FF2B5EF4-FFF2-40B4-BE49-F238E27FC236}">
                <a16:creationId xmlns:a16="http://schemas.microsoft.com/office/drawing/2014/main" id="{9A8369B0-CF74-4A8C-B53D-6AF99DAC2264}"/>
              </a:ext>
            </a:extLst>
          </p:cNvPr>
          <p:cNvSpPr>
            <a:spLocks noGrp="1"/>
          </p:cNvSpPr>
          <p:nvPr>
            <p:ph type="ftr" sz="quarter" idx="11"/>
          </p:nvPr>
        </p:nvSpPr>
        <p:spPr/>
        <p:txBody>
          <a:bodyPr/>
          <a:lstStyle/>
          <a:p>
            <a:r>
              <a:rPr lang="en-US"/>
              <a:t>Confidential. Not for wider circulation.</a:t>
            </a:r>
            <a:endParaRPr lang="en-GB"/>
          </a:p>
        </p:txBody>
      </p:sp>
      <p:sp>
        <p:nvSpPr>
          <p:cNvPr id="4" name="Slide Number Placeholder 3">
            <a:extLst>
              <a:ext uri="{FF2B5EF4-FFF2-40B4-BE49-F238E27FC236}">
                <a16:creationId xmlns:a16="http://schemas.microsoft.com/office/drawing/2014/main" id="{505787A9-1331-4886-8BFC-E2B62D2DCF0A}"/>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1371932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199D-4372-4484-8806-C6339B530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8539D6C-6740-4CCC-ACFE-6B5997CDF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ED08A3-A63D-4115-BD87-D74AA120C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AF0F45-640C-4393-9F27-45B76A0DA60B}"/>
              </a:ext>
            </a:extLst>
          </p:cNvPr>
          <p:cNvSpPr>
            <a:spLocks noGrp="1"/>
          </p:cNvSpPr>
          <p:nvPr>
            <p:ph type="dt" sz="half" idx="10"/>
          </p:nvPr>
        </p:nvSpPr>
        <p:spPr/>
        <p:txBody>
          <a:bodyPr/>
          <a:lstStyle/>
          <a:p>
            <a:fld id="{AC9C24EB-7D16-4531-A52A-A6764C5EFFA8}" type="datetime1">
              <a:rPr lang="en-GB" smtClean="0"/>
              <a:t>04/03/2024</a:t>
            </a:fld>
            <a:endParaRPr lang="en-GB"/>
          </a:p>
        </p:txBody>
      </p:sp>
      <p:sp>
        <p:nvSpPr>
          <p:cNvPr id="6" name="Footer Placeholder 5">
            <a:extLst>
              <a:ext uri="{FF2B5EF4-FFF2-40B4-BE49-F238E27FC236}">
                <a16:creationId xmlns:a16="http://schemas.microsoft.com/office/drawing/2014/main" id="{8CE83188-1C1C-4628-BFF7-2DD46D5838E6}"/>
              </a:ext>
            </a:extLst>
          </p:cNvPr>
          <p:cNvSpPr>
            <a:spLocks noGrp="1"/>
          </p:cNvSpPr>
          <p:nvPr>
            <p:ph type="ftr" sz="quarter" idx="11"/>
          </p:nvPr>
        </p:nvSpPr>
        <p:spPr/>
        <p:txBody>
          <a:bodyPr/>
          <a:lstStyle/>
          <a:p>
            <a:r>
              <a:rPr lang="en-US"/>
              <a:t>Confidential. Not for wider circulation.</a:t>
            </a:r>
            <a:endParaRPr lang="en-GB"/>
          </a:p>
        </p:txBody>
      </p:sp>
      <p:sp>
        <p:nvSpPr>
          <p:cNvPr id="7" name="Slide Number Placeholder 6">
            <a:extLst>
              <a:ext uri="{FF2B5EF4-FFF2-40B4-BE49-F238E27FC236}">
                <a16:creationId xmlns:a16="http://schemas.microsoft.com/office/drawing/2014/main" id="{9CDACE99-E4C2-4E8B-A7EC-04215737A9AF}"/>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3799810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5D032-5A17-46AC-8DFD-B333B5A4F5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B8027F-B2E5-43C4-B11E-BE065251E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399E78-F52B-4661-A755-C1C0CE12C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CDF42-15EB-4A5D-9E5E-74E9BB4B53ED}"/>
              </a:ext>
            </a:extLst>
          </p:cNvPr>
          <p:cNvSpPr>
            <a:spLocks noGrp="1"/>
          </p:cNvSpPr>
          <p:nvPr>
            <p:ph type="dt" sz="half" idx="10"/>
          </p:nvPr>
        </p:nvSpPr>
        <p:spPr/>
        <p:txBody>
          <a:bodyPr/>
          <a:lstStyle/>
          <a:p>
            <a:fld id="{D4FFDD03-F02B-4B02-8A38-B4B94700D646}" type="datetime1">
              <a:rPr lang="en-GB" smtClean="0"/>
              <a:t>04/03/2024</a:t>
            </a:fld>
            <a:endParaRPr lang="en-GB"/>
          </a:p>
        </p:txBody>
      </p:sp>
      <p:sp>
        <p:nvSpPr>
          <p:cNvPr id="6" name="Footer Placeholder 5">
            <a:extLst>
              <a:ext uri="{FF2B5EF4-FFF2-40B4-BE49-F238E27FC236}">
                <a16:creationId xmlns:a16="http://schemas.microsoft.com/office/drawing/2014/main" id="{3D19C5F3-6231-45B1-9340-E2042CB8C457}"/>
              </a:ext>
            </a:extLst>
          </p:cNvPr>
          <p:cNvSpPr>
            <a:spLocks noGrp="1"/>
          </p:cNvSpPr>
          <p:nvPr>
            <p:ph type="ftr" sz="quarter" idx="11"/>
          </p:nvPr>
        </p:nvSpPr>
        <p:spPr/>
        <p:txBody>
          <a:bodyPr/>
          <a:lstStyle/>
          <a:p>
            <a:r>
              <a:rPr lang="en-US"/>
              <a:t>Confidential. Not for wider circulation.</a:t>
            </a:r>
            <a:endParaRPr lang="en-GB"/>
          </a:p>
        </p:txBody>
      </p:sp>
      <p:sp>
        <p:nvSpPr>
          <p:cNvPr id="7" name="Slide Number Placeholder 6">
            <a:extLst>
              <a:ext uri="{FF2B5EF4-FFF2-40B4-BE49-F238E27FC236}">
                <a16:creationId xmlns:a16="http://schemas.microsoft.com/office/drawing/2014/main" id="{3F640E65-566E-458B-B022-8620FF86620A}"/>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1441331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720C-1F5D-4F22-A268-D6145EBFE2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ED6044-6ED1-42DE-8D2E-14106EB6CC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794F4-D874-4719-B20F-D25C6F396B1B}"/>
              </a:ext>
            </a:extLst>
          </p:cNvPr>
          <p:cNvSpPr>
            <a:spLocks noGrp="1"/>
          </p:cNvSpPr>
          <p:nvPr>
            <p:ph type="dt" sz="half" idx="10"/>
          </p:nvPr>
        </p:nvSpPr>
        <p:spPr/>
        <p:txBody>
          <a:bodyPr/>
          <a:lstStyle/>
          <a:p>
            <a:fld id="{D46284F4-CB6E-4976-9FF9-7B38A76ED727}" type="datetime1">
              <a:rPr lang="en-GB" smtClean="0"/>
              <a:t>04/03/2024</a:t>
            </a:fld>
            <a:endParaRPr lang="en-GB"/>
          </a:p>
        </p:txBody>
      </p:sp>
      <p:sp>
        <p:nvSpPr>
          <p:cNvPr id="5" name="Footer Placeholder 4">
            <a:extLst>
              <a:ext uri="{FF2B5EF4-FFF2-40B4-BE49-F238E27FC236}">
                <a16:creationId xmlns:a16="http://schemas.microsoft.com/office/drawing/2014/main" id="{1099CE6A-80E5-4750-9671-91974B620ECF}"/>
              </a:ext>
            </a:extLst>
          </p:cNvPr>
          <p:cNvSpPr>
            <a:spLocks noGrp="1"/>
          </p:cNvSpPr>
          <p:nvPr>
            <p:ph type="ftr" sz="quarter" idx="11"/>
          </p:nvPr>
        </p:nvSpPr>
        <p:spPr/>
        <p:txBody>
          <a:bodyPr/>
          <a:lstStyle/>
          <a:p>
            <a:r>
              <a:rPr lang="en-US"/>
              <a:t>Confidential. Not for wider circulation.</a:t>
            </a:r>
            <a:endParaRPr lang="en-GB"/>
          </a:p>
        </p:txBody>
      </p:sp>
      <p:sp>
        <p:nvSpPr>
          <p:cNvPr id="6" name="Slide Number Placeholder 5">
            <a:extLst>
              <a:ext uri="{FF2B5EF4-FFF2-40B4-BE49-F238E27FC236}">
                <a16:creationId xmlns:a16="http://schemas.microsoft.com/office/drawing/2014/main" id="{5D94553B-04C1-4A56-83AF-6C64607D4A83}"/>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28566024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982F19-F710-4799-B093-0081B48F7A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4A5722-048A-4293-AFCC-218B26972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48661B-D9A8-4688-BE16-77AC72C19361}"/>
              </a:ext>
            </a:extLst>
          </p:cNvPr>
          <p:cNvSpPr>
            <a:spLocks noGrp="1"/>
          </p:cNvSpPr>
          <p:nvPr>
            <p:ph type="dt" sz="half" idx="10"/>
          </p:nvPr>
        </p:nvSpPr>
        <p:spPr/>
        <p:txBody>
          <a:bodyPr/>
          <a:lstStyle/>
          <a:p>
            <a:fld id="{6C6E9912-A695-46BA-A306-D616DA100776}" type="datetime1">
              <a:rPr lang="en-GB" smtClean="0"/>
              <a:t>04/03/2024</a:t>
            </a:fld>
            <a:endParaRPr lang="en-GB"/>
          </a:p>
        </p:txBody>
      </p:sp>
      <p:sp>
        <p:nvSpPr>
          <p:cNvPr id="5" name="Footer Placeholder 4">
            <a:extLst>
              <a:ext uri="{FF2B5EF4-FFF2-40B4-BE49-F238E27FC236}">
                <a16:creationId xmlns:a16="http://schemas.microsoft.com/office/drawing/2014/main" id="{B8E3151F-93BF-4F4B-8646-E06FA6423855}"/>
              </a:ext>
            </a:extLst>
          </p:cNvPr>
          <p:cNvSpPr>
            <a:spLocks noGrp="1"/>
          </p:cNvSpPr>
          <p:nvPr>
            <p:ph type="ftr" sz="quarter" idx="11"/>
          </p:nvPr>
        </p:nvSpPr>
        <p:spPr/>
        <p:txBody>
          <a:bodyPr/>
          <a:lstStyle/>
          <a:p>
            <a:r>
              <a:rPr lang="en-US"/>
              <a:t>Confidential. Not for wider circulation.</a:t>
            </a:r>
            <a:endParaRPr lang="en-GB"/>
          </a:p>
        </p:txBody>
      </p:sp>
      <p:sp>
        <p:nvSpPr>
          <p:cNvPr id="6" name="Slide Number Placeholder 5">
            <a:extLst>
              <a:ext uri="{FF2B5EF4-FFF2-40B4-BE49-F238E27FC236}">
                <a16:creationId xmlns:a16="http://schemas.microsoft.com/office/drawing/2014/main" id="{CAF9A15D-935F-4C1E-8705-AD30EFE2DC2E}"/>
              </a:ext>
            </a:extLst>
          </p:cNvPr>
          <p:cNvSpPr>
            <a:spLocks noGrp="1"/>
          </p:cNvSpPr>
          <p:nvPr>
            <p:ph type="sldNum" sz="quarter" idx="12"/>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2421755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UCL Title slide 2 - single line headline">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8FD8CE85-9178-344E-BC9E-19B545ECA60C}"/>
              </a:ext>
            </a:extLst>
          </p:cNvPr>
          <p:cNvSpPr/>
          <p:nvPr/>
        </p:nvSpPr>
        <p:spPr>
          <a:xfrm>
            <a:off x="0" y="-1"/>
            <a:ext cx="12192000" cy="2520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10" name="Main Headline" descr="Headline">
            <a:extLst>
              <a:ext uri="{FF2B5EF4-FFF2-40B4-BE49-F238E27FC236}">
                <a16:creationId xmlns:a16="http://schemas.microsoft.com/office/drawing/2014/main" id="{14916FEE-2CA1-274A-AB9A-27AE550ED61F}"/>
              </a:ext>
            </a:extLst>
          </p:cNvPr>
          <p:cNvSpPr>
            <a:spLocks noGrp="1" noChangeArrowheads="1"/>
          </p:cNvSpPr>
          <p:nvPr>
            <p:ph type="title" hasCustomPrompt="1"/>
          </p:nvPr>
        </p:nvSpPr>
        <p:spPr bwMode="auto">
          <a:xfrm>
            <a:off x="360000" y="1620000"/>
            <a:ext cx="10800690" cy="81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1" name="Picture " descr="Image">
            <a:extLst>
              <a:ext uri="{FF2B5EF4-FFF2-40B4-BE49-F238E27FC236}">
                <a16:creationId xmlns:a16="http://schemas.microsoft.com/office/drawing/2014/main" id="{7AAB61C2-2ECC-1549-9211-9297F9B818DB}"/>
              </a:ext>
            </a:extLst>
          </p:cNvPr>
          <p:cNvSpPr>
            <a:spLocks noGrp="1"/>
          </p:cNvSpPr>
          <p:nvPr>
            <p:ph type="pic" sz="quarter" idx="12" hasCustomPrompt="1"/>
          </p:nvPr>
        </p:nvSpPr>
        <p:spPr>
          <a:xfrm>
            <a:off x="0" y="2505456"/>
            <a:ext cx="12192000" cy="4352544"/>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Tree>
    <p:extLst>
      <p:ext uri="{BB962C8B-B14F-4D97-AF65-F5344CB8AC3E}">
        <p14:creationId xmlns:p14="http://schemas.microsoft.com/office/powerpoint/2010/main" val="1935480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UCL Title slide 1">
    <p:spTree>
      <p:nvGrpSpPr>
        <p:cNvPr id="1" name=""/>
        <p:cNvGrpSpPr/>
        <p:nvPr/>
      </p:nvGrpSpPr>
      <p:grpSpPr>
        <a:xfrm>
          <a:off x="0" y="0"/>
          <a:ext cx="0" cy="0"/>
          <a:chOff x="0" y="0"/>
          <a:chExt cx="0" cy="0"/>
        </a:xfrm>
      </p:grpSpPr>
      <p:sp>
        <p:nvSpPr>
          <p:cNvPr id="2" name="UCL Branding background">
            <a:extLst>
              <a:ext uri="{FF2B5EF4-FFF2-40B4-BE49-F238E27FC236}">
                <a16:creationId xmlns:a16="http://schemas.microsoft.com/office/drawing/2014/main" id="{EA4C8DDC-D29E-5E43-9BC2-FD84B2117884}"/>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3" name="Faculty, Department title">
            <a:extLst>
              <a:ext uri="{FF2B5EF4-FFF2-40B4-BE49-F238E27FC236}">
                <a16:creationId xmlns:a16="http://schemas.microsoft.com/office/drawing/2014/main" id="{7B844C1D-C9E2-A040-B3FD-0E3861E051D8}"/>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9" name="Main image" descr="Image">
            <a:extLst>
              <a:ext uri="{FF2B5EF4-FFF2-40B4-BE49-F238E27FC236}">
                <a16:creationId xmlns:a16="http://schemas.microsoft.com/office/drawing/2014/main" id="{FD55159A-63D1-334F-B344-448B05BC84B5}"/>
              </a:ext>
            </a:extLst>
          </p:cNvPr>
          <p:cNvSpPr>
            <a:spLocks noGrp="1"/>
          </p:cNvSpPr>
          <p:nvPr>
            <p:ph type="pic" sz="quarter" idx="11" hasCustomPrompt="1"/>
          </p:nvPr>
        </p:nvSpPr>
        <p:spPr>
          <a:xfrm>
            <a:off x="0" y="1440000"/>
            <a:ext cx="12192000" cy="5421086"/>
          </a:xfrm>
          <a:ln>
            <a:noFill/>
          </a:ln>
        </p:spPr>
        <p:txBody>
          <a:bodyPr anchor="b" anchorCtr="0"/>
          <a:lstStyle>
            <a:lvl1pPr marL="11112" indent="0" algn="ctr">
              <a:buNone/>
              <a:defRPr sz="2400"/>
            </a:lvl1pPr>
          </a:lstStyle>
          <a:p>
            <a:r>
              <a:rPr lang="en-GB" dirty="0"/>
              <a:t>Click to add picture</a:t>
            </a:r>
            <a:br>
              <a:rPr lang="en-GB" dirty="0"/>
            </a:br>
            <a:endParaRPr lang="en-GB" dirty="0"/>
          </a:p>
          <a:p>
            <a:endParaRPr lang="en-US" dirty="0"/>
          </a:p>
          <a:p>
            <a:endParaRPr lang="en-US" dirty="0"/>
          </a:p>
          <a:p>
            <a:endParaRPr lang="en-US" dirty="0"/>
          </a:p>
        </p:txBody>
      </p:sp>
      <p:sp>
        <p:nvSpPr>
          <p:cNvPr id="11" name="Main Headline" descr="Headline">
            <a:extLst>
              <a:ext uri="{FF2B5EF4-FFF2-40B4-BE49-F238E27FC236}">
                <a16:creationId xmlns:a16="http://schemas.microsoft.com/office/drawing/2014/main" id="{6D1BEB54-27B8-4348-8671-D93B41DC5E26}"/>
              </a:ext>
            </a:extLst>
          </p:cNvPr>
          <p:cNvSpPr>
            <a:spLocks noGrp="1"/>
          </p:cNvSpPr>
          <p:nvPr>
            <p:ph type="title" hasCustomPrompt="1"/>
          </p:nvPr>
        </p:nvSpPr>
        <p:spPr>
          <a:xfrm>
            <a:off x="0" y="1549105"/>
            <a:ext cx="7560000" cy="2340000"/>
          </a:xfrm>
          <a:solidFill>
            <a:srgbClr val="FFFFFF"/>
          </a:solidFill>
        </p:spPr>
        <p:txBody>
          <a:bodyPr lIns="360000" tIns="180000"/>
          <a:lstStyle>
            <a:lvl1pPr>
              <a:defRPr baseline="0">
                <a:solidFill>
                  <a:srgbClr val="000000"/>
                </a:solidFill>
              </a:defRPr>
            </a:lvl1pPr>
          </a:lstStyle>
          <a:p>
            <a:r>
              <a:rPr lang="en-US" dirty="0"/>
              <a:t>Main headline,</a:t>
            </a:r>
            <a:br>
              <a:rPr lang="en-US" dirty="0"/>
            </a:br>
            <a:r>
              <a:rPr lang="en-US" dirty="0"/>
              <a:t>Arial 44pt bold</a:t>
            </a:r>
          </a:p>
        </p:txBody>
      </p:sp>
      <p:sp>
        <p:nvSpPr>
          <p:cNvPr id="3" name="Date Placeholder 2">
            <a:extLst>
              <a:ext uri="{FF2B5EF4-FFF2-40B4-BE49-F238E27FC236}">
                <a16:creationId xmlns:a16="http://schemas.microsoft.com/office/drawing/2014/main" id="{F6F54F69-88D0-4E14-8E90-38BF571F87FE}"/>
              </a:ext>
            </a:extLst>
          </p:cNvPr>
          <p:cNvSpPr>
            <a:spLocks noGrp="1"/>
          </p:cNvSpPr>
          <p:nvPr>
            <p:ph type="dt" sz="half" idx="12"/>
          </p:nvPr>
        </p:nvSpPr>
        <p:spPr/>
        <p:txBody>
          <a:bodyPr/>
          <a:lstStyle/>
          <a:p>
            <a:fld id="{D2EC5477-97DA-4962-9D1C-FFDE9274C738}" type="datetime1">
              <a:rPr lang="en-GB" smtClean="0"/>
              <a:t>04/03/2024</a:t>
            </a:fld>
            <a:endParaRPr lang="en-GB"/>
          </a:p>
        </p:txBody>
      </p:sp>
      <p:sp>
        <p:nvSpPr>
          <p:cNvPr id="5" name="Footer Placeholder 4">
            <a:extLst>
              <a:ext uri="{FF2B5EF4-FFF2-40B4-BE49-F238E27FC236}">
                <a16:creationId xmlns:a16="http://schemas.microsoft.com/office/drawing/2014/main" id="{9454EEDB-3285-42B1-8A7C-4FE21D2DD449}"/>
              </a:ext>
            </a:extLst>
          </p:cNvPr>
          <p:cNvSpPr>
            <a:spLocks noGrp="1"/>
          </p:cNvSpPr>
          <p:nvPr>
            <p:ph type="ftr" sz="quarter" idx="13"/>
          </p:nvPr>
        </p:nvSpPr>
        <p:spPr/>
        <p:txBody>
          <a:bodyPr/>
          <a:lstStyle>
            <a:lvl1pPr>
              <a:defRPr>
                <a:latin typeface="Arial" panose="020B0604020202020204" pitchFamily="34" charset="0"/>
                <a:cs typeface="Arial" panose="020B0604020202020204" pitchFamily="34" charset="0"/>
              </a:defRPr>
            </a:lvl1pPr>
          </a:lstStyle>
          <a:p>
            <a:r>
              <a:rPr lang="en-US" dirty="0"/>
              <a:t>Confidential. Not for wider circulation.</a:t>
            </a:r>
          </a:p>
        </p:txBody>
      </p:sp>
      <p:sp>
        <p:nvSpPr>
          <p:cNvPr id="6" name="Slide Number Placeholder 5">
            <a:extLst>
              <a:ext uri="{FF2B5EF4-FFF2-40B4-BE49-F238E27FC236}">
                <a16:creationId xmlns:a16="http://schemas.microsoft.com/office/drawing/2014/main" id="{2BAC45E0-0DD6-4028-B0CE-64FA763E8097}"/>
              </a:ext>
            </a:extLst>
          </p:cNvPr>
          <p:cNvSpPr>
            <a:spLocks noGrp="1"/>
          </p:cNvSpPr>
          <p:nvPr>
            <p:ph type="sldNum" sz="quarter" idx="14"/>
          </p:nvPr>
        </p:nvSpPr>
        <p:spPr/>
        <p:txBody>
          <a:bodyPr/>
          <a:lstStyle/>
          <a:p>
            <a:fld id="{3CB525B7-2490-4191-AAA7-E72DF0BB2568}" type="slidenum">
              <a:rPr lang="en-GB" smtClean="0"/>
              <a:t>‹#›</a:t>
            </a:fld>
            <a:endParaRPr lang="en-GB"/>
          </a:p>
        </p:txBody>
      </p:sp>
    </p:spTree>
    <p:extLst>
      <p:ext uri="{BB962C8B-B14F-4D97-AF65-F5344CB8AC3E}">
        <p14:creationId xmlns:p14="http://schemas.microsoft.com/office/powerpoint/2010/main" val="160643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CL Title - Double line - no image">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271759B8-0ABB-3643-884B-0A918443C549}"/>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a:off x="0" y="1440000"/>
            <a:ext cx="12192000" cy="1679261"/>
          </a:xfrm>
          <a:prstGeom prst="rect">
            <a:avLst/>
          </a:prstGeom>
          <a:solidFill>
            <a:srgbClr val="CC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ain Headline" descr="Headline">
            <a:extLst>
              <a:ext uri="{FF2B5EF4-FFF2-40B4-BE49-F238E27FC236}">
                <a16:creationId xmlns:a16="http://schemas.microsoft.com/office/drawing/2014/main" id="{0AFC6B55-24BD-7545-82A9-DD37164DF15B}"/>
              </a:ext>
            </a:extLst>
          </p:cNvPr>
          <p:cNvSpPr>
            <a:spLocks noGrp="1" noChangeArrowheads="1"/>
          </p:cNvSpPr>
          <p:nvPr>
            <p:ph type="title" hasCustomPrompt="1"/>
          </p:nvPr>
        </p:nvSpPr>
        <p:spPr bwMode="auto">
          <a:xfrm>
            <a:off x="360000" y="1620000"/>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342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spTree>
    <p:extLst>
      <p:ext uri="{BB962C8B-B14F-4D97-AF65-F5344CB8AC3E}">
        <p14:creationId xmlns:p14="http://schemas.microsoft.com/office/powerpoint/2010/main" val="376043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UCL Title  - Double line - half imag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59606069-DCB2-E341-97E0-98600856E2E5}"/>
              </a:ext>
            </a:extLst>
          </p:cNvPr>
          <p:cNvSpPr/>
          <p:nvPr/>
        </p:nvSpPr>
        <p:spPr>
          <a:xfrm>
            <a:off x="0" y="0"/>
            <a:ext cx="12192000" cy="142503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UCL Bran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25" cy="1341123"/>
          </a:xfrm>
          <a:prstGeom prst="rect">
            <a:avLst/>
          </a:prstGeom>
        </p:spPr>
      </p:pic>
      <p:sp>
        <p:nvSpPr>
          <p:cNvPr id="19" name="Department name">
            <a:extLst>
              <a:ext uri="{FF2B5EF4-FFF2-40B4-BE49-F238E27FC236}">
                <a16:creationId xmlns:a16="http://schemas.microsoft.com/office/drawing/2014/main" id="{879D505D-1EAF-D546-930D-569167276535}"/>
              </a:ext>
            </a:extLst>
          </p:cNvPr>
          <p:cNvSpPr>
            <a:spLocks noGrp="1"/>
          </p:cNvSpPr>
          <p:nvPr>
            <p:ph type="body" sz="quarter" idx="10" hasCustomPrompt="1"/>
          </p:nvPr>
        </p:nvSpPr>
        <p:spPr>
          <a:xfrm>
            <a:off x="360000" y="360000"/>
            <a:ext cx="5760000" cy="720000"/>
          </a:xfrm>
        </p:spPr>
        <p:txBody>
          <a:bodyPr/>
          <a:lstStyle>
            <a:lvl1pPr marL="11112" indent="0">
              <a:buNone/>
              <a:defRPr sz="1400" b="1" i="0" cap="all" baseline="0">
                <a:solidFill>
                  <a:srgbClr val="FFFFFF"/>
                </a:solidFill>
                <a:latin typeface="+mj-lt"/>
              </a:defRPr>
            </a:lvl1pPr>
          </a:lstStyle>
          <a:p>
            <a:pPr lvl="0"/>
            <a:r>
              <a:rPr lang="en-GB" dirty="0"/>
              <a:t>FACULTY, DEPARTMENT</a:t>
            </a:r>
            <a:endParaRPr lang="en-US" dirty="0"/>
          </a:p>
        </p:txBody>
      </p:sp>
      <p:sp>
        <p:nvSpPr>
          <p:cNvPr id="12" name="Picture" descr="Image">
            <a:extLst>
              <a:ext uri="{FF2B5EF4-FFF2-40B4-BE49-F238E27FC236}">
                <a16:creationId xmlns:a16="http://schemas.microsoft.com/office/drawing/2014/main" id="{A724F846-9E16-0743-9A5C-ED2946248F5A}"/>
              </a:ext>
            </a:extLst>
          </p:cNvPr>
          <p:cNvSpPr>
            <a:spLocks noGrp="1"/>
          </p:cNvSpPr>
          <p:nvPr>
            <p:ph type="pic" sz="quarter" idx="12" hasCustomPrompt="1"/>
          </p:nvPr>
        </p:nvSpPr>
        <p:spPr>
          <a:xfrm>
            <a:off x="0" y="1436914"/>
            <a:ext cx="12192000" cy="1682804"/>
          </a:xfrm>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2" name="Background">
            <a:extLst>
              <a:ext uri="{FF2B5EF4-FFF2-40B4-BE49-F238E27FC236}">
                <a16:creationId xmlns:a16="http://schemas.microsoft.com/office/drawing/2014/main" id="{8FD8CE85-9178-344E-BC9E-19B545ECA60C}"/>
              </a:ext>
              <a:ext uri="{C183D7F6-B498-43B3-948B-1728B52AA6E4}">
                <adec:decorative xmlns:adec="http://schemas.microsoft.com/office/drawing/2017/decorative" val="1"/>
              </a:ext>
            </a:extLst>
          </p:cNvPr>
          <p:cNvSpPr/>
          <p:nvPr/>
        </p:nvSpPr>
        <p:spPr>
          <a:xfrm flipV="1">
            <a:off x="0" y="3122579"/>
            <a:ext cx="12192000" cy="3735421"/>
          </a:xfrm>
          <a:prstGeom prst="rect">
            <a:avLst/>
          </a:prstGeom>
          <a:solidFill>
            <a:srgbClr val="CCEA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Headline" descr="Headline">
            <a:extLst>
              <a:ext uri="{FF2B5EF4-FFF2-40B4-BE49-F238E27FC236}">
                <a16:creationId xmlns:a16="http://schemas.microsoft.com/office/drawing/2014/main" id="{F393605F-7BBC-284E-8DAE-0B5B84113824}"/>
              </a:ext>
            </a:extLst>
          </p:cNvPr>
          <p:cNvSpPr>
            <a:spLocks noGrp="1" noChangeArrowheads="1"/>
          </p:cNvSpPr>
          <p:nvPr>
            <p:ph type="title" hasCustomPrompt="1"/>
          </p:nvPr>
        </p:nvSpPr>
        <p:spPr bwMode="auto">
          <a:xfrm>
            <a:off x="360000" y="347047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marR="0" indent="0" algn="l" defTabSz="914400" rtl="0" eaLnBrk="1" fontAlgn="base" latinLnBrk="0" hangingPunct="1">
              <a:lnSpc>
                <a:spcPct val="90000"/>
              </a:lnSpc>
              <a:spcBef>
                <a:spcPct val="0"/>
              </a:spcBef>
              <a:spcAft>
                <a:spcPct val="0"/>
              </a:spcAft>
              <a:buClrTx/>
              <a:buSzTx/>
              <a:buFontTx/>
              <a:buNone/>
              <a:tabLst/>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dirty="0"/>
              <a:t>Main headline, Arial 44pt bold</a:t>
            </a:r>
            <a:br>
              <a:rPr lang="en-US" dirty="0"/>
            </a:br>
            <a:endParaRPr lang="en-US" altLang="en-US" dirty="0"/>
          </a:p>
        </p:txBody>
      </p:sp>
      <p:sp>
        <p:nvSpPr>
          <p:cNvPr id="10" name="Sub Heading" descr="Sub heading">
            <a:extLst>
              <a:ext uri="{FF2B5EF4-FFF2-40B4-BE49-F238E27FC236}">
                <a16:creationId xmlns:a16="http://schemas.microsoft.com/office/drawing/2014/main" id="{790EF792-5BFA-7942-944E-20B5F5BA61DD}"/>
              </a:ext>
            </a:extLst>
          </p:cNvPr>
          <p:cNvSpPr>
            <a:spLocks noGrp="1"/>
          </p:cNvSpPr>
          <p:nvPr>
            <p:ph type="body" sz="quarter" idx="11"/>
          </p:nvPr>
        </p:nvSpPr>
        <p:spPr>
          <a:xfrm>
            <a:off x="359999" y="4950000"/>
            <a:ext cx="9000000" cy="19080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lvl="0"/>
            <a:r>
              <a:rPr lang="en-US"/>
              <a:t>Edit Master text styles</a:t>
            </a:r>
          </a:p>
        </p:txBody>
      </p:sp>
    </p:spTree>
    <p:extLst>
      <p:ext uri="{BB962C8B-B14F-4D97-AF65-F5344CB8AC3E}">
        <p14:creationId xmlns:p14="http://schemas.microsoft.com/office/powerpoint/2010/main" val="21296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 section start 1">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rgbClr val="FFFFFF"/>
          </a:solidFill>
        </p:spPr>
        <p:txBody>
          <a:bodyPr lIns="360000" tIns="180000"/>
          <a:lstStyle>
            <a:lvl1pPr>
              <a:defRPr baseline="0">
                <a:solidFill>
                  <a:srgbClr val="000000"/>
                </a:solidFill>
              </a:defRPr>
            </a:lvl1pPr>
          </a:lstStyle>
          <a:p>
            <a:r>
              <a:rPr lang="en-US" dirty="0"/>
              <a:t>Main headline, Arial 44pt bold</a:t>
            </a:r>
          </a:p>
        </p:txBody>
      </p:sp>
      <p:sp>
        <p:nvSpPr>
          <p:cNvPr id="11" name="Sub Heading" descr="Sub heading">
            <a:extLst>
              <a:ext uri="{FF2B5EF4-FFF2-40B4-BE49-F238E27FC236}">
                <a16:creationId xmlns:a16="http://schemas.microsoft.com/office/drawing/2014/main" id="{169F44E5-11A5-074E-ADAE-05ACB4110AED}"/>
              </a:ext>
            </a:extLst>
          </p:cNvPr>
          <p:cNvSpPr>
            <a:spLocks noGrp="1"/>
          </p:cNvSpPr>
          <p:nvPr>
            <p:ph type="body" sz="quarter" idx="15" hasCustomPrompt="1"/>
          </p:nvPr>
        </p:nvSpPr>
        <p:spPr>
          <a:xfrm>
            <a:off x="359228" y="2308225"/>
            <a:ext cx="8719457" cy="1447800"/>
          </a:xfrm>
        </p:spPr>
        <p:txBody>
          <a:bodyPr/>
          <a:lstStyle>
            <a:lvl1pPr marL="11112" indent="0">
              <a:buNone/>
              <a:defRPr>
                <a:solidFill>
                  <a:srgbClr val="000000"/>
                </a:solidFill>
              </a:defRPr>
            </a:lvl1pPr>
          </a:lstStyle>
          <a:p>
            <a:pPr lvl="0"/>
            <a:r>
              <a:rPr lang="en-GB" dirty="0"/>
              <a:t>Large text size, Arial 36 point</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225425" indent="-215900">
              <a:buFont typeface="Arial" panose="020B0604020202020204" pitchFamily="34" charset="0"/>
              <a:buChar char="•"/>
              <a:tabLst/>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180975" marR="0" indent="-18097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1800" baseline="0"/>
            </a:lvl1pPr>
          </a:lstStyle>
          <a:p>
            <a:pPr marL="285750" marR="0" lvl="0" indent="-285750" algn="l" defTabSz="914400" rtl="0" eaLnBrk="1" fontAlgn="base" latinLnBrk="0" hangingPunct="1">
              <a:lnSpc>
                <a:spcPct val="90000"/>
              </a:lnSpc>
              <a:spcBef>
                <a:spcPts val="1000"/>
              </a:spcBef>
              <a:spcAft>
                <a:spcPct val="0"/>
              </a:spcAft>
              <a:buClrTx/>
              <a:buSzTx/>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145926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 section start 2">
    <p:spTree>
      <p:nvGrpSpPr>
        <p:cNvPr id="1" name=""/>
        <p:cNvGrpSpPr/>
        <p:nvPr/>
      </p:nvGrpSpPr>
      <p:grpSpPr>
        <a:xfrm>
          <a:off x="0" y="0"/>
          <a:ext cx="0" cy="0"/>
          <a:chOff x="0" y="0"/>
          <a:chExt cx="0" cy="0"/>
        </a:xfrm>
      </p:grpSpPr>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008000"/>
            <a:ext cx="10080000" cy="2880000"/>
          </a:xfrm>
          <a:solidFill>
            <a:schemeClr val="tx2"/>
          </a:solidFill>
        </p:spPr>
        <p:txBody>
          <a:bodyPr lIns="360000" tIns="180000"/>
          <a:lstStyle>
            <a:lvl1pPr>
              <a:defRPr baseline="0">
                <a:solidFill>
                  <a:schemeClr val="bg1"/>
                </a:solidFill>
              </a:defRPr>
            </a:lvl1pPr>
          </a:lstStyle>
          <a:p>
            <a:r>
              <a:rPr lang="en-US" dirty="0"/>
              <a:t>Main headline, Arial 44pt bold</a:t>
            </a:r>
          </a:p>
        </p:txBody>
      </p:sp>
      <p:sp>
        <p:nvSpPr>
          <p:cNvPr id="4" name="Sub Heading">
            <a:extLst>
              <a:ext uri="{FF2B5EF4-FFF2-40B4-BE49-F238E27FC236}">
                <a16:creationId xmlns:a16="http://schemas.microsoft.com/office/drawing/2014/main" id="{7EFF5C86-B7E9-E24F-A032-A4DF63C9C46C}"/>
              </a:ext>
            </a:extLst>
          </p:cNvPr>
          <p:cNvSpPr>
            <a:spLocks noGrp="1"/>
          </p:cNvSpPr>
          <p:nvPr>
            <p:ph type="body" sz="quarter" idx="15"/>
          </p:nvPr>
        </p:nvSpPr>
        <p:spPr>
          <a:xfrm>
            <a:off x="359228" y="2308225"/>
            <a:ext cx="8719457" cy="1447800"/>
          </a:xfrm>
        </p:spPr>
        <p:txBody>
          <a:bodyPr/>
          <a:lstStyle>
            <a:lvl1pPr marL="11112" indent="0">
              <a:buNone/>
              <a:defRPr>
                <a:solidFill>
                  <a:srgbClr val="FFFFFF"/>
                </a:solidFill>
              </a:defRPr>
            </a:lvl1pPr>
          </a:lstStyle>
          <a:p>
            <a:pPr lvl="0"/>
            <a:r>
              <a:rPr lang="en-US"/>
              <a:t>Edit Master text styles</a:t>
            </a:r>
          </a:p>
        </p:txBody>
      </p:sp>
      <p:sp>
        <p:nvSpPr>
          <p:cNvPr id="3" name="Text" descr="Main text">
            <a:extLst>
              <a:ext uri="{FF2B5EF4-FFF2-40B4-BE49-F238E27FC236}">
                <a16:creationId xmlns:a16="http://schemas.microsoft.com/office/drawing/2014/main" id="{2EF862B8-1DA8-F84D-B71C-ED32E4C1E65F}"/>
              </a:ext>
            </a:extLst>
          </p:cNvPr>
          <p:cNvSpPr>
            <a:spLocks noGrp="1"/>
          </p:cNvSpPr>
          <p:nvPr>
            <p:ph type="body" sz="quarter" idx="13"/>
          </p:nvPr>
        </p:nvSpPr>
        <p:spPr>
          <a:xfrm>
            <a:off x="360000" y="4176077"/>
            <a:ext cx="5400000" cy="1483200"/>
          </a:xfrm>
        </p:spPr>
        <p:txBody>
          <a:bodyPr/>
          <a:lstStyle>
            <a:lvl1pPr marL="11112" indent="0">
              <a:buNone/>
              <a:defRPr sz="2400"/>
            </a:lvl1pPr>
          </a:lstStyle>
          <a:p>
            <a:pPr lvl="0"/>
            <a:r>
              <a:rPr lang="en-US" sz="2400">
                <a:latin typeface="Arial" panose="020B0604020202020204" pitchFamily="34" charset="0"/>
                <a:cs typeface="Arial" panose="020B0604020202020204" pitchFamily="34" charset="0"/>
              </a:rPr>
              <a:t>Edit Master text styles</a:t>
            </a:r>
          </a:p>
        </p:txBody>
      </p:sp>
      <p:sp>
        <p:nvSpPr>
          <p:cNvPr id="10" name="Text" descr="Main text">
            <a:extLst>
              <a:ext uri="{FF2B5EF4-FFF2-40B4-BE49-F238E27FC236}">
                <a16:creationId xmlns:a16="http://schemas.microsoft.com/office/drawing/2014/main" id="{C2A66C45-730D-F54A-A6B0-8A42E75C38AD}"/>
              </a:ext>
            </a:extLst>
          </p:cNvPr>
          <p:cNvSpPr>
            <a:spLocks noGrp="1"/>
          </p:cNvSpPr>
          <p:nvPr>
            <p:ph type="body" sz="quarter" idx="14"/>
          </p:nvPr>
        </p:nvSpPr>
        <p:spPr>
          <a:xfrm>
            <a:off x="5940000" y="4176077"/>
            <a:ext cx="5400000" cy="14832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baseline="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41103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Divider - section start 2">
    <p:spTree>
      <p:nvGrpSpPr>
        <p:cNvPr id="1" name=""/>
        <p:cNvGrpSpPr/>
        <p:nvPr/>
      </p:nvGrpSpPr>
      <p:grpSpPr>
        <a:xfrm>
          <a:off x="0" y="0"/>
          <a:ext cx="0" cy="0"/>
          <a:chOff x="0" y="0"/>
          <a:chExt cx="0" cy="0"/>
        </a:xfrm>
      </p:grpSpPr>
      <p:sp>
        <p:nvSpPr>
          <p:cNvPr id="7" name="Picture">
            <a:extLst>
              <a:ext uri="{FF2B5EF4-FFF2-40B4-BE49-F238E27FC236}">
                <a16:creationId xmlns:a16="http://schemas.microsoft.com/office/drawing/2014/main" id="{F9ECF375-EFC6-8846-9FEE-E3BEC7506D85}"/>
              </a:ext>
            </a:extLst>
          </p:cNvPr>
          <p:cNvSpPr>
            <a:spLocks noGrp="1"/>
          </p:cNvSpPr>
          <p:nvPr>
            <p:ph type="pic" sz="quarter" idx="12" hasCustomPrompt="1"/>
          </p:nvPr>
        </p:nvSpPr>
        <p:spPr>
          <a:xfrm>
            <a:off x="356616" y="900000"/>
            <a:ext cx="7534656" cy="5448518"/>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6" name="Main Headline" descr="Headline">
            <a:extLst>
              <a:ext uri="{FF2B5EF4-FFF2-40B4-BE49-F238E27FC236}">
                <a16:creationId xmlns:a16="http://schemas.microsoft.com/office/drawing/2014/main" id="{F833FB40-EB53-5843-98C6-9C72F5A14103}"/>
              </a:ext>
            </a:extLst>
          </p:cNvPr>
          <p:cNvSpPr>
            <a:spLocks noGrp="1"/>
          </p:cNvSpPr>
          <p:nvPr>
            <p:ph type="title" hasCustomPrompt="1"/>
          </p:nvPr>
        </p:nvSpPr>
        <p:spPr>
          <a:xfrm>
            <a:off x="-2" y="1440000"/>
            <a:ext cx="6480000" cy="2880000"/>
          </a:xfrm>
          <a:solidFill>
            <a:schemeClr val="bg1"/>
          </a:solidFill>
        </p:spPr>
        <p:txBody>
          <a:bodyPr lIns="360000" tIns="180000"/>
          <a:lstStyle>
            <a:lvl1pPr>
              <a:defRPr baseline="0">
                <a:solidFill>
                  <a:srgbClr val="000000"/>
                </a:solidFill>
              </a:defRPr>
            </a:lvl1pPr>
          </a:lstStyle>
          <a:p>
            <a:r>
              <a:rPr lang="en-US" dirty="0"/>
              <a:t>Main headline, </a:t>
            </a:r>
            <a:br>
              <a:rPr lang="en-US" dirty="0"/>
            </a:br>
            <a:r>
              <a:rPr lang="en-US" dirty="0"/>
              <a:t>Arial 44pt bold</a:t>
            </a:r>
          </a:p>
        </p:txBody>
      </p:sp>
      <p:sp>
        <p:nvSpPr>
          <p:cNvPr id="8" name="Picture " descr="Image">
            <a:extLst>
              <a:ext uri="{FF2B5EF4-FFF2-40B4-BE49-F238E27FC236}">
                <a16:creationId xmlns:a16="http://schemas.microsoft.com/office/drawing/2014/main" id="{9390C092-D95C-EF41-9B4C-B77F203C0B07}"/>
              </a:ext>
            </a:extLst>
          </p:cNvPr>
          <p:cNvSpPr>
            <a:spLocks noGrp="1"/>
          </p:cNvSpPr>
          <p:nvPr>
            <p:ph type="pic" sz="quarter" idx="16" hasCustomPrompt="1"/>
          </p:nvPr>
        </p:nvSpPr>
        <p:spPr>
          <a:xfrm>
            <a:off x="8266715" y="900000"/>
            <a:ext cx="3536848" cy="2906486"/>
          </a:xfrm>
          <a:solidFill>
            <a:srgbClr val="FFFFFF"/>
          </a:solidFill>
          <a:ln>
            <a:noFill/>
          </a:ln>
        </p:spPr>
        <p:txBody>
          <a:bodyPr anchor="b" anchorCtr="0"/>
          <a:lstStyle>
            <a:lvl1pPr marL="11112" indent="0" algn="ctr">
              <a:buNone/>
              <a:defRPr sz="2400"/>
            </a:lvl1pPr>
          </a:lstStyle>
          <a:p>
            <a:r>
              <a:rPr lang="en-GB" dirty="0"/>
              <a:t>Click to add picture</a:t>
            </a:r>
            <a:br>
              <a:rPr lang="en-GB" dirty="0"/>
            </a:br>
            <a:endParaRPr lang="en-GB" dirty="0"/>
          </a:p>
        </p:txBody>
      </p:sp>
      <p:sp>
        <p:nvSpPr>
          <p:cNvPr id="9" name="Text" descr="Text">
            <a:extLst>
              <a:ext uri="{FF2B5EF4-FFF2-40B4-BE49-F238E27FC236}">
                <a16:creationId xmlns:a16="http://schemas.microsoft.com/office/drawing/2014/main" id="{B97104E0-DC3E-EB49-A0B8-75D9C6ED8EDC}"/>
              </a:ext>
            </a:extLst>
          </p:cNvPr>
          <p:cNvSpPr>
            <a:spLocks noGrp="1"/>
          </p:cNvSpPr>
          <p:nvPr>
            <p:ph type="body" sz="quarter" idx="15"/>
          </p:nvPr>
        </p:nvSpPr>
        <p:spPr>
          <a:xfrm>
            <a:off x="8262900" y="4164600"/>
            <a:ext cx="3542400" cy="2287000"/>
          </a:xfrm>
        </p:spPr>
        <p:txBody>
          <a:bodyPr/>
          <a:lstStyle>
            <a:lvl1pPr marL="0" marR="0" indent="0" algn="l" defTabSz="914400" rtl="0" eaLnBrk="1" fontAlgn="base" latinLnBrk="0" hangingPunct="1">
              <a:lnSpc>
                <a:spcPct val="90000"/>
              </a:lnSpc>
              <a:spcBef>
                <a:spcPts val="1000"/>
              </a:spcBef>
              <a:spcAft>
                <a:spcPct val="0"/>
              </a:spcAft>
              <a:buClrTx/>
              <a:buSzTx/>
              <a:buFontTx/>
              <a:buNone/>
              <a:tabLst/>
              <a:defRPr sz="1800"/>
            </a:lvl1pPr>
          </a:lstStyle>
          <a:p>
            <a:pPr marL="0" marR="0" lvl="0" indent="0" algn="l" defTabSz="914400" rtl="0" eaLnBrk="1" fontAlgn="base" latinLnBrk="0" hangingPunct="1">
              <a:lnSpc>
                <a:spcPct val="90000"/>
              </a:lnSpc>
              <a:spcBef>
                <a:spcPts val="1000"/>
              </a:spcBef>
              <a:spcAft>
                <a:spcPct val="0"/>
              </a:spcAft>
              <a:buClrTx/>
              <a:buSzTx/>
              <a:buFontTx/>
              <a:buNone/>
              <a:tabLst/>
              <a:defRPr/>
            </a:pPr>
            <a:r>
              <a:rPr lang="en-US">
                <a:latin typeface="Arial" panose="020B0604020202020204" pitchFamily="34" charset="0"/>
                <a:cs typeface="Arial" panose="020B0604020202020204" pitchFamily="34" charset="0"/>
              </a:rPr>
              <a:t>Edit Master text styles</a:t>
            </a:r>
          </a:p>
        </p:txBody>
      </p:sp>
    </p:spTree>
    <p:extLst>
      <p:ext uri="{BB962C8B-B14F-4D97-AF65-F5344CB8AC3E}">
        <p14:creationId xmlns:p14="http://schemas.microsoft.com/office/powerpoint/2010/main" val="2107074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CL single text block">
    <p:spTree>
      <p:nvGrpSpPr>
        <p:cNvPr id="1" name=""/>
        <p:cNvGrpSpPr/>
        <p:nvPr/>
      </p:nvGrpSpPr>
      <p:grpSpPr>
        <a:xfrm>
          <a:off x="0" y="0"/>
          <a:ext cx="0" cy="0"/>
          <a:chOff x="0" y="0"/>
          <a:chExt cx="0" cy="0"/>
        </a:xfrm>
      </p:grpSpPr>
      <p:sp>
        <p:nvSpPr>
          <p:cNvPr id="2" name="Main Headline" descr="Headline">
            <a:extLst>
              <a:ext uri="{FF2B5EF4-FFF2-40B4-BE49-F238E27FC236}">
                <a16:creationId xmlns:a16="http://schemas.microsoft.com/office/drawing/2014/main" id="{D136E2B9-C028-5142-BBB3-807BD19349DB}"/>
              </a:ext>
            </a:extLst>
          </p:cNvPr>
          <p:cNvSpPr>
            <a:spLocks noGrp="1"/>
          </p:cNvSpPr>
          <p:nvPr>
            <p:ph type="title" hasCustomPrompt="1"/>
          </p:nvPr>
        </p:nvSpPr>
        <p:spPr>
          <a:xfrm>
            <a:off x="360000" y="899999"/>
            <a:ext cx="8999900" cy="1368000"/>
          </a:xfrm>
        </p:spPr>
        <p:txBody>
          <a:bodyPr/>
          <a:lstStyle/>
          <a:p>
            <a:r>
              <a:rPr lang="en-US" dirty="0"/>
              <a:t>Main headline, Arial 44pt bold</a:t>
            </a:r>
          </a:p>
        </p:txBody>
      </p:sp>
      <p:sp>
        <p:nvSpPr>
          <p:cNvPr id="12" name="Text" descr="Text">
            <a:extLst>
              <a:ext uri="{FF2B5EF4-FFF2-40B4-BE49-F238E27FC236}">
                <a16:creationId xmlns:a16="http://schemas.microsoft.com/office/drawing/2014/main" id="{52E39625-6121-A140-A00B-27BF9DA232CD}"/>
              </a:ext>
            </a:extLst>
          </p:cNvPr>
          <p:cNvSpPr>
            <a:spLocks noGrp="1"/>
          </p:cNvSpPr>
          <p:nvPr>
            <p:ph type="body" sz="quarter" idx="13"/>
          </p:nvPr>
        </p:nvSpPr>
        <p:spPr>
          <a:xfrm>
            <a:off x="360000" y="2412000"/>
            <a:ext cx="10439064" cy="3600000"/>
          </a:xfrm>
        </p:spPr>
        <p:txBody>
          <a:bodyPr/>
          <a:lstStyle>
            <a:lvl1pPr marL="225425" marR="0" indent="-225425"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sz="2400"/>
            </a:lvl1pPr>
            <a:lvl2pPr marL="222250" indent="-222250">
              <a:buFont typeface="Arial" panose="020B0604020202020204" pitchFamily="34" charset="0"/>
              <a:buChar char="•"/>
              <a:tabLst/>
              <a:defRPr/>
            </a:lvl2pPr>
          </a:lstStyle>
          <a:p>
            <a:pPr lvl="0"/>
            <a:r>
              <a:rPr lang="en-US"/>
              <a:t>Edit Master text styles</a:t>
            </a:r>
          </a:p>
        </p:txBody>
      </p:sp>
      <p:sp>
        <p:nvSpPr>
          <p:cNvPr id="3" name="Date Placeholder 2">
            <a:extLst>
              <a:ext uri="{FF2B5EF4-FFF2-40B4-BE49-F238E27FC236}">
                <a16:creationId xmlns:a16="http://schemas.microsoft.com/office/drawing/2014/main" id="{06E4EAF8-165C-2D4A-9B32-495E40A0715F}"/>
              </a:ext>
            </a:extLst>
          </p:cNvPr>
          <p:cNvSpPr>
            <a:spLocks noGrp="1"/>
          </p:cNvSpPr>
          <p:nvPr>
            <p:ph type="dt" sz="half" idx="10"/>
          </p:nvPr>
        </p:nvSpPr>
        <p:spPr/>
        <p:txBody>
          <a:bodyPr/>
          <a:lstStyle/>
          <a:p>
            <a:pPr>
              <a:defRPr/>
            </a:pPr>
            <a:fld id="{719401E6-4180-42CE-83EA-0CF9AC97B72F}" type="datetime1">
              <a:rPr lang="en-GB" smtClean="0"/>
              <a:t>04/03/2024</a:t>
            </a:fld>
            <a:endParaRPr lang="en-US" dirty="0"/>
          </a:p>
        </p:txBody>
      </p:sp>
      <p:sp>
        <p:nvSpPr>
          <p:cNvPr id="4" name="Footer Placeholder 3">
            <a:extLst>
              <a:ext uri="{FF2B5EF4-FFF2-40B4-BE49-F238E27FC236}">
                <a16:creationId xmlns:a16="http://schemas.microsoft.com/office/drawing/2014/main" id="{5EBBB3CA-848C-EF44-BEE5-EB67145F2B76}"/>
              </a:ext>
            </a:extLst>
          </p:cNvPr>
          <p:cNvSpPr>
            <a:spLocks noGrp="1"/>
          </p:cNvSpPr>
          <p:nvPr>
            <p:ph type="ftr" sz="quarter" idx="11"/>
          </p:nvPr>
        </p:nvSpPr>
        <p:spPr/>
        <p:txBody>
          <a:bodyPr/>
          <a:lstStyle/>
          <a:p>
            <a:pPr>
              <a:defRPr/>
            </a:pPr>
            <a:r>
              <a:rPr lang="en-US"/>
              <a:t>Confidential. Not for wider circulation.</a:t>
            </a:r>
            <a:endParaRPr lang="en-US" dirty="0"/>
          </a:p>
        </p:txBody>
      </p:sp>
      <p:sp>
        <p:nvSpPr>
          <p:cNvPr id="5" name="Slide Number Placeholder 4">
            <a:extLst>
              <a:ext uri="{FF2B5EF4-FFF2-40B4-BE49-F238E27FC236}">
                <a16:creationId xmlns:a16="http://schemas.microsoft.com/office/drawing/2014/main" id="{BADB6E47-510B-8542-8D2A-81F475B8DED3}"/>
              </a:ext>
            </a:extLst>
          </p:cNvPr>
          <p:cNvSpPr>
            <a:spLocks noGrp="1"/>
          </p:cNvSpPr>
          <p:nvPr>
            <p:ph type="sldNum" sz="quarter" idx="12"/>
          </p:nvPr>
        </p:nvSpPr>
        <p:spPr/>
        <p:txBody>
          <a:bodyPr/>
          <a:lstStyle/>
          <a:p>
            <a:pPr>
              <a:defRPr/>
            </a:pPr>
            <a:fld id="{A68DF897-BF7D-364E-94C4-DBD7D61CD3A9}" type="slidenum">
              <a:rPr lang="en-US" smtClean="0"/>
              <a:pPr>
                <a:defRPr/>
              </a:pPr>
              <a:t>‹#›</a:t>
            </a:fld>
            <a:endParaRPr lang="en-US" dirty="0"/>
          </a:p>
        </p:txBody>
      </p:sp>
    </p:spTree>
    <p:extLst>
      <p:ext uri="{BB962C8B-B14F-4D97-AF65-F5344CB8AC3E}">
        <p14:creationId xmlns:p14="http://schemas.microsoft.com/office/powerpoint/2010/main" val="240012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UCL branding brackground">
            <a:extLst>
              <a:ext uri="{FF2B5EF4-FFF2-40B4-BE49-F238E27FC236}">
                <a16:creationId xmlns:a16="http://schemas.microsoft.com/office/drawing/2014/main" id="{66A102D5-ABE3-9744-AE9F-9AF93B04BE78}"/>
              </a:ext>
              <a:ext uri="{C183D7F6-B498-43B3-948B-1728B52AA6E4}">
                <adec:decorative xmlns:adec="http://schemas.microsoft.com/office/drawing/2017/decorative" val="1"/>
              </a:ext>
            </a:extLst>
          </p:cNvPr>
          <p:cNvSpPr/>
          <p:nvPr/>
        </p:nvSpPr>
        <p:spPr>
          <a:xfrm>
            <a:off x="0" y="0"/>
            <a:ext cx="12192000" cy="6641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UCL Brandi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5073" cy="545593"/>
          </a:xfrm>
          <a:prstGeom prst="rect">
            <a:avLst/>
          </a:prstGeom>
        </p:spPr>
      </p:pic>
      <p:sp>
        <p:nvSpPr>
          <p:cNvPr id="1026" name="Title Headline" descr="Headline">
            <a:extLst>
              <a:ext uri="{FF2B5EF4-FFF2-40B4-BE49-F238E27FC236}">
                <a16:creationId xmlns:a16="http://schemas.microsoft.com/office/drawing/2014/main" id="{1389B5D6-B2B6-B044-8F75-8C9E18FFF8EF}"/>
              </a:ext>
            </a:extLst>
          </p:cNvPr>
          <p:cNvSpPr>
            <a:spLocks noGrp="1" noChangeArrowheads="1"/>
          </p:cNvSpPr>
          <p:nvPr>
            <p:ph type="title"/>
          </p:nvPr>
        </p:nvSpPr>
        <p:spPr bwMode="auto">
          <a:xfrm>
            <a:off x="360000" y="899999"/>
            <a:ext cx="10800690"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Main headline</a:t>
            </a:r>
            <a:r>
              <a:rPr lang="en-GB" altLang="en-US" dirty="0"/>
              <a:t>, Arial 44pt bold</a:t>
            </a:r>
            <a:endParaRPr lang="en-US" altLang="en-US" dirty="0"/>
          </a:p>
        </p:txBody>
      </p:sp>
      <p:sp>
        <p:nvSpPr>
          <p:cNvPr id="1027" name="Text" descr="Main text">
            <a:extLst>
              <a:ext uri="{FF2B5EF4-FFF2-40B4-BE49-F238E27FC236}">
                <a16:creationId xmlns:a16="http://schemas.microsoft.com/office/drawing/2014/main" id="{840A67E7-10FC-DE4B-8222-DBD366537BA8}"/>
              </a:ext>
            </a:extLst>
          </p:cNvPr>
          <p:cNvSpPr>
            <a:spLocks noGrp="1" noChangeArrowheads="1"/>
          </p:cNvSpPr>
          <p:nvPr>
            <p:ph type="body" idx="1"/>
          </p:nvPr>
        </p:nvSpPr>
        <p:spPr bwMode="auto">
          <a:xfrm>
            <a:off x="360000" y="2376000"/>
            <a:ext cx="10800690" cy="37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4"/>
            <a:endParaRPr lang="en-US" dirty="0"/>
          </a:p>
        </p:txBody>
      </p:sp>
      <p:sp>
        <p:nvSpPr>
          <p:cNvPr id="4" name="Date " descr="Date">
            <a:extLst>
              <a:ext uri="{FF2B5EF4-FFF2-40B4-BE49-F238E27FC236}">
                <a16:creationId xmlns:a16="http://schemas.microsoft.com/office/drawing/2014/main" id="{BC7573E6-5C96-F54E-8C6A-D81E27BE4948}"/>
              </a:ext>
            </a:extLst>
          </p:cNvPr>
          <p:cNvSpPr>
            <a:spLocks noGrp="1"/>
          </p:cNvSpPr>
          <p:nvPr>
            <p:ph type="dt" sz="half" idx="2"/>
          </p:nvPr>
        </p:nvSpPr>
        <p:spPr>
          <a:xfrm>
            <a:off x="362211" y="6480000"/>
            <a:ext cx="2743200" cy="360000"/>
          </a:xfrm>
          <a:prstGeom prst="rect">
            <a:avLst/>
          </a:prstGeom>
        </p:spPr>
        <p:txBody>
          <a:bodyPr vert="horz" lIns="0" tIns="0" rIns="0" bIns="0" rtlCol="0" anchor="t" anchorCtr="0"/>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58848130-ADA3-4BC0-831E-92A4D8425423}" type="datetime1">
              <a:rPr lang="en-GB" smtClean="0"/>
              <a:t>04/03/2024</a:t>
            </a:fld>
            <a:endParaRPr lang="en-US" dirty="0"/>
          </a:p>
        </p:txBody>
      </p:sp>
      <p:sp>
        <p:nvSpPr>
          <p:cNvPr id="5" name="Footer " descr="Footer title">
            <a:extLst>
              <a:ext uri="{FF2B5EF4-FFF2-40B4-BE49-F238E27FC236}">
                <a16:creationId xmlns:a16="http://schemas.microsoft.com/office/drawing/2014/main" id="{1B01C4CC-C66F-714D-B313-340C31FA703F}"/>
              </a:ext>
            </a:extLst>
          </p:cNvPr>
          <p:cNvSpPr>
            <a:spLocks noGrp="1"/>
          </p:cNvSpPr>
          <p:nvPr>
            <p:ph type="ftr" sz="quarter" idx="3"/>
          </p:nvPr>
        </p:nvSpPr>
        <p:spPr>
          <a:xfrm>
            <a:off x="4320000" y="6480000"/>
            <a:ext cx="6480000" cy="360000"/>
          </a:xfrm>
          <a:prstGeom prst="rect">
            <a:avLst/>
          </a:prstGeom>
        </p:spPr>
        <p:txBody>
          <a:bodyPr vert="horz" lIns="0" tIns="0" rIns="0" bIns="0" rtlCol="0" anchor="t" anchorCtr="0"/>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dirty="0"/>
              <a:t>Confidential. Not for wider circulation.</a:t>
            </a:r>
          </a:p>
        </p:txBody>
      </p:sp>
      <p:sp>
        <p:nvSpPr>
          <p:cNvPr id="6" name="Slide number" descr="Page number">
            <a:extLst>
              <a:ext uri="{FF2B5EF4-FFF2-40B4-BE49-F238E27FC236}">
                <a16:creationId xmlns:a16="http://schemas.microsoft.com/office/drawing/2014/main" id="{D2C68658-D4C2-394E-8334-67AC9BE3F122}"/>
              </a:ext>
            </a:extLst>
          </p:cNvPr>
          <p:cNvSpPr>
            <a:spLocks noGrp="1"/>
          </p:cNvSpPr>
          <p:nvPr>
            <p:ph type="sldNum" sz="quarter" idx="4"/>
          </p:nvPr>
        </p:nvSpPr>
        <p:spPr>
          <a:xfrm>
            <a:off x="11123111" y="6480000"/>
            <a:ext cx="769307" cy="269918"/>
          </a:xfrm>
          <a:prstGeom prst="rect">
            <a:avLst/>
          </a:prstGeom>
        </p:spPr>
        <p:txBody>
          <a:bodyPr vert="horz" lIns="0" tIns="0" rIns="0" bIns="0" rtlCol="0" anchor="t" anchorCtr="0"/>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68DF897-BF7D-364E-94C4-DBD7D61CD3A9}" type="slidenum">
              <a:rPr lang="en-US" smtClean="0"/>
              <a:pPr>
                <a:defRPr/>
              </a:pPr>
              <a:t>‹#›</a:t>
            </a:fld>
            <a:endParaRPr lang="en-US" dirty="0"/>
          </a:p>
        </p:txBody>
      </p:sp>
      <p:pic>
        <p:nvPicPr>
          <p:cNvPr id="9" name="UCL Brandin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12195073" cy="545593"/>
          </a:xfrm>
          <a:prstGeom prst="rect">
            <a:avLst/>
          </a:prstGeom>
        </p:spPr>
      </p:pic>
    </p:spTree>
    <p:extLst>
      <p:ext uri="{BB962C8B-B14F-4D97-AF65-F5344CB8AC3E}">
        <p14:creationId xmlns:p14="http://schemas.microsoft.com/office/powerpoint/2010/main" val="4086990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rtl="0" eaLnBrk="1" fontAlgn="base" hangingPunct="1">
        <a:lnSpc>
          <a:spcPct val="90000"/>
        </a:lnSpc>
        <a:spcBef>
          <a:spcPct val="0"/>
        </a:spcBef>
        <a:spcAft>
          <a:spcPct val="0"/>
        </a:spcAft>
        <a:defRPr sz="4400" b="1" i="0" kern="1200" baseline="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0FA968-6C7B-427C-9FA4-7CA58C236B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338340D-3786-40BC-A6D4-F324FD1FB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206CE6-8ECD-4208-9370-96C7CA96A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400A5-A784-4019-B629-F2D16FF1B11F}" type="datetime1">
              <a:rPr lang="en-GB" smtClean="0"/>
              <a:t>04/03/2024</a:t>
            </a:fld>
            <a:endParaRPr lang="en-GB"/>
          </a:p>
        </p:txBody>
      </p:sp>
      <p:sp>
        <p:nvSpPr>
          <p:cNvPr id="5" name="Footer Placeholder 4">
            <a:extLst>
              <a:ext uri="{FF2B5EF4-FFF2-40B4-BE49-F238E27FC236}">
                <a16:creationId xmlns:a16="http://schemas.microsoft.com/office/drawing/2014/main" id="{B8EE261F-5C20-4B5F-AD7A-05D67946A9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Confidential. Not for wider circulation.</a:t>
            </a:r>
          </a:p>
        </p:txBody>
      </p:sp>
      <p:sp>
        <p:nvSpPr>
          <p:cNvPr id="6" name="Slide Number Placeholder 5">
            <a:extLst>
              <a:ext uri="{FF2B5EF4-FFF2-40B4-BE49-F238E27FC236}">
                <a16:creationId xmlns:a16="http://schemas.microsoft.com/office/drawing/2014/main" id="{6FCA40FC-2217-4854-B1F0-A219FAC02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525B7-2490-4191-AAA7-E72DF0BB2568}" type="slidenum">
              <a:rPr lang="en-GB" smtClean="0"/>
              <a:t>‹#›</a:t>
            </a:fld>
            <a:endParaRPr lang="en-GB"/>
          </a:p>
        </p:txBody>
      </p:sp>
    </p:spTree>
    <p:extLst>
      <p:ext uri="{BB962C8B-B14F-4D97-AF65-F5344CB8AC3E}">
        <p14:creationId xmlns:p14="http://schemas.microsoft.com/office/powerpoint/2010/main" val="54427295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s://ijpds.org/article/view/1159"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discovery.ucl.ac.uk/id/eprint/10139871/" TargetMode="External"/><Relationship Id="rId5" Type="http://schemas.openxmlformats.org/officeDocument/2006/relationships/hyperlink" Target="https://link.springer.com/article/10.1007/s00127-022-02221-1" TargetMode="External"/><Relationship Id="rId4" Type="http://schemas.openxmlformats.org/officeDocument/2006/relationships/hyperlink" Target="https://ijpds.org/article/view/1385"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tmp"/><Relationship Id="rId4" Type="http://schemas.openxmlformats.org/officeDocument/2006/relationships/image" Target="../media/image6.tmp"/></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tmp"/><Relationship Id="rId4" Type="http://schemas.openxmlformats.org/officeDocument/2006/relationships/image" Target="../media/image9.tmp"/></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CED47C-66A0-4D9F-AA04-711B5ED9F769}"/>
              </a:ext>
            </a:extLst>
          </p:cNvPr>
          <p:cNvPicPr>
            <a:picLocks noChangeAspect="1"/>
          </p:cNvPicPr>
          <p:nvPr/>
        </p:nvPicPr>
        <p:blipFill>
          <a:blip r:embed="rId3"/>
          <a:stretch>
            <a:fillRect/>
          </a:stretch>
        </p:blipFill>
        <p:spPr>
          <a:xfrm>
            <a:off x="9404349" y="5769806"/>
            <a:ext cx="2632075" cy="950081"/>
          </a:xfrm>
          <a:prstGeom prst="rect">
            <a:avLst/>
          </a:prstGeom>
        </p:spPr>
      </p:pic>
      <p:sp>
        <p:nvSpPr>
          <p:cNvPr id="4" name="Title 5">
            <a:extLst>
              <a:ext uri="{FF2B5EF4-FFF2-40B4-BE49-F238E27FC236}">
                <a16:creationId xmlns:a16="http://schemas.microsoft.com/office/drawing/2014/main" id="{C2B0C30E-F7E6-4A41-8628-C5AC1B84CA35}"/>
              </a:ext>
            </a:extLst>
          </p:cNvPr>
          <p:cNvSpPr txBox="1">
            <a:spLocks/>
          </p:cNvSpPr>
          <p:nvPr/>
        </p:nvSpPr>
        <p:spPr bwMode="auto">
          <a:xfrm>
            <a:off x="-155577" y="2252663"/>
            <a:ext cx="12192001" cy="35171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80000" rIns="0" bIns="0" numCol="1" anchor="t" anchorCtr="0" compatLnSpc="1">
            <a:prstTxWarp prst="textNoShape">
              <a:avLst/>
            </a:prstTxWarp>
          </a:bodyPr>
          <a:lstStyle>
            <a:lvl1pPr algn="l" rtl="0" eaLnBrk="1" fontAlgn="base" hangingPunct="1">
              <a:lnSpc>
                <a:spcPct val="90000"/>
              </a:lnSpc>
              <a:spcBef>
                <a:spcPct val="0"/>
              </a:spcBef>
              <a:spcAft>
                <a:spcPct val="0"/>
              </a:spcAft>
              <a:defRPr sz="4800" b="1" i="0" kern="1200" baseline="0">
                <a:solidFill>
                  <a:srgbClr val="000000"/>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GB" sz="3800" dirty="0">
                <a:latin typeface="Calibri Light" panose="020F0302020204030204"/>
              </a:rPr>
              <a:t>Results from part 1 of ‘</a:t>
            </a:r>
            <a:r>
              <a:rPr kumimoji="0" lang="en-GB" sz="3800" b="1" i="0" u="none" strike="noStrike" kern="1200" cap="none" spc="0" normalizeH="0" baseline="0" noProof="0" dirty="0">
                <a:ln>
                  <a:noFill/>
                </a:ln>
                <a:solidFill>
                  <a:srgbClr val="000000"/>
                </a:solidFill>
                <a:effectLst/>
                <a:uLnTx/>
                <a:uFillTx/>
                <a:latin typeface="Calibri Light" panose="020F0302020204030204"/>
                <a:ea typeface="+mj-ea"/>
                <a:cs typeface="+mj-cs"/>
              </a:rPr>
              <a:t>Understanding the healthcare needs of mothers involved in care proceedings’</a:t>
            </a:r>
            <a:endParaRPr kumimoji="0" lang="en-GB" sz="1800" b="1" i="0" u="none" strike="noStrike" kern="1200" cap="none" spc="0" normalizeH="0" baseline="0" noProof="0" dirty="0">
              <a:ln>
                <a:noFill/>
              </a:ln>
              <a:solidFill>
                <a:srgbClr val="000000"/>
              </a:solidFill>
              <a:effectLst/>
              <a:uLnTx/>
              <a:uFillTx/>
              <a:latin typeface="Calibri Light" panose="020F0302020204030204"/>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Light" panose="020F0302020204030204"/>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Light" panose="020F0302020204030204"/>
                <a:ea typeface="+mj-ea"/>
                <a:cs typeface="+mj-cs"/>
              </a:rPr>
              <a:t>Presented to Project Advisory Group – March 2023</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Light" panose="020F0302020204030204"/>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Light" panose="020F0302020204030204"/>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Light" panose="020F0302020204030204"/>
                <a:ea typeface="+mj-ea"/>
                <a:cs typeface="+mj-cs"/>
              </a:rPr>
              <a:t>UCL Legal Epidemiology Team: Georgina Ireland, Rachel Pearson,</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Calibri Light" panose="020F0302020204030204"/>
                <a:ea typeface="+mj-ea"/>
                <a:cs typeface="+mj-cs"/>
              </a:rPr>
              <a:t>Matthew Jay, Katie Harron, Claire Grant, Ruth Gilbert, Linda Wijlaars</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Light" panose="020F0302020204030204"/>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br>
              <a:rPr kumimoji="0" lang="en-GB" sz="3800" b="1" i="0" u="none" strike="noStrike" kern="1200" cap="none" spc="0" normalizeH="0" baseline="0" noProof="0" dirty="0">
                <a:ln>
                  <a:noFill/>
                </a:ln>
                <a:solidFill>
                  <a:srgbClr val="000000"/>
                </a:solidFill>
                <a:effectLst/>
                <a:uLnTx/>
                <a:uFillTx/>
                <a:latin typeface="Calibri Light" panose="020F0302020204030204"/>
                <a:ea typeface="+mj-ea"/>
                <a:cs typeface="+mj-cs"/>
              </a:rPr>
            </a:br>
            <a:endParaRPr kumimoji="0" lang="en-GB" sz="3800" b="1" i="0" u="none" strike="noStrike" kern="1200" cap="none" spc="0" normalizeH="0" baseline="0" noProof="0" dirty="0">
              <a:ln>
                <a:noFill/>
              </a:ln>
              <a:solidFill>
                <a:srgbClr val="000000"/>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615947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A31959-828C-4D52-8DBB-7509236ECB79}"/>
              </a:ext>
            </a:extLst>
          </p:cNvPr>
          <p:cNvSpPr/>
          <p:nvPr/>
        </p:nvSpPr>
        <p:spPr>
          <a:xfrm>
            <a:off x="657224" y="1434521"/>
            <a:ext cx="10877551" cy="5355312"/>
          </a:xfrm>
          <a:prstGeom prst="rect">
            <a:avLst/>
          </a:prstGeom>
        </p:spPr>
        <p:txBody>
          <a:bodyPr wrap="square">
            <a:spAutoFit/>
          </a:bodyPr>
          <a:lstStyle/>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err="1">
                <a:ln>
                  <a:noFill/>
                </a:ln>
                <a:solidFill>
                  <a:srgbClr val="000000"/>
                </a:solidFill>
                <a:effectLst/>
                <a:uLnTx/>
                <a:uFillTx/>
                <a:latin typeface="Bahnschrift SemiLight" panose="020B0502040204020203" pitchFamily="34" charset="0"/>
                <a:ea typeface="+mn-ea"/>
                <a:cs typeface="+mn-cs"/>
              </a:rPr>
              <a:t>Bedston</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et al. (2020) Data Resource: Children and Family Court Advisory and Support Service (Cafcass) public family law administrative records in England. International Journal of Population Data Science </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hlinkClick r:id="rId3"/>
              </a:rPr>
              <a:t>https://ijpds.org/article/view/1159</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Pearson et al. (2021) Linking data on women in public family law court proceedings concerning their children to mental health service records in South London .International Journal of Population Data Science </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hlinkClick r:id="rId4"/>
              </a:rPr>
              <a:t>https://ijpds.org/article/view/1385</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Pearson et al. (2022) Mental health service use among mothers involved in public family law proceedings: linked data cohort study in South London 2007–2019. Social Psychiatry and Psychiatric Epidemiology </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hlinkClick r:id="rId5"/>
              </a:rPr>
              <a:t>https://link.springer.com/article/10.1007/s00127-022-02221-1</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Pearson et al. (2021) Using longitudinal administrative data to characterise mental health problems and substance misuse among women whose children enter care in England. PhD </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hlinkClick r:id="rId6"/>
              </a:rPr>
              <a:t>https://discovery.ucl.ac.uk/id/eprint/10139871/</a:t>
            </a:r>
            <a:r>
              <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2"/>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sp>
        <p:nvSpPr>
          <p:cNvPr id="3" name="TextBox 2">
            <a:extLst>
              <a:ext uri="{FF2B5EF4-FFF2-40B4-BE49-F238E27FC236}">
                <a16:creationId xmlns:a16="http://schemas.microsoft.com/office/drawing/2014/main" id="{952BF90F-F7C3-4157-934D-7D3841F2E9B4}"/>
              </a:ext>
            </a:extLst>
          </p:cNvPr>
          <p:cNvSpPr txBox="1"/>
          <p:nvPr/>
        </p:nvSpPr>
        <p:spPr>
          <a:xfrm>
            <a:off x="92149" y="624857"/>
            <a:ext cx="1094732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rPr>
              <a:t>Publication links:</a:t>
            </a:r>
          </a:p>
        </p:txBody>
      </p:sp>
    </p:spTree>
    <p:extLst>
      <p:ext uri="{BB962C8B-B14F-4D97-AF65-F5344CB8AC3E}">
        <p14:creationId xmlns:p14="http://schemas.microsoft.com/office/powerpoint/2010/main" val="223076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AEADD40-2A05-462A-92F7-49898D912A80}"/>
              </a:ext>
            </a:extLst>
          </p:cNvPr>
          <p:cNvSpPr txBox="1">
            <a:spLocks/>
          </p:cNvSpPr>
          <p:nvPr/>
        </p:nvSpPr>
        <p:spPr>
          <a:xfrm>
            <a:off x="839788" y="1326292"/>
            <a:ext cx="10312307" cy="1001273"/>
          </a:xfrm>
          <a:prstGeom prst="rect">
            <a:avLst/>
          </a:prstGeom>
        </p:spPr>
        <p:txBody>
          <a:bodyPr>
            <a:normAutofit/>
          </a:bodyPr>
          <a:lst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marR="0" lvl="0" indent="0" algn="l" defTabSz="914400" rtl="0" eaLnBrk="1" fontAlgn="base" latinLnBrk="0" hangingPunct="1">
              <a:lnSpc>
                <a:spcPct val="150000"/>
              </a:lnSpc>
              <a:spcBef>
                <a:spcPts val="1000"/>
              </a:spcBef>
              <a:spcAft>
                <a:spcPct val="0"/>
              </a:spcAft>
              <a:buClrTx/>
              <a:buSzPct val="80000"/>
              <a:buFont typeface="Arial" panose="020B0604020202020204" pitchFamily="34" charset="0"/>
              <a:buNone/>
              <a:tabLst/>
              <a:defRPr/>
            </a:pPr>
            <a:r>
              <a:rPr kumimoji="0" lang="en-GB" sz="1867" b="1" i="0" u="none" strike="noStrike" kern="1200" cap="none" spc="0" normalizeH="0" baseline="0" noProof="0" dirty="0">
                <a:ln>
                  <a:noFill/>
                </a:ln>
                <a:solidFill>
                  <a:srgbClr val="E03C31"/>
                </a:solidFill>
                <a:effectLst/>
                <a:uLnTx/>
                <a:uFillTx/>
                <a:latin typeface="Bahnschrift SemiBold" panose="020B0502040204020203" pitchFamily="34" charset="0"/>
                <a:ea typeface="+mn-ea"/>
                <a:cs typeface="+mn-cs"/>
              </a:rPr>
              <a:t>Linked CAFCASS to South London and Maudsley NHS Trust data to assess mental health burden and service use in women involved in family court proceedings.</a:t>
            </a:r>
          </a:p>
          <a:p>
            <a:pPr marL="222250" marR="0" lvl="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a:pPr>
            <a:endParaRPr kumimoji="0" lang="en-GB" sz="1867"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380990" marR="0" lvl="0" indent="-380990"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a:pPr>
            <a:endParaRPr kumimoji="0" lang="en-GB" sz="1867"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sp>
        <p:nvSpPr>
          <p:cNvPr id="6" name="TextBox 5">
            <a:extLst>
              <a:ext uri="{FF2B5EF4-FFF2-40B4-BE49-F238E27FC236}">
                <a16:creationId xmlns:a16="http://schemas.microsoft.com/office/drawing/2014/main" id="{38C13992-6673-4250-8967-4D70ED70951A}"/>
              </a:ext>
            </a:extLst>
          </p:cNvPr>
          <p:cNvSpPr txBox="1"/>
          <p:nvPr/>
        </p:nvSpPr>
        <p:spPr>
          <a:xfrm>
            <a:off x="839788" y="2398096"/>
            <a:ext cx="10404531" cy="4154984"/>
          </a:xfrm>
          <a:prstGeom prst="rect">
            <a:avLst/>
          </a:prstGeom>
          <a:noFill/>
        </p:spPr>
        <p:txBody>
          <a:bodyPr wrap="square" rtlCol="0">
            <a:spAutoFit/>
          </a:bodyPr>
          <a:lstStyle/>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Evaluate data linkages</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Characterise women’s healthcare use before, during, and after care proceedings</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Identify key healthcare-related risk factors for involvement in initial and recurrent care proceedings</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Examine long-term health outcomes among women involved in care proceedings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sp>
        <p:nvSpPr>
          <p:cNvPr id="7" name="TextBox 6">
            <a:extLst>
              <a:ext uri="{FF2B5EF4-FFF2-40B4-BE49-F238E27FC236}">
                <a16:creationId xmlns:a16="http://schemas.microsoft.com/office/drawing/2014/main" id="{D97CF0C4-9DB5-4F94-A0D1-5906614298A4}"/>
              </a:ext>
            </a:extLst>
          </p:cNvPr>
          <p:cNvSpPr txBox="1"/>
          <p:nvPr/>
        </p:nvSpPr>
        <p:spPr>
          <a:xfrm>
            <a:off x="180966" y="597850"/>
            <a:ext cx="3599062"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rPr>
              <a:t>Objectives for part 1</a:t>
            </a:r>
            <a:endParaRPr kumimoji="0" lang="en-GB" sz="3000" b="0"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endParaRPr>
          </a:p>
        </p:txBody>
      </p:sp>
    </p:spTree>
    <p:extLst>
      <p:ext uri="{BB962C8B-B14F-4D97-AF65-F5344CB8AC3E}">
        <p14:creationId xmlns:p14="http://schemas.microsoft.com/office/powerpoint/2010/main" val="428675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C2B0C30E-F7E6-4A41-8628-C5AC1B84CA35}"/>
              </a:ext>
            </a:extLst>
          </p:cNvPr>
          <p:cNvSpPr txBox="1">
            <a:spLocks/>
          </p:cNvSpPr>
          <p:nvPr/>
        </p:nvSpPr>
        <p:spPr bwMode="auto">
          <a:xfrm>
            <a:off x="-155577" y="2252663"/>
            <a:ext cx="12192001" cy="35171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0000" tIns="180000" rIns="0" bIns="0" numCol="1" anchor="t" anchorCtr="0" compatLnSpc="1">
            <a:prstTxWarp prst="textNoShape">
              <a:avLst/>
            </a:prstTxWarp>
          </a:bodyPr>
          <a:lstStyle>
            <a:lvl1pPr algn="l" rtl="0" eaLnBrk="1" fontAlgn="base" hangingPunct="1">
              <a:lnSpc>
                <a:spcPct val="90000"/>
              </a:lnSpc>
              <a:spcBef>
                <a:spcPct val="0"/>
              </a:spcBef>
              <a:spcAft>
                <a:spcPct val="0"/>
              </a:spcAft>
              <a:defRPr sz="4800" b="1" i="0" kern="1200" baseline="0">
                <a:solidFill>
                  <a:srgbClr val="000000"/>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38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3800" b="1" i="0" u="none" strike="noStrike" kern="1200" cap="none" spc="0" normalizeH="0" baseline="0" noProof="0" dirty="0">
              <a:ln>
                <a:noFill/>
              </a:ln>
              <a:solidFill>
                <a:srgbClr val="000000"/>
              </a:solidFill>
              <a:effectLst/>
              <a:uLnTx/>
              <a:uFillTx/>
              <a:latin typeface="Arial"/>
              <a:ea typeface="+mj-ea"/>
              <a:cs typeface="+mj-cs"/>
            </a:endParaRPr>
          </a:p>
          <a:p>
            <a:pPr algn="ctr"/>
            <a:r>
              <a:rPr lang="en-GB" sz="3800" dirty="0"/>
              <a:t>Overview of results from Part 1: 2017-2021</a:t>
            </a:r>
          </a:p>
          <a:p>
            <a:pPr algn="ctr"/>
            <a:r>
              <a:rPr lang="en-GB" sz="3800" dirty="0"/>
              <a:t>CAFCASS linkage to SLAM mental health data</a:t>
            </a:r>
            <a:endParaRPr lang="en-GB" sz="1800" dirty="0"/>
          </a:p>
          <a:p>
            <a:pPr algn="ctr"/>
            <a:endParaRPr lang="en-GB" sz="1800" dirty="0"/>
          </a:p>
          <a:p>
            <a:pPr algn="ctr"/>
            <a:endParaRPr lang="en-GB" sz="1800" dirty="0"/>
          </a:p>
          <a:p>
            <a:pPr algn="ctr"/>
            <a:endParaRPr lang="en-GB" sz="1800" dirty="0"/>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j-ea"/>
              <a:cs typeface="+mj-cs"/>
            </a:endParaRP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Arial"/>
              <a:ea typeface="+mj-ea"/>
              <a:cs typeface="+mj-cs"/>
            </a:endParaRPr>
          </a:p>
        </p:txBody>
      </p:sp>
      <p:sp>
        <p:nvSpPr>
          <p:cNvPr id="2" name="TextBox 1">
            <a:extLst>
              <a:ext uri="{FF2B5EF4-FFF2-40B4-BE49-F238E27FC236}">
                <a16:creationId xmlns:a16="http://schemas.microsoft.com/office/drawing/2014/main" id="{43F12755-D469-60C9-666F-2DBB6D38D106}"/>
              </a:ext>
            </a:extLst>
          </p:cNvPr>
          <p:cNvSpPr txBox="1"/>
          <p:nvPr/>
        </p:nvSpPr>
        <p:spPr>
          <a:xfrm>
            <a:off x="1073239" y="4740278"/>
            <a:ext cx="10045522" cy="1569660"/>
          </a:xfrm>
          <a:prstGeom prst="rect">
            <a:avLst/>
          </a:prstGeom>
          <a:noFill/>
        </p:spPr>
        <p:txBody>
          <a:bodyPr wrap="square" rtlCol="0">
            <a:spAutoFit/>
          </a:bodyPr>
          <a:lstStyle/>
          <a:p>
            <a:pPr algn="ctr"/>
            <a:r>
              <a:rPr lang="en-GB" sz="2400" dirty="0"/>
              <a:t>Results are shown for information for the Advisory Group</a:t>
            </a:r>
          </a:p>
          <a:p>
            <a:pPr algn="ctr"/>
            <a:endParaRPr lang="en-GB" sz="2400" dirty="0"/>
          </a:p>
          <a:p>
            <a:pPr algn="ctr"/>
            <a:r>
              <a:rPr lang="en-GB" sz="2400" dirty="0"/>
              <a:t>This work will not be presented at the meeting but parts are relevant to Part 2. Please feel free to ask questions about Part 1. </a:t>
            </a:r>
          </a:p>
        </p:txBody>
      </p:sp>
    </p:spTree>
    <p:extLst>
      <p:ext uri="{BB962C8B-B14F-4D97-AF65-F5344CB8AC3E}">
        <p14:creationId xmlns:p14="http://schemas.microsoft.com/office/powerpoint/2010/main" val="53469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C13992-6673-4250-8967-4D70ED70951A}"/>
              </a:ext>
            </a:extLst>
          </p:cNvPr>
          <p:cNvSpPr txBox="1"/>
          <p:nvPr/>
        </p:nvSpPr>
        <p:spPr>
          <a:xfrm>
            <a:off x="893735" y="1376724"/>
            <a:ext cx="6307166" cy="4216539"/>
          </a:xfrm>
          <a:prstGeom prst="rect">
            <a:avLst/>
          </a:prstGeom>
          <a:noFill/>
        </p:spPr>
        <p:txBody>
          <a:bodyPr wrap="square" rtlCol="0">
            <a:spAutoFit/>
          </a:bodyPr>
          <a:lstStyle/>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err="1">
                <a:ln>
                  <a:noFill/>
                </a:ln>
                <a:solidFill>
                  <a:srgbClr val="000000"/>
                </a:solidFill>
                <a:effectLst/>
                <a:uLnTx/>
                <a:uFillTx/>
                <a:latin typeface="Bahnschrift SemiLight" panose="020B0502040204020203" pitchFamily="34" charset="0"/>
                <a:ea typeface="+mn-ea"/>
                <a:cs typeface="+mn-cs"/>
              </a:rPr>
              <a:t>Bedston</a:t>
            </a:r>
            <a:r>
              <a:rPr kumimoji="0" lang="en-GB" sz="1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et al. (2020) Data Resource: Children and Family Court Advisory and Support Service (Cafcass) public family law administrative records in England. International Journal of Population Data Science </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Pearson et al. (2021) Linking data on women in public family law court proceedings concerning their children to mental health service records in South London .International Journal of Population Data Science </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Pearson et al. (2022) Mental health service use among mothers involved in public family law proceedings: linked data cohort study in South London 2007–2019. Social Psychiatry and Psychiatric Epidemiology</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Pearson et al. (2021) Using longitudinal administrative data to characterise mental health problems and substance misuse among women whose children enter care in England. PhD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sp>
        <p:nvSpPr>
          <p:cNvPr id="7" name="TextBox 6">
            <a:extLst>
              <a:ext uri="{FF2B5EF4-FFF2-40B4-BE49-F238E27FC236}">
                <a16:creationId xmlns:a16="http://schemas.microsoft.com/office/drawing/2014/main" id="{D97CF0C4-9DB5-4F94-A0D1-5906614298A4}"/>
              </a:ext>
            </a:extLst>
          </p:cNvPr>
          <p:cNvSpPr txBox="1"/>
          <p:nvPr/>
        </p:nvSpPr>
        <p:spPr>
          <a:xfrm>
            <a:off x="180966" y="597850"/>
            <a:ext cx="2295821"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rPr>
              <a:t>Publications</a:t>
            </a:r>
            <a:endParaRPr kumimoji="0" lang="en-GB" sz="3000" b="0"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endParaRPr>
          </a:p>
        </p:txBody>
      </p:sp>
      <p:pic>
        <p:nvPicPr>
          <p:cNvPr id="5" name="Picture 4" descr="Graphical user interface, text, application&#10;&#10;Description automatically generated">
            <a:extLst>
              <a:ext uri="{FF2B5EF4-FFF2-40B4-BE49-F238E27FC236}">
                <a16:creationId xmlns:a16="http://schemas.microsoft.com/office/drawing/2014/main" id="{5DB3722B-E498-0EAA-F005-50125CEFF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00" y="4445477"/>
            <a:ext cx="4991099" cy="2363938"/>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69A2CD0E-F3F2-1876-0DF4-DFA35785C2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544771"/>
            <a:ext cx="4820680" cy="2017816"/>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7DA6DE21-7128-9FBC-B8D7-7AAB2CE7F772}"/>
              </a:ext>
            </a:extLst>
          </p:cNvPr>
          <p:cNvPicPr>
            <a:picLocks noChangeAspect="1"/>
          </p:cNvPicPr>
          <p:nvPr/>
        </p:nvPicPr>
        <p:blipFill rotWithShape="1">
          <a:blip r:embed="rId5">
            <a:extLst>
              <a:ext uri="{28A0092B-C50C-407E-A947-70E740481C1C}">
                <a14:useLocalDpi xmlns:a14="http://schemas.microsoft.com/office/drawing/2010/main" val="0"/>
              </a:ext>
            </a:extLst>
          </a:blip>
          <a:srcRect l="2602"/>
          <a:stretch/>
        </p:blipFill>
        <p:spPr>
          <a:xfrm>
            <a:off x="7200900" y="2481797"/>
            <a:ext cx="4991099" cy="2130316"/>
          </a:xfrm>
          <a:prstGeom prst="rect">
            <a:avLst/>
          </a:prstGeom>
        </p:spPr>
      </p:pic>
    </p:spTree>
    <p:extLst>
      <p:ext uri="{BB962C8B-B14F-4D97-AF65-F5344CB8AC3E}">
        <p14:creationId xmlns:p14="http://schemas.microsoft.com/office/powerpoint/2010/main" val="3731744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F5E265-9A83-4BC2-9A6D-59CB14307358}"/>
              </a:ext>
            </a:extLst>
          </p:cNvPr>
          <p:cNvSpPr/>
          <p:nvPr/>
        </p:nvSpPr>
        <p:spPr>
          <a:xfrm>
            <a:off x="48110" y="606933"/>
            <a:ext cx="12143890" cy="50276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srgbClr val="000000"/>
                </a:solidFill>
                <a:effectLst/>
                <a:uLnTx/>
                <a:uFillTx/>
                <a:latin typeface="Bahnschrift SemiBold" panose="020B0502040204020203" pitchFamily="34" charset="0"/>
                <a:ea typeface="Arial" charset="0"/>
                <a:cs typeface="Arial" charset="0"/>
              </a:rPr>
              <a:t>Mental health burden in South London</a:t>
            </a:r>
          </a:p>
        </p:txBody>
      </p:sp>
      <p:sp>
        <p:nvSpPr>
          <p:cNvPr id="2" name="TextBox 1">
            <a:extLst>
              <a:ext uri="{FF2B5EF4-FFF2-40B4-BE49-F238E27FC236}">
                <a16:creationId xmlns:a16="http://schemas.microsoft.com/office/drawing/2014/main" id="{23444F89-7529-8B8D-C9AE-BE33CFC6B9EC}"/>
              </a:ext>
            </a:extLst>
          </p:cNvPr>
          <p:cNvSpPr txBox="1"/>
          <p:nvPr/>
        </p:nvSpPr>
        <p:spPr>
          <a:xfrm>
            <a:off x="839788" y="1359871"/>
            <a:ext cx="10404531" cy="47705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Among women who in care proceedings in South London between 2007 and 2019:</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Two-thirds (66%) of women accessed mental health (MH) or substance misuse services at some point</a:t>
            </a:r>
          </a:p>
          <a:p>
            <a:pPr marL="914389" marR="0" lvl="1"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the majority (79%) of whom were known to MH services before their first recorded set of care proceedings.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Around half (54%) of women had a mental health diagnosis recorded and one in three (34%) had 2 or more diagnoses</a:t>
            </a:r>
          </a:p>
          <a:p>
            <a:pPr marL="914389" marR="0" lvl="1"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One in five (22%) had a record of substance misuse</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3.6% had died by 31</a:t>
            </a:r>
            <a:r>
              <a:rPr kumimoji="0" lang="en-GB" sz="2000" b="0" i="0" u="none" strike="noStrike" kern="1200" cap="none" spc="0" normalizeH="0" baseline="30000" noProof="0" dirty="0">
                <a:ln>
                  <a:noFill/>
                </a:ln>
                <a:solidFill>
                  <a:srgbClr val="000000"/>
                </a:solidFill>
                <a:effectLst/>
                <a:uLnTx/>
                <a:uFillTx/>
                <a:latin typeface="Bahnschrift SemiLight" panose="020B0502040204020203" pitchFamily="34" charset="0"/>
                <a:ea typeface="+mn-ea"/>
                <a:cs typeface="+mn-cs"/>
              </a:rPr>
              <a:t>st</a:t>
            </a: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March 2020</a:t>
            </a:r>
          </a:p>
          <a:p>
            <a:pPr marL="914389" marR="0" lvl="1"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75% were under 48 years old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graphicFrame>
        <p:nvGraphicFramePr>
          <p:cNvPr id="3" name="Chart 2">
            <a:extLst>
              <a:ext uri="{FF2B5EF4-FFF2-40B4-BE49-F238E27FC236}">
                <a16:creationId xmlns:a16="http://schemas.microsoft.com/office/drawing/2014/main" id="{14935885-3CE3-60E6-64A7-42BAE2D350DD}"/>
              </a:ext>
            </a:extLst>
          </p:cNvPr>
          <p:cNvGraphicFramePr>
            <a:graphicFrameLocks/>
          </p:cNvGraphicFramePr>
          <p:nvPr/>
        </p:nvGraphicFramePr>
        <p:xfrm>
          <a:off x="7181851" y="3800475"/>
          <a:ext cx="5010150" cy="3057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021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419185-C1AA-4157-B74E-23671F95D10C}"/>
              </a:ext>
            </a:extLst>
          </p:cNvPr>
          <p:cNvSpPr/>
          <p:nvPr/>
        </p:nvSpPr>
        <p:spPr>
          <a:xfrm>
            <a:off x="6170944" y="1398958"/>
            <a:ext cx="5941596" cy="3813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High proportion of women referred to MH services had a record of at least 1 rejected referral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9% for IAPT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23% for secondary and tertiary care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Once a referral is accepted there are high levels of non-engagement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76% of women ever referred to IAPT were recorded as having at least 1 discharge due to non-engagement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39% of women ever referred to secondary or tertiary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sp>
        <p:nvSpPr>
          <p:cNvPr id="11" name="Rectangle 10">
            <a:extLst>
              <a:ext uri="{FF2B5EF4-FFF2-40B4-BE49-F238E27FC236}">
                <a16:creationId xmlns:a16="http://schemas.microsoft.com/office/drawing/2014/main" id="{9CE8D7FF-A003-4848-92DD-0031BFAFF81C}"/>
              </a:ext>
            </a:extLst>
          </p:cNvPr>
          <p:cNvSpPr/>
          <p:nvPr/>
        </p:nvSpPr>
        <p:spPr>
          <a:xfrm>
            <a:off x="6170944" y="626376"/>
            <a:ext cx="5941596" cy="67058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Bahnschrift SemiLight" panose="020B0502040204020203" pitchFamily="34" charset="0"/>
                <a:ea typeface="+mn-ea"/>
                <a:cs typeface="+mn-cs"/>
              </a:rPr>
              <a:t>Unmet need for MH services</a:t>
            </a:r>
          </a:p>
        </p:txBody>
      </p:sp>
      <p:sp>
        <p:nvSpPr>
          <p:cNvPr id="17" name="Rectangle 16">
            <a:extLst>
              <a:ext uri="{FF2B5EF4-FFF2-40B4-BE49-F238E27FC236}">
                <a16:creationId xmlns:a16="http://schemas.microsoft.com/office/drawing/2014/main" id="{9B244AB8-928F-458C-9E85-4EE94FFACA35}"/>
              </a:ext>
            </a:extLst>
          </p:cNvPr>
          <p:cNvSpPr/>
          <p:nvPr/>
        </p:nvSpPr>
        <p:spPr>
          <a:xfrm>
            <a:off x="179628" y="1462439"/>
            <a:ext cx="5767992" cy="3004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One in four (23%) had ever attended a IAPT appointment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One in five (18%) had ever required inpatient MH care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One in four (23%) had accessed perinatal psychiatric services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One in seven (13%) had ever been sectioned under the Mental Health Act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sp>
        <p:nvSpPr>
          <p:cNvPr id="18" name="Rectangle 17">
            <a:extLst>
              <a:ext uri="{FF2B5EF4-FFF2-40B4-BE49-F238E27FC236}">
                <a16:creationId xmlns:a16="http://schemas.microsoft.com/office/drawing/2014/main" id="{2BF810E5-72FE-4CAF-BB31-2D68BBFAE419}"/>
              </a:ext>
            </a:extLst>
          </p:cNvPr>
          <p:cNvSpPr/>
          <p:nvPr/>
        </p:nvSpPr>
        <p:spPr>
          <a:xfrm>
            <a:off x="179629" y="626374"/>
            <a:ext cx="5767992" cy="67058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Bahnschrift SemiLight" panose="020B0502040204020203" pitchFamily="34" charset="0"/>
                <a:ea typeface="+mn-ea"/>
                <a:cs typeface="+mn-cs"/>
              </a:rPr>
              <a:t>MH service Use</a:t>
            </a:r>
          </a:p>
        </p:txBody>
      </p:sp>
      <p:graphicFrame>
        <p:nvGraphicFramePr>
          <p:cNvPr id="3" name="Chart 2">
            <a:extLst>
              <a:ext uri="{FF2B5EF4-FFF2-40B4-BE49-F238E27FC236}">
                <a16:creationId xmlns:a16="http://schemas.microsoft.com/office/drawing/2014/main" id="{D4EC655C-89A4-AB17-AB3A-3EB6BE7483CA}"/>
              </a:ext>
            </a:extLst>
          </p:cNvPr>
          <p:cNvGraphicFramePr>
            <a:graphicFrameLocks/>
          </p:cNvGraphicFramePr>
          <p:nvPr/>
        </p:nvGraphicFramePr>
        <p:xfrm>
          <a:off x="0" y="4023360"/>
          <a:ext cx="6244382" cy="2834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276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F5E265-9A83-4BC2-9A6D-59CB14307358}"/>
              </a:ext>
            </a:extLst>
          </p:cNvPr>
          <p:cNvSpPr/>
          <p:nvPr/>
        </p:nvSpPr>
        <p:spPr>
          <a:xfrm>
            <a:off x="48110" y="606933"/>
            <a:ext cx="12143890" cy="50276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srgbClr val="000000"/>
                </a:solidFill>
                <a:effectLst/>
                <a:uLnTx/>
                <a:uFillTx/>
                <a:latin typeface="Bahnschrift SemiBold" panose="020B0502040204020203" pitchFamily="34" charset="0"/>
                <a:ea typeface="Arial" charset="0"/>
                <a:cs typeface="Arial" charset="0"/>
              </a:rPr>
              <a:t>Trajectories of MH and SM services before and after onset of care proceedings</a:t>
            </a:r>
          </a:p>
        </p:txBody>
      </p:sp>
      <p:pic>
        <p:nvPicPr>
          <p:cNvPr id="9" name="Picture 8" descr="Chart, bar chart, waterfall chart&#10;&#10;Description automatically generated">
            <a:extLst>
              <a:ext uri="{FF2B5EF4-FFF2-40B4-BE49-F238E27FC236}">
                <a16:creationId xmlns:a16="http://schemas.microsoft.com/office/drawing/2014/main" id="{85F32AA7-5DCF-1C34-9BEE-8CBE8DE12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06794"/>
            <a:ext cx="4178532" cy="5073931"/>
          </a:xfrm>
          <a:prstGeom prst="rect">
            <a:avLst/>
          </a:prstGeom>
        </p:spPr>
      </p:pic>
      <p:pic>
        <p:nvPicPr>
          <p:cNvPr id="12" name="Picture 11" descr="Chart, bar chart&#10;&#10;Description automatically generated">
            <a:extLst>
              <a:ext uri="{FF2B5EF4-FFF2-40B4-BE49-F238E27FC236}">
                <a16:creationId xmlns:a16="http://schemas.microsoft.com/office/drawing/2014/main" id="{D7CF8880-0395-2380-57A1-52DD24505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5971" y="1313150"/>
            <a:ext cx="3795453" cy="5241000"/>
          </a:xfrm>
          <a:prstGeom prst="rect">
            <a:avLst/>
          </a:prstGeom>
        </p:spPr>
      </p:pic>
      <p:sp>
        <p:nvSpPr>
          <p:cNvPr id="3" name="TextBox 2">
            <a:extLst>
              <a:ext uri="{FF2B5EF4-FFF2-40B4-BE49-F238E27FC236}">
                <a16:creationId xmlns:a16="http://schemas.microsoft.com/office/drawing/2014/main" id="{87A9AEC5-1B8A-6764-FAAE-D4C0318B2C7E}"/>
              </a:ext>
            </a:extLst>
          </p:cNvPr>
          <p:cNvSpPr txBox="1"/>
          <p:nvPr/>
        </p:nvSpPr>
        <p:spPr>
          <a:xfrm>
            <a:off x="4525407" y="2391938"/>
            <a:ext cx="13601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Inpatient</a:t>
            </a:r>
          </a:p>
        </p:txBody>
      </p:sp>
      <p:sp>
        <p:nvSpPr>
          <p:cNvPr id="5" name="TextBox 4">
            <a:extLst>
              <a:ext uri="{FF2B5EF4-FFF2-40B4-BE49-F238E27FC236}">
                <a16:creationId xmlns:a16="http://schemas.microsoft.com/office/drawing/2014/main" id="{0A615E90-1D56-5680-95C4-743E686B1C7C}"/>
              </a:ext>
            </a:extLst>
          </p:cNvPr>
          <p:cNvSpPr txBox="1"/>
          <p:nvPr/>
        </p:nvSpPr>
        <p:spPr>
          <a:xfrm>
            <a:off x="4525407" y="4511056"/>
            <a:ext cx="13601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Outpatient</a:t>
            </a:r>
          </a:p>
        </p:txBody>
      </p:sp>
      <p:sp>
        <p:nvSpPr>
          <p:cNvPr id="6" name="TextBox 5">
            <a:extLst>
              <a:ext uri="{FF2B5EF4-FFF2-40B4-BE49-F238E27FC236}">
                <a16:creationId xmlns:a16="http://schemas.microsoft.com/office/drawing/2014/main" id="{C7EE9385-7B67-CF70-0180-3FEBE988182C}"/>
              </a:ext>
            </a:extLst>
          </p:cNvPr>
          <p:cNvSpPr txBox="1"/>
          <p:nvPr/>
        </p:nvSpPr>
        <p:spPr>
          <a:xfrm>
            <a:off x="379436" y="2391938"/>
            <a:ext cx="13601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Referrals</a:t>
            </a:r>
          </a:p>
        </p:txBody>
      </p:sp>
      <p:sp>
        <p:nvSpPr>
          <p:cNvPr id="7" name="TextBox 6">
            <a:extLst>
              <a:ext uri="{FF2B5EF4-FFF2-40B4-BE49-F238E27FC236}">
                <a16:creationId xmlns:a16="http://schemas.microsoft.com/office/drawing/2014/main" id="{AF9FE6EC-3F97-D47E-3301-C0E98F2E67DA}"/>
              </a:ext>
            </a:extLst>
          </p:cNvPr>
          <p:cNvSpPr txBox="1"/>
          <p:nvPr/>
        </p:nvSpPr>
        <p:spPr>
          <a:xfrm>
            <a:off x="383079" y="4511056"/>
            <a:ext cx="136017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Arial"/>
                <a:ea typeface="+mn-ea"/>
                <a:cs typeface="+mn-cs"/>
              </a:rPr>
              <a:t>Active referrals</a:t>
            </a:r>
          </a:p>
        </p:txBody>
      </p:sp>
      <p:pic>
        <p:nvPicPr>
          <p:cNvPr id="2" name="Picture 1" descr="Chart, line chart&#10;&#10;Description automatically generated">
            <a:extLst>
              <a:ext uri="{FF2B5EF4-FFF2-40B4-BE49-F238E27FC236}">
                <a16:creationId xmlns:a16="http://schemas.microsoft.com/office/drawing/2014/main" id="{86131C2D-A4AF-AFAA-846A-46C2F1AB8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9531" y="1306794"/>
            <a:ext cx="4072041" cy="5254026"/>
          </a:xfrm>
          <a:prstGeom prst="rect">
            <a:avLst/>
          </a:prstGeom>
        </p:spPr>
      </p:pic>
    </p:spTree>
    <p:extLst>
      <p:ext uri="{BB962C8B-B14F-4D97-AF65-F5344CB8AC3E}">
        <p14:creationId xmlns:p14="http://schemas.microsoft.com/office/powerpoint/2010/main" val="182124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F5E265-9A83-4BC2-9A6D-59CB14307358}"/>
              </a:ext>
            </a:extLst>
          </p:cNvPr>
          <p:cNvSpPr/>
          <p:nvPr/>
        </p:nvSpPr>
        <p:spPr>
          <a:xfrm>
            <a:off x="48110" y="606933"/>
            <a:ext cx="11999666" cy="50276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67" b="1" i="0" u="none" strike="noStrike" kern="1200" cap="none" spc="0" normalizeH="0" baseline="0" noProof="0" dirty="0">
                <a:ln>
                  <a:noFill/>
                </a:ln>
                <a:solidFill>
                  <a:srgbClr val="000000"/>
                </a:solidFill>
                <a:effectLst/>
                <a:uLnTx/>
                <a:uFillTx/>
                <a:latin typeface="Bahnschrift SemiBold" panose="020B0502040204020203" pitchFamily="34" charset="0"/>
                <a:ea typeface="Arial" charset="0"/>
                <a:cs typeface="Arial" charset="0"/>
              </a:rPr>
              <a:t>Who returns to court with a new child? </a:t>
            </a:r>
          </a:p>
        </p:txBody>
      </p:sp>
      <p:pic>
        <p:nvPicPr>
          <p:cNvPr id="2" name="Picture 1" descr="Table&#10;&#10;Description automatically generated with low confidence">
            <a:extLst>
              <a:ext uri="{FF2B5EF4-FFF2-40B4-BE49-F238E27FC236}">
                <a16:creationId xmlns:a16="http://schemas.microsoft.com/office/drawing/2014/main" id="{491A7FAE-A6F1-6918-308B-1D877BD1E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6339" y="1851659"/>
            <a:ext cx="5653348" cy="5006341"/>
          </a:xfrm>
          <a:prstGeom prst="rect">
            <a:avLst/>
          </a:prstGeom>
        </p:spPr>
      </p:pic>
      <p:pic>
        <p:nvPicPr>
          <p:cNvPr id="5" name="Picture 4" descr="Chart, line chart&#10;&#10;Description automatically generated">
            <a:extLst>
              <a:ext uri="{FF2B5EF4-FFF2-40B4-BE49-F238E27FC236}">
                <a16:creationId xmlns:a16="http://schemas.microsoft.com/office/drawing/2014/main" id="{9A44B368-F110-0CAF-15BF-7947A5310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870" y="2686049"/>
            <a:ext cx="4681949" cy="4171951"/>
          </a:xfrm>
          <a:prstGeom prst="rect">
            <a:avLst/>
          </a:prstGeom>
        </p:spPr>
      </p:pic>
      <p:sp>
        <p:nvSpPr>
          <p:cNvPr id="6" name="TextBox 5">
            <a:extLst>
              <a:ext uri="{FF2B5EF4-FFF2-40B4-BE49-F238E27FC236}">
                <a16:creationId xmlns:a16="http://schemas.microsoft.com/office/drawing/2014/main" id="{9AACBD86-4724-D991-1DE1-3563A79336E0}"/>
              </a:ext>
            </a:extLst>
          </p:cNvPr>
          <p:cNvSpPr txBox="1"/>
          <p:nvPr/>
        </p:nvSpPr>
        <p:spPr>
          <a:xfrm>
            <a:off x="839789" y="1359871"/>
            <a:ext cx="10853100" cy="1569660"/>
          </a:xfrm>
          <a:prstGeom prst="rect">
            <a:avLst/>
          </a:prstGeom>
          <a:noFill/>
        </p:spPr>
        <p:txBody>
          <a:bodyPr wrap="square" rtlCol="0">
            <a:spAutoFit/>
          </a:bodyPr>
          <a:lstStyle/>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One in six (17%) returned to court with a child born from a subsequent pregnancy: 87% were infants</a:t>
            </a:r>
          </a:p>
          <a:p>
            <a:pPr marL="914389" marR="0" lvl="1"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20% returned to court within 8 years of start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of index care proceedings</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sp>
        <p:nvSpPr>
          <p:cNvPr id="9" name="Rectangle 8">
            <a:extLst>
              <a:ext uri="{FF2B5EF4-FFF2-40B4-BE49-F238E27FC236}">
                <a16:creationId xmlns:a16="http://schemas.microsoft.com/office/drawing/2014/main" id="{D00A414C-5F5D-E411-9AC2-188CDB7A6684}"/>
              </a:ext>
            </a:extLst>
          </p:cNvPr>
          <p:cNvSpPr/>
          <p:nvPr/>
        </p:nvSpPr>
        <p:spPr>
          <a:xfrm>
            <a:off x="7989570" y="2446020"/>
            <a:ext cx="2855007" cy="38862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D856FA0-15C8-3B66-16DB-59DCCEAA0D63}"/>
              </a:ext>
            </a:extLst>
          </p:cNvPr>
          <p:cNvSpPr/>
          <p:nvPr/>
        </p:nvSpPr>
        <p:spPr>
          <a:xfrm>
            <a:off x="8473441" y="3467100"/>
            <a:ext cx="2990850" cy="20439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634F8B1E-304E-8385-B276-64FF3E2E33EC}"/>
              </a:ext>
            </a:extLst>
          </p:cNvPr>
          <p:cNvSpPr/>
          <p:nvPr/>
        </p:nvSpPr>
        <p:spPr>
          <a:xfrm>
            <a:off x="6915150" y="3826274"/>
            <a:ext cx="4964452" cy="505695"/>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F0461C1-A229-3425-E6C9-C1E0FF26ABDF}"/>
              </a:ext>
            </a:extLst>
          </p:cNvPr>
          <p:cNvSpPr/>
          <p:nvPr/>
        </p:nvSpPr>
        <p:spPr>
          <a:xfrm>
            <a:off x="8812529" y="5864940"/>
            <a:ext cx="2335531" cy="1701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8118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AEADD40-2A05-462A-92F7-49898D912A80}"/>
              </a:ext>
            </a:extLst>
          </p:cNvPr>
          <p:cNvSpPr txBox="1">
            <a:spLocks/>
          </p:cNvSpPr>
          <p:nvPr/>
        </p:nvSpPr>
        <p:spPr>
          <a:xfrm>
            <a:off x="839788" y="1326292"/>
            <a:ext cx="10312307" cy="1001273"/>
          </a:xfrm>
          <a:prstGeom prst="rect">
            <a:avLst/>
          </a:prstGeom>
        </p:spPr>
        <p:txBody>
          <a:bodyPr>
            <a:normAutofit/>
          </a:bodyPr>
          <a:lstStyle>
            <a:lvl1pPr marL="222250" marR="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sz="3600" kern="1200" baseline="0">
                <a:solidFill>
                  <a:schemeClr val="tx1"/>
                </a:solidFill>
                <a:latin typeface="+mn-lt"/>
                <a:ea typeface="+mn-ea"/>
                <a:cs typeface="+mn-cs"/>
              </a:defRPr>
            </a:lvl1pPr>
            <a:lvl2pPr marL="222250" indent="-211138" algn="l" rtl="0" eaLnBrk="1" fontAlgn="base" hangingPunct="1">
              <a:lnSpc>
                <a:spcPct val="100000"/>
              </a:lnSpc>
              <a:spcBef>
                <a:spcPts val="0"/>
              </a:spcBef>
              <a:spcAft>
                <a:spcPct val="0"/>
              </a:spcAft>
              <a:buSzPct val="80000"/>
              <a:buFont typeface="Arial" panose="020B0604020202020204" pitchFamily="34" charset="0"/>
              <a:buChar char="•"/>
              <a:tabLst/>
              <a:defRPr sz="2400" kern="1200">
                <a:solidFill>
                  <a:schemeClr val="tx1"/>
                </a:solidFill>
                <a:latin typeface="+mn-lt"/>
                <a:ea typeface="+mn-ea"/>
                <a:cs typeface="+mn-cs"/>
              </a:defRPr>
            </a:lvl2pPr>
            <a:lvl3pPr marL="222250" indent="-211138" algn="l" rtl="0" eaLnBrk="1" fontAlgn="base" hangingPunct="1">
              <a:lnSpc>
                <a:spcPct val="100000"/>
              </a:lnSpc>
              <a:spcBef>
                <a:spcPts val="500"/>
              </a:spcBef>
              <a:spcAft>
                <a:spcPct val="0"/>
              </a:spcAft>
              <a:buSzPct val="80000"/>
              <a:buFont typeface="Arial" panose="020B0604020202020204" pitchFamily="34" charset="0"/>
              <a:buChar char="•"/>
              <a:tabLst/>
              <a:defRPr sz="1800" kern="1200" baseline="0">
                <a:solidFill>
                  <a:schemeClr val="tx1"/>
                </a:solidFill>
                <a:latin typeface="+mn-lt"/>
                <a:ea typeface="+mn-ea"/>
                <a:cs typeface="+mn-cs"/>
              </a:defRPr>
            </a:lvl3pPr>
            <a:lvl4pPr marL="11112" marR="0" indent="0" algn="l" defTabSz="914400" rtl="0" eaLnBrk="1" fontAlgn="base" latinLnBrk="0" hangingPunct="1">
              <a:lnSpc>
                <a:spcPct val="100000"/>
              </a:lnSpc>
              <a:spcBef>
                <a:spcPts val="500"/>
              </a:spcBef>
              <a:spcAft>
                <a:spcPct val="0"/>
              </a:spcAft>
              <a:buClrTx/>
              <a:buSzPct val="80000"/>
              <a:buFont typeface="Arial" panose="020B0604020202020204" pitchFamily="34" charset="0"/>
              <a:buNone/>
              <a:tabLst/>
              <a:defRPr kern="1200">
                <a:solidFill>
                  <a:schemeClr val="tx1"/>
                </a:solidFill>
                <a:latin typeface="+mn-lt"/>
                <a:ea typeface="+mn-ea"/>
                <a:cs typeface="+mn-cs"/>
              </a:defRPr>
            </a:lvl4pPr>
            <a:lvl5pPr marL="180975" marR="0" indent="-180975" algn="l" defTabSz="914400" rtl="0" eaLnBrk="1" fontAlgn="base" latinLnBrk="0" hangingPunct="1">
              <a:lnSpc>
                <a:spcPct val="100000"/>
              </a:lnSpc>
              <a:spcBef>
                <a:spcPts val="500"/>
              </a:spcBef>
              <a:spcAft>
                <a:spcPct val="0"/>
              </a:spcAft>
              <a:buClrTx/>
              <a:buSzPct val="80000"/>
              <a:buFont typeface="Arial" panose="020B0604020202020204" pitchFamily="34" charset="0"/>
              <a:buChar char="•"/>
              <a:tabLst/>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 marR="0" lvl="0" indent="0" algn="l" defTabSz="914400" rtl="0" eaLnBrk="1" fontAlgn="base" latinLnBrk="0" hangingPunct="1">
              <a:lnSpc>
                <a:spcPct val="150000"/>
              </a:lnSpc>
              <a:spcBef>
                <a:spcPts val="1000"/>
              </a:spcBef>
              <a:spcAft>
                <a:spcPct val="0"/>
              </a:spcAft>
              <a:buClrTx/>
              <a:buSzPct val="80000"/>
              <a:buFont typeface="Arial" panose="020B0604020202020204" pitchFamily="34" charset="0"/>
              <a:buNone/>
              <a:tabLst/>
              <a:defRPr/>
            </a:pPr>
            <a:r>
              <a:rPr kumimoji="0" lang="en-GB" sz="1867" b="1" i="0" u="none" strike="noStrike" kern="1200" cap="none" spc="0" normalizeH="0" baseline="0" noProof="0" dirty="0">
                <a:ln>
                  <a:noFill/>
                </a:ln>
                <a:solidFill>
                  <a:srgbClr val="E03C31"/>
                </a:solidFill>
                <a:effectLst/>
                <a:uLnTx/>
                <a:uFillTx/>
                <a:latin typeface="Bahnschrift SemiBold" panose="020B0502040204020203" pitchFamily="34" charset="0"/>
                <a:ea typeface="+mn-ea"/>
                <a:cs typeface="+mn-cs"/>
              </a:rPr>
              <a:t>To provide a systematic analysis of the interrelationship between healthcare need and use and family court trajectories for women in England, using data linkages.</a:t>
            </a:r>
          </a:p>
          <a:p>
            <a:pPr marL="222250" marR="0" lvl="0" indent="-211138"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a:pPr>
            <a:endParaRPr kumimoji="0" lang="en-GB" sz="1867"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380990" marR="0" lvl="0" indent="-380990" algn="l" defTabSz="914400" rtl="0" eaLnBrk="1" fontAlgn="base" latinLnBrk="0" hangingPunct="1">
              <a:lnSpc>
                <a:spcPct val="100000"/>
              </a:lnSpc>
              <a:spcBef>
                <a:spcPts val="1000"/>
              </a:spcBef>
              <a:spcAft>
                <a:spcPct val="0"/>
              </a:spcAft>
              <a:buClrTx/>
              <a:buSzPct val="80000"/>
              <a:buFont typeface="Arial" panose="020B0604020202020204" pitchFamily="34" charset="0"/>
              <a:buChar char="•"/>
              <a:tabLst/>
              <a:defRPr/>
            </a:pPr>
            <a:endParaRPr kumimoji="0" lang="en-GB" sz="1867"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p:txBody>
      </p:sp>
      <p:sp>
        <p:nvSpPr>
          <p:cNvPr id="6" name="TextBox 5">
            <a:extLst>
              <a:ext uri="{FF2B5EF4-FFF2-40B4-BE49-F238E27FC236}">
                <a16:creationId xmlns:a16="http://schemas.microsoft.com/office/drawing/2014/main" id="{38C13992-6673-4250-8967-4D70ED70951A}"/>
              </a:ext>
            </a:extLst>
          </p:cNvPr>
          <p:cNvSpPr txBox="1"/>
          <p:nvPr/>
        </p:nvSpPr>
        <p:spPr>
          <a:xfrm>
            <a:off x="839788" y="2398096"/>
            <a:ext cx="10404531" cy="4093428"/>
          </a:xfrm>
          <a:prstGeom prst="rect">
            <a:avLst/>
          </a:prstGeom>
          <a:noFill/>
        </p:spPr>
        <p:txBody>
          <a:bodyPr wrap="square" rtlCol="0">
            <a:spAutoFit/>
          </a:bodyPr>
          <a:lstStyle/>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To identify maternal characteristics associated with time to a subsequent birth (time to next birth)</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To estimate differences in </a:t>
            </a:r>
            <a:r>
              <a:rPr kumimoji="0" lang="en-GB" sz="2200" b="0" i="0" u="sng"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mortality risk</a:t>
            </a:r>
            <a:r>
              <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overall and due to avoidable causes, among mothers exposed/unexposed to care proceedings. </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To describe </a:t>
            </a:r>
            <a:r>
              <a:rPr kumimoji="0" lang="en-GB" sz="2200" b="0" i="0" u="sng"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regional variation </a:t>
            </a:r>
            <a:r>
              <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in rates of: </a:t>
            </a:r>
          </a:p>
          <a:p>
            <a:pPr marL="1885950" marR="0" lvl="3" indent="-5143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Time to subsequent births, </a:t>
            </a:r>
          </a:p>
          <a:p>
            <a:pPr marL="1885950" marR="0" lvl="3" indent="-5143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return to court, and </a:t>
            </a:r>
          </a:p>
          <a:p>
            <a:pPr marL="1885950" marR="0" lvl="3" indent="-5143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20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increased mortality risk</a:t>
            </a:r>
            <a:r>
              <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 </a:t>
            </a: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endParaRPr>
          </a:p>
          <a:p>
            <a:pPr marL="457189" marR="0" lvl="0" indent="-457189"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200" b="0" i="0" u="none" strike="noStrike" kern="1200" cap="none" spc="0" normalizeH="0" baseline="0" noProof="0" dirty="0">
                <a:ln>
                  <a:noFill/>
                </a:ln>
                <a:solidFill>
                  <a:srgbClr val="000000"/>
                </a:solidFill>
                <a:effectLst/>
                <a:uLnTx/>
                <a:uFillTx/>
                <a:latin typeface="Bahnschrift SemiLight" panose="020B0502040204020203" pitchFamily="34" charset="0"/>
                <a:ea typeface="+mn-ea"/>
                <a:cs typeface="+mn-cs"/>
              </a:rPr>
              <a:t>To evaluate linkage accuracy between CAFCASS and HES</a:t>
            </a:r>
          </a:p>
        </p:txBody>
      </p:sp>
      <p:sp>
        <p:nvSpPr>
          <p:cNvPr id="7" name="TextBox 6">
            <a:extLst>
              <a:ext uri="{FF2B5EF4-FFF2-40B4-BE49-F238E27FC236}">
                <a16:creationId xmlns:a16="http://schemas.microsoft.com/office/drawing/2014/main" id="{D97CF0C4-9DB5-4F94-A0D1-5906614298A4}"/>
              </a:ext>
            </a:extLst>
          </p:cNvPr>
          <p:cNvSpPr txBox="1"/>
          <p:nvPr/>
        </p:nvSpPr>
        <p:spPr>
          <a:xfrm>
            <a:off x="180966" y="597850"/>
            <a:ext cx="3669594"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rPr>
              <a:t>Objectives for part 2</a:t>
            </a:r>
            <a:endParaRPr kumimoji="0" lang="en-GB" sz="3000" b="0" i="0" u="none" strike="noStrike" kern="1200" cap="none" spc="0" normalizeH="0" baseline="0" noProof="0" dirty="0">
              <a:ln>
                <a:noFill/>
              </a:ln>
              <a:solidFill>
                <a:srgbClr val="000000"/>
              </a:solidFill>
              <a:effectLst/>
              <a:uLnTx/>
              <a:uFillTx/>
              <a:latin typeface="Bahnschrift SemiBold" panose="020B0502040204020203" pitchFamily="34" charset="0"/>
              <a:ea typeface="+mn-ea"/>
              <a:cs typeface="+mn-cs"/>
            </a:endParaRPr>
          </a:p>
        </p:txBody>
      </p:sp>
    </p:spTree>
    <p:extLst>
      <p:ext uri="{BB962C8B-B14F-4D97-AF65-F5344CB8AC3E}">
        <p14:creationId xmlns:p14="http://schemas.microsoft.com/office/powerpoint/2010/main" val="3536823476"/>
      </p:ext>
    </p:extLst>
  </p:cSld>
  <p:clrMapOvr>
    <a:masterClrMapping/>
  </p:clrMapOvr>
</p:sld>
</file>

<file path=ppt/theme/theme1.xml><?xml version="1.0" encoding="utf-8"?>
<a:theme xmlns:a="http://schemas.openxmlformats.org/drawingml/2006/main" name="UCL Bright Blue Slide Theme">
  <a:themeElements>
    <a:clrScheme name="UCL Bright Blue Theme">
      <a:dk1>
        <a:srgbClr val="000000"/>
      </a:dk1>
      <a:lt1>
        <a:srgbClr val="FFFFFF"/>
      </a:lt1>
      <a:dk2>
        <a:srgbClr val="0097A9"/>
      </a:dk2>
      <a:lt2>
        <a:srgbClr val="CCEAEE"/>
      </a:lt2>
      <a:accent1>
        <a:srgbClr val="002855"/>
      </a:accent1>
      <a:accent2>
        <a:srgbClr val="BBC592"/>
      </a:accent2>
      <a:accent3>
        <a:srgbClr val="E03C31"/>
      </a:accent3>
      <a:accent4>
        <a:srgbClr val="B5BD00"/>
      </a:accent4>
      <a:accent5>
        <a:srgbClr val="EA7600"/>
      </a:accent5>
      <a:accent6>
        <a:srgbClr val="F6BE00"/>
      </a:accent6>
      <a:hlink>
        <a:srgbClr val="0097A9"/>
      </a:hlink>
      <a:folHlink>
        <a:srgbClr val="0097A9"/>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custClrLst>
    <a:custClr name="name of colour">
      <a:srgbClr val="000000"/>
    </a:custClr>
  </a:custClrLst>
  <a:extLst>
    <a:ext uri="{05A4C25C-085E-4340-85A3-A5531E510DB2}">
      <thm15:themeFamily xmlns:thm15="http://schemas.microsoft.com/office/thememl/2012/main" name="UCL_Slide_Master_Bright_Blue.potx" id="{38E42387-CA06-4965-AF56-5A6FAE03FDED}" vid="{87C787CE-55C3-4024-B2D0-24FAF601208D}"/>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1334</Words>
  <Application>Microsoft Office PowerPoint</Application>
  <PresentationFormat>Widescreen</PresentationFormat>
  <Paragraphs>159</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Bahnschrift SemiBold</vt:lpstr>
      <vt:lpstr>Bahnschrift SemiLight</vt:lpstr>
      <vt:lpstr>Calibri</vt:lpstr>
      <vt:lpstr>Calibri Light</vt:lpstr>
      <vt:lpstr>Wingdings</vt:lpstr>
      <vt:lpstr>UCL Bright Blue Slide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Ireland, Georgina</dc:creator>
  <cp:lastModifiedBy>Ireland, Georgina</cp:lastModifiedBy>
  <cp:revision>9</cp:revision>
  <dcterms:created xsi:type="dcterms:W3CDTF">2023-02-21T14:15:06Z</dcterms:created>
  <dcterms:modified xsi:type="dcterms:W3CDTF">2024-03-04T13:41:03Z</dcterms:modified>
</cp:coreProperties>
</file>