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272"/>
    <a:srgbClr val="1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DB48AD-2C83-44D7-98A4-A4640C11F6BD}" v="57" dt="2020-11-18T14:31:36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>
        <p:scale>
          <a:sx n="70" d="100"/>
          <a:sy n="70" d="100"/>
        </p:scale>
        <p:origin x="171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Burrage" userId="cf3d412612506221" providerId="LiveId" clId="{FCEAD8E7-4AFE-4A33-9E0C-8B6A62825BCF}"/>
    <pc:docChg chg="undo custSel addSld delSld modSld">
      <pc:chgData name="Daniel Burrage" userId="cf3d412612506221" providerId="LiveId" clId="{FCEAD8E7-4AFE-4A33-9E0C-8B6A62825BCF}" dt="2020-10-19T21:14:49.653" v="503" actId="47"/>
      <pc:docMkLst>
        <pc:docMk/>
      </pc:docMkLst>
      <pc:sldChg chg="addSp delSp modSp del mod">
        <pc:chgData name="Daniel Burrage" userId="cf3d412612506221" providerId="LiveId" clId="{FCEAD8E7-4AFE-4A33-9E0C-8B6A62825BCF}" dt="2020-10-19T21:14:43.829" v="498" actId="47"/>
        <pc:sldMkLst>
          <pc:docMk/>
          <pc:sldMk cId="631795306" sldId="266"/>
        </pc:sldMkLst>
        <pc:spChg chg="mod">
          <ac:chgData name="Daniel Burrage" userId="cf3d412612506221" providerId="LiveId" clId="{FCEAD8E7-4AFE-4A33-9E0C-8B6A62825BCF}" dt="2020-10-19T19:51:08.455" v="152" actId="20577"/>
          <ac:spMkLst>
            <pc:docMk/>
            <pc:sldMk cId="631795306" sldId="266"/>
            <ac:spMk id="2" creationId="{DA1E775B-5723-4964-B6B6-43E0A1277D58}"/>
          </ac:spMkLst>
        </pc:spChg>
        <pc:spChg chg="mod">
          <ac:chgData name="Daniel Burrage" userId="cf3d412612506221" providerId="LiveId" clId="{FCEAD8E7-4AFE-4A33-9E0C-8B6A62825BCF}" dt="2020-10-19T19:51:19.249" v="168" actId="20577"/>
          <ac:spMkLst>
            <pc:docMk/>
            <pc:sldMk cId="631795306" sldId="266"/>
            <ac:spMk id="3" creationId="{99D01955-77FE-4F6C-9E49-330376E03E76}"/>
          </ac:spMkLst>
        </pc:spChg>
        <pc:spChg chg="mod">
          <ac:chgData name="Daniel Burrage" userId="cf3d412612506221" providerId="LiveId" clId="{FCEAD8E7-4AFE-4A33-9E0C-8B6A62825BCF}" dt="2020-10-19T19:51:30.469" v="186" actId="20577"/>
          <ac:spMkLst>
            <pc:docMk/>
            <pc:sldMk cId="631795306" sldId="266"/>
            <ac:spMk id="4" creationId="{A969FF62-2062-4AC4-8519-E87D6F8E3041}"/>
          </ac:spMkLst>
        </pc:spChg>
        <pc:spChg chg="mod">
          <ac:chgData name="Daniel Burrage" userId="cf3d412612506221" providerId="LiveId" clId="{FCEAD8E7-4AFE-4A33-9E0C-8B6A62825BCF}" dt="2020-10-19T19:51:10.797" v="156" actId="20577"/>
          <ac:spMkLst>
            <pc:docMk/>
            <pc:sldMk cId="631795306" sldId="266"/>
            <ac:spMk id="5" creationId="{9F7F1038-48E3-4B8B-81CF-02A6F29D1A20}"/>
          </ac:spMkLst>
        </pc:spChg>
        <pc:spChg chg="mod">
          <ac:chgData name="Daniel Burrage" userId="cf3d412612506221" providerId="LiveId" clId="{FCEAD8E7-4AFE-4A33-9E0C-8B6A62825BCF}" dt="2020-10-19T19:51:52.627" v="222" actId="20577"/>
          <ac:spMkLst>
            <pc:docMk/>
            <pc:sldMk cId="631795306" sldId="266"/>
            <ac:spMk id="6" creationId="{0B0EF9E1-B181-4CCE-A8ED-BBFAABB6C06D}"/>
          </ac:spMkLst>
        </pc:spChg>
        <pc:spChg chg="mod">
          <ac:chgData name="Daniel Burrage" userId="cf3d412612506221" providerId="LiveId" clId="{FCEAD8E7-4AFE-4A33-9E0C-8B6A62825BCF}" dt="2020-10-19T19:51:37.670" v="196" actId="20577"/>
          <ac:spMkLst>
            <pc:docMk/>
            <pc:sldMk cId="631795306" sldId="266"/>
            <ac:spMk id="7" creationId="{7A2744EE-D1A9-4C08-9769-A67978EFCCC6}"/>
          </ac:spMkLst>
        </pc:spChg>
        <pc:spChg chg="mod">
          <ac:chgData name="Daniel Burrage" userId="cf3d412612506221" providerId="LiveId" clId="{FCEAD8E7-4AFE-4A33-9E0C-8B6A62825BCF}" dt="2020-10-19T19:51:41.796" v="206" actId="20577"/>
          <ac:spMkLst>
            <pc:docMk/>
            <pc:sldMk cId="631795306" sldId="266"/>
            <ac:spMk id="8" creationId="{A8A64A95-C4FD-498D-9237-042F5568F3E6}"/>
          </ac:spMkLst>
        </pc:spChg>
        <pc:spChg chg="mod">
          <ac:chgData name="Daniel Burrage" userId="cf3d412612506221" providerId="LiveId" clId="{FCEAD8E7-4AFE-4A33-9E0C-8B6A62825BCF}" dt="2020-10-19T19:53:21.940" v="245" actId="20577"/>
          <ac:spMkLst>
            <pc:docMk/>
            <pc:sldMk cId="631795306" sldId="266"/>
            <ac:spMk id="9" creationId="{02B4DA10-D6E6-499F-AD18-604AFA17A4F8}"/>
          </ac:spMkLst>
        </pc:spChg>
        <pc:spChg chg="mod">
          <ac:chgData name="Daniel Burrage" userId="cf3d412612506221" providerId="LiveId" clId="{FCEAD8E7-4AFE-4A33-9E0C-8B6A62825BCF}" dt="2020-10-19T19:53:26.404" v="249" actId="20577"/>
          <ac:spMkLst>
            <pc:docMk/>
            <pc:sldMk cId="631795306" sldId="266"/>
            <ac:spMk id="10" creationId="{6A1EED91-73BD-4774-99D3-21DD5095C400}"/>
          </ac:spMkLst>
        </pc:spChg>
        <pc:spChg chg="mod">
          <ac:chgData name="Daniel Burrage" userId="cf3d412612506221" providerId="LiveId" clId="{FCEAD8E7-4AFE-4A33-9E0C-8B6A62825BCF}" dt="2020-10-19T19:51:43.802" v="207" actId="20577"/>
          <ac:spMkLst>
            <pc:docMk/>
            <pc:sldMk cId="631795306" sldId="266"/>
            <ac:spMk id="11" creationId="{2902B2ED-822B-4CBA-97BD-B035BC81ACAD}"/>
          </ac:spMkLst>
        </pc:spChg>
        <pc:spChg chg="mod">
          <ac:chgData name="Daniel Burrage" userId="cf3d412612506221" providerId="LiveId" clId="{FCEAD8E7-4AFE-4A33-9E0C-8B6A62825BCF}" dt="2020-10-19T19:53:18.645" v="238" actId="20577"/>
          <ac:spMkLst>
            <pc:docMk/>
            <pc:sldMk cId="631795306" sldId="266"/>
            <ac:spMk id="12" creationId="{D6063B7F-DB1F-4ED6-81D7-FE070B2C4F9E}"/>
          </ac:spMkLst>
        </pc:spChg>
        <pc:spChg chg="mod">
          <ac:chgData name="Daniel Burrage" userId="cf3d412612506221" providerId="LiveId" clId="{FCEAD8E7-4AFE-4A33-9E0C-8B6A62825BCF}" dt="2020-10-19T19:52:04.472" v="230" actId="20577"/>
          <ac:spMkLst>
            <pc:docMk/>
            <pc:sldMk cId="631795306" sldId="266"/>
            <ac:spMk id="13" creationId="{C85C56D5-92C1-4C4D-AF1E-34CE0CCC39C9}"/>
          </ac:spMkLst>
        </pc:spChg>
        <pc:spChg chg="mod">
          <ac:chgData name="Daniel Burrage" userId="cf3d412612506221" providerId="LiveId" clId="{FCEAD8E7-4AFE-4A33-9E0C-8B6A62825BCF}" dt="2020-10-19T19:51:00.006" v="5" actId="27636"/>
          <ac:spMkLst>
            <pc:docMk/>
            <pc:sldMk cId="631795306" sldId="266"/>
            <ac:spMk id="14" creationId="{83F69DA1-AC70-490E-B194-91E0D1433179}"/>
          </ac:spMkLst>
        </pc:spChg>
        <pc:spChg chg="del mod">
          <ac:chgData name="Daniel Burrage" userId="cf3d412612506221" providerId="LiveId" clId="{FCEAD8E7-4AFE-4A33-9E0C-8B6A62825BCF}" dt="2020-10-19T19:52:15.517" v="232" actId="478"/>
          <ac:spMkLst>
            <pc:docMk/>
            <pc:sldMk cId="631795306" sldId="266"/>
            <ac:spMk id="15" creationId="{F2381E0F-492C-461A-9293-3A91F625F544}"/>
          </ac:spMkLst>
        </pc:spChg>
        <pc:spChg chg="del mod">
          <ac:chgData name="Daniel Burrage" userId="cf3d412612506221" providerId="LiveId" clId="{FCEAD8E7-4AFE-4A33-9E0C-8B6A62825BCF}" dt="2020-10-19T19:52:10.784" v="231" actId="478"/>
          <ac:spMkLst>
            <pc:docMk/>
            <pc:sldMk cId="631795306" sldId="266"/>
            <ac:spMk id="16" creationId="{EDF1303F-E570-4EAF-A51C-08045326EF46}"/>
          </ac:spMkLst>
        </pc:spChg>
        <pc:spChg chg="del mod">
          <ac:chgData name="Daniel Burrage" userId="cf3d412612506221" providerId="LiveId" clId="{FCEAD8E7-4AFE-4A33-9E0C-8B6A62825BCF}" dt="2020-10-19T19:52:10.784" v="231" actId="478"/>
          <ac:spMkLst>
            <pc:docMk/>
            <pc:sldMk cId="631795306" sldId="266"/>
            <ac:spMk id="17" creationId="{924BB435-C991-425D-B0C6-4123F8A68413}"/>
          </ac:spMkLst>
        </pc:spChg>
        <pc:spChg chg="del mod">
          <ac:chgData name="Daniel Burrage" userId="cf3d412612506221" providerId="LiveId" clId="{FCEAD8E7-4AFE-4A33-9E0C-8B6A62825BCF}" dt="2020-10-19T19:52:10.784" v="231" actId="478"/>
          <ac:spMkLst>
            <pc:docMk/>
            <pc:sldMk cId="631795306" sldId="266"/>
            <ac:spMk id="18" creationId="{FB447B20-ED4E-4AFF-93C3-2E21B86A876C}"/>
          </ac:spMkLst>
        </pc:spChg>
        <pc:spChg chg="mod">
          <ac:chgData name="Daniel Burrage" userId="cf3d412612506221" providerId="LiveId" clId="{FCEAD8E7-4AFE-4A33-9E0C-8B6A62825BCF}" dt="2020-10-19T19:51:00.015" v="8" actId="27636"/>
          <ac:spMkLst>
            <pc:docMk/>
            <pc:sldMk cId="631795306" sldId="266"/>
            <ac:spMk id="19" creationId="{8B7D512D-6398-41B4-9CE7-4D7584386AED}"/>
          </ac:spMkLst>
        </pc:spChg>
        <pc:spChg chg="del mod">
          <ac:chgData name="Daniel Burrage" userId="cf3d412612506221" providerId="LiveId" clId="{FCEAD8E7-4AFE-4A33-9E0C-8B6A62825BCF}" dt="2020-10-19T19:52:15.517" v="232" actId="478"/>
          <ac:spMkLst>
            <pc:docMk/>
            <pc:sldMk cId="631795306" sldId="266"/>
            <ac:spMk id="20" creationId="{8B471A36-A197-4D5D-97C5-FC41FAFFDFC8}"/>
          </ac:spMkLst>
        </pc:spChg>
        <pc:spChg chg="del mod">
          <ac:chgData name="Daniel Burrage" userId="cf3d412612506221" providerId="LiveId" clId="{FCEAD8E7-4AFE-4A33-9E0C-8B6A62825BCF}" dt="2020-10-19T19:52:10.784" v="231" actId="478"/>
          <ac:spMkLst>
            <pc:docMk/>
            <pc:sldMk cId="631795306" sldId="266"/>
            <ac:spMk id="21" creationId="{55E08DBB-E3F0-484D-BFD2-11BDBF669F9B}"/>
          </ac:spMkLst>
        </pc:spChg>
        <pc:spChg chg="del mod">
          <ac:chgData name="Daniel Burrage" userId="cf3d412612506221" providerId="LiveId" clId="{FCEAD8E7-4AFE-4A33-9E0C-8B6A62825BCF}" dt="2020-10-19T19:52:10.784" v="231" actId="478"/>
          <ac:spMkLst>
            <pc:docMk/>
            <pc:sldMk cId="631795306" sldId="266"/>
            <ac:spMk id="22" creationId="{B8AF71FE-8F8A-43FD-BD27-B7497F9782A6}"/>
          </ac:spMkLst>
        </pc:spChg>
        <pc:spChg chg="del mod">
          <ac:chgData name="Daniel Burrage" userId="cf3d412612506221" providerId="LiveId" clId="{FCEAD8E7-4AFE-4A33-9E0C-8B6A62825BCF}" dt="2020-10-19T19:52:10.784" v="231" actId="478"/>
          <ac:spMkLst>
            <pc:docMk/>
            <pc:sldMk cId="631795306" sldId="266"/>
            <ac:spMk id="23" creationId="{8C45F904-CA0A-4C18-9308-F64483FC52A1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24" creationId="{CE1B04B6-19B6-4D38-AD6E-126C975F95E4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25" creationId="{0541D5FB-7941-4AB2-B0F7-5D271BD9B933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26" creationId="{372E66D9-33F8-4B7C-B270-03588D6DB5C1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27" creationId="{FA2343CF-C875-4264-9469-EE363DC040B8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28" creationId="{1182DDDF-BF3C-4615-85B9-FF9414A16A4C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29" creationId="{D7EB6137-1472-4372-B639-EBA70DF7BAA2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0" creationId="{9DCE9BAD-1DA3-44C6-8AC1-77399B982A66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1" creationId="{952BD684-B766-4C89-A442-D412B880FEA5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2" creationId="{A109FCAD-17C9-4B33-9938-092D83BE8F42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3" creationId="{6C9F22C8-E0BB-4AE2-BB10-FBA9F6586429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4" creationId="{35793976-986B-44E5-AC7E-B5EA050CC4F1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5" creationId="{C5D4B0F5-9BA3-4E7E-B5A3-894D4560B052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6" creationId="{82C6986E-1EB4-4286-A34A-C170F00FB4FE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7" creationId="{CACFB826-E0A8-46D5-9CCC-72C8F470BBEB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8" creationId="{9394E1ED-FFA0-4021-8E9C-84AB71EA8BE4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39" creationId="{D1EB793D-A803-4DDF-91B5-30B1C932A6E2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0" creationId="{893BEB6B-E180-4833-A18C-319F27941796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1" creationId="{F5FB125C-FC6A-4C89-B6D5-6DE1E922BE32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2" creationId="{3502A2C2-3B45-4230-B5A2-F13FCE12B6B3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3" creationId="{ECE7467A-2932-4A83-94CE-2C210830FC2A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4" creationId="{70061783-DE68-42A8-A959-196BD97E1EC8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5" creationId="{2D2631F5-15A5-41AD-BE1D-41BD6736CB68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6" creationId="{5956CF77-0940-486E-A336-5847E43487B8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7" creationId="{90A04857-CB28-4D18-8C26-349DA8A6359F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8" creationId="{DF548523-D96A-43CF-9FBA-BBFA582E5984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49" creationId="{BB6E40D8-0ACB-4BEB-B93B-907E5DB7F39C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0" creationId="{0C554C1B-EEF3-48E0-9B84-1F832D5BA345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1" creationId="{736A0C94-50B8-4382-8A7F-E02CDC28ADB1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2" creationId="{0DD77887-A4E1-4761-B7F8-94DC12918303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3" creationId="{F8BB08B0-2434-41B0-8907-C01632CB44DA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4" creationId="{FE18ED99-3125-4A44-8E44-6AEB19D05257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5" creationId="{5391E321-A91F-46C3-98A8-7E62322311F1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6" creationId="{B76BB9A8-56FA-4AC8-9FD6-CC7232295825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7" creationId="{FBDA02AE-20EB-4978-9A09-3DAD27951136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8" creationId="{0643C163-440C-4490-8420-730EF7F09AA3}"/>
          </ac:spMkLst>
        </pc:spChg>
        <pc:spChg chg="del">
          <ac:chgData name="Daniel Burrage" userId="cf3d412612506221" providerId="LiveId" clId="{FCEAD8E7-4AFE-4A33-9E0C-8B6A62825BCF}" dt="2020-10-19T19:53:10.870" v="236" actId="478"/>
          <ac:spMkLst>
            <pc:docMk/>
            <pc:sldMk cId="631795306" sldId="266"/>
            <ac:spMk id="59" creationId="{2A7DEE31-7F5B-4343-98F9-28671266A61B}"/>
          </ac:spMkLst>
        </pc:spChg>
        <pc:spChg chg="del">
          <ac:chgData name="Daniel Burrage" userId="cf3d412612506221" providerId="LiveId" clId="{FCEAD8E7-4AFE-4A33-9E0C-8B6A62825BCF}" dt="2020-10-19T19:51:55.388" v="223" actId="478"/>
          <ac:spMkLst>
            <pc:docMk/>
            <pc:sldMk cId="631795306" sldId="266"/>
            <ac:spMk id="60" creationId="{24A6BF57-86A1-414C-8654-1A44FCACCCC9}"/>
          </ac:spMkLst>
        </pc:spChg>
        <pc:spChg chg="del">
          <ac:chgData name="Daniel Burrage" userId="cf3d412612506221" providerId="LiveId" clId="{FCEAD8E7-4AFE-4A33-9E0C-8B6A62825BCF}" dt="2020-10-19T19:51:58.463" v="224" actId="478"/>
          <ac:spMkLst>
            <pc:docMk/>
            <pc:sldMk cId="631795306" sldId="266"/>
            <ac:spMk id="61" creationId="{1AB15749-48E2-41BA-9F07-D9F9DCB41AE1}"/>
          </ac:spMkLst>
        </pc:spChg>
        <pc:spChg chg="add mod">
          <ac:chgData name="Daniel Burrage" userId="cf3d412612506221" providerId="LiveId" clId="{FCEAD8E7-4AFE-4A33-9E0C-8B6A62825BCF}" dt="2020-10-19T19:52:32.003" v="235" actId="1076"/>
          <ac:spMkLst>
            <pc:docMk/>
            <pc:sldMk cId="631795306" sldId="266"/>
            <ac:spMk id="62" creationId="{C245DD49-59B6-4065-B162-B69B0E47D39F}"/>
          </ac:spMkLst>
        </pc:spChg>
      </pc:sldChg>
      <pc:sldChg chg="addSp delSp modSp del mod">
        <pc:chgData name="Daniel Burrage" userId="cf3d412612506221" providerId="LiveId" clId="{FCEAD8E7-4AFE-4A33-9E0C-8B6A62825BCF}" dt="2020-10-19T21:14:49.163" v="500" actId="47"/>
        <pc:sldMkLst>
          <pc:docMk/>
          <pc:sldMk cId="639477460" sldId="267"/>
        </pc:sldMkLst>
        <pc:spChg chg="mod">
          <ac:chgData name="Daniel Burrage" userId="cf3d412612506221" providerId="LiveId" clId="{FCEAD8E7-4AFE-4A33-9E0C-8B6A62825BCF}" dt="2020-10-19T19:53:53.179" v="284" actId="20577"/>
          <ac:spMkLst>
            <pc:docMk/>
            <pc:sldMk cId="639477460" sldId="267"/>
            <ac:spMk id="2" creationId="{01424FA4-B62E-4E60-B20D-B2D4F28526A7}"/>
          </ac:spMkLst>
        </pc:spChg>
        <pc:spChg chg="mod">
          <ac:chgData name="Daniel Burrage" userId="cf3d412612506221" providerId="LiveId" clId="{FCEAD8E7-4AFE-4A33-9E0C-8B6A62825BCF}" dt="2020-10-19T19:53:55.755" v="288" actId="20577"/>
          <ac:spMkLst>
            <pc:docMk/>
            <pc:sldMk cId="639477460" sldId="267"/>
            <ac:spMk id="3" creationId="{B9DB4597-5A2F-4083-97F7-5126D3AA3A3A}"/>
          </ac:spMkLst>
        </pc:spChg>
        <pc:spChg chg="mod">
          <ac:chgData name="Daniel Burrage" userId="cf3d412612506221" providerId="LiveId" clId="{FCEAD8E7-4AFE-4A33-9E0C-8B6A62825BCF}" dt="2020-10-19T19:53:41.158" v="260" actId="20577"/>
          <ac:spMkLst>
            <pc:docMk/>
            <pc:sldMk cId="639477460" sldId="267"/>
            <ac:spMk id="4" creationId="{D8517A5E-5E88-4C4B-A0B2-236C0F6B71F0}"/>
          </ac:spMkLst>
        </pc:spChg>
        <pc:spChg chg="mod">
          <ac:chgData name="Daniel Burrage" userId="cf3d412612506221" providerId="LiveId" clId="{FCEAD8E7-4AFE-4A33-9E0C-8B6A62825BCF}" dt="2020-10-19T19:53:45.626" v="271" actId="20577"/>
          <ac:spMkLst>
            <pc:docMk/>
            <pc:sldMk cId="639477460" sldId="267"/>
            <ac:spMk id="5" creationId="{1CAE7223-B281-46C4-A848-BF2AB7E58B5F}"/>
          </ac:spMkLst>
        </pc:spChg>
        <pc:spChg chg="del">
          <ac:chgData name="Daniel Burrage" userId="cf3d412612506221" providerId="LiveId" clId="{FCEAD8E7-4AFE-4A33-9E0C-8B6A62825BCF}" dt="2020-10-19T19:54:12.987" v="294" actId="478"/>
          <ac:spMkLst>
            <pc:docMk/>
            <pc:sldMk cId="639477460" sldId="267"/>
            <ac:spMk id="6" creationId="{D056F6B0-E79B-4C53-AF66-B40A85B68843}"/>
          </ac:spMkLst>
        </pc:spChg>
        <pc:spChg chg="mod">
          <ac:chgData name="Daniel Burrage" userId="cf3d412612506221" providerId="LiveId" clId="{FCEAD8E7-4AFE-4A33-9E0C-8B6A62825BCF}" dt="2020-10-19T19:53:47.460" v="273" actId="20577"/>
          <ac:spMkLst>
            <pc:docMk/>
            <pc:sldMk cId="639477460" sldId="267"/>
            <ac:spMk id="7" creationId="{60D1611A-0940-49A2-843A-2E9959A6A159}"/>
          </ac:spMkLst>
        </pc:spChg>
        <pc:spChg chg="mod">
          <ac:chgData name="Daniel Burrage" userId="cf3d412612506221" providerId="LiveId" clId="{FCEAD8E7-4AFE-4A33-9E0C-8B6A62825BCF}" dt="2020-10-19T19:53:50.284" v="278" actId="20577"/>
          <ac:spMkLst>
            <pc:docMk/>
            <pc:sldMk cId="639477460" sldId="267"/>
            <ac:spMk id="8" creationId="{F5A85784-F532-4E2B-86D6-556DE3BCFC4D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9" creationId="{A6478E46-40E8-4B43-BDDB-E1D0B4C72C10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10" creationId="{31633427-864D-4B93-B32A-59BFADC3C4E0}"/>
          </ac:spMkLst>
        </pc:spChg>
        <pc:spChg chg="del mod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11" creationId="{7A557AF0-EA20-4C77-AEB4-1B25FE95F6B7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12" creationId="{41B3CEE0-7B72-44B1-A552-E898416DBAA8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13" creationId="{1FB7BB5B-17FC-4A04-A99B-75A5E9B5D5A5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14" creationId="{BB189F76-DEB6-40A7-9B64-A868E27F44E2}"/>
          </ac:spMkLst>
        </pc:spChg>
        <pc:spChg chg="del">
          <ac:chgData name="Daniel Burrage" userId="cf3d412612506221" providerId="LiveId" clId="{FCEAD8E7-4AFE-4A33-9E0C-8B6A62825BCF}" dt="2020-10-19T19:54:12.987" v="294" actId="478"/>
          <ac:spMkLst>
            <pc:docMk/>
            <pc:sldMk cId="639477460" sldId="267"/>
            <ac:spMk id="15" creationId="{3F762707-F8E0-4D7F-918F-F5D58CF2E26F}"/>
          </ac:spMkLst>
        </pc:spChg>
        <pc:spChg chg="del">
          <ac:chgData name="Daniel Burrage" userId="cf3d412612506221" providerId="LiveId" clId="{FCEAD8E7-4AFE-4A33-9E0C-8B6A62825BCF}" dt="2020-10-19T19:54:12.987" v="294" actId="478"/>
          <ac:spMkLst>
            <pc:docMk/>
            <pc:sldMk cId="639477460" sldId="267"/>
            <ac:spMk id="16" creationId="{0D6076E5-8B5D-4944-97D2-8DEA2244E401}"/>
          </ac:spMkLst>
        </pc:spChg>
        <pc:spChg chg="mod">
          <ac:chgData name="Daniel Burrage" userId="cf3d412612506221" providerId="LiveId" clId="{FCEAD8E7-4AFE-4A33-9E0C-8B6A62825BCF}" dt="2020-10-19T19:54:22.854" v="300" actId="27636"/>
          <ac:spMkLst>
            <pc:docMk/>
            <pc:sldMk cId="639477460" sldId="267"/>
            <ac:spMk id="17" creationId="{A09A0D64-6714-4AE3-9E39-EA687D5C6521}"/>
          </ac:spMkLst>
        </pc:spChg>
        <pc:spChg chg="del">
          <ac:chgData name="Daniel Burrage" userId="cf3d412612506221" providerId="LiveId" clId="{FCEAD8E7-4AFE-4A33-9E0C-8B6A62825BCF}" dt="2020-10-19T19:54:15.492" v="295" actId="478"/>
          <ac:spMkLst>
            <pc:docMk/>
            <pc:sldMk cId="639477460" sldId="267"/>
            <ac:spMk id="18" creationId="{B4E4B09C-81AF-49EF-AB1F-7C1DABE06D10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19" creationId="{611ABF7F-BC0E-494A-90A2-5AEAB5AFDF33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0" creationId="{29218404-73E9-4CA0-B983-26767800F5FE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1" creationId="{A208E820-3BB0-49B8-A5C9-8DDF2BFF2A5D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2" creationId="{9BF8254E-8C94-4B4B-8663-9A437EE6B89D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3" creationId="{EBA948A2-CDC1-4C55-A6EF-0C996253C9A2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4" creationId="{2889E387-E69E-416A-920F-03941DB79555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5" creationId="{FB6EA8C4-134E-479F-B0B0-6B4E53625683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6" creationId="{4FBD9CCB-CE4F-429F-9CD0-80CCC628D8A6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7" creationId="{BE07F790-7B4C-46C2-9825-FFA7958B6D6D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8" creationId="{05B26C50-64F2-48CC-BE9B-C415A120458E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29" creationId="{97EC4340-8D50-43BF-848E-4620F78E2853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0" creationId="{6FF47752-5F6A-4DFB-B886-E6FA51871A67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1" creationId="{9860575A-CF3A-47FF-9B86-BB3E448FD762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2" creationId="{0D8B3A21-3E19-4C29-978F-A11A088A699B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3" creationId="{B7BAEF53-3F04-4148-8400-D784B80202CE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4" creationId="{A01D0ABC-F72E-446C-81E4-8D90BCFA8834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5" creationId="{577AEE89-7567-4634-936F-44183ADE52DA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6" creationId="{CB6BBB3D-523A-48EE-A037-DE0872E73E7B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7" creationId="{19B20461-B4B6-428A-B65E-B5C3AD679AF4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8" creationId="{49922019-843E-4FEA-9611-4B2AC8439A96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39" creationId="{13051801-3F5C-4938-99C5-879EB650E4ED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0" creationId="{CA2FF0F6-6AEE-41F9-84D4-FB019DC45DE4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1" creationId="{1063003F-E5E4-4BF6-B498-4F5BDF2DEE28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2" creationId="{37D1C249-01A8-425E-ADF6-A1F6923B2BBE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3" creationId="{9B5ABC9E-FBF4-45A8-9438-2DCAF3803EAB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4" creationId="{ADEFBFE0-C6CD-4486-A3B3-FB08FAC8A6F1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5" creationId="{B476B8DD-3599-44CE-83FB-3F22D9634B5B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6" creationId="{615A7F3B-8172-46AC-BA5C-E4E1A34B63A1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7" creationId="{DD72CE45-04C3-4C2A-A1C7-4D9742BC9B68}"/>
          </ac:spMkLst>
        </pc:spChg>
        <pc:spChg chg="del">
          <ac:chgData name="Daniel Burrage" userId="cf3d412612506221" providerId="LiveId" clId="{FCEAD8E7-4AFE-4A33-9E0C-8B6A62825BCF}" dt="2020-10-19T19:54:09.346" v="293" actId="478"/>
          <ac:spMkLst>
            <pc:docMk/>
            <pc:sldMk cId="639477460" sldId="267"/>
            <ac:spMk id="48" creationId="{A05E0E10-71C2-4D96-A206-E39D1AAC2F4B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49" creationId="{D6BC46F9-B86F-4D08-8244-9E25810B7050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0" creationId="{441CB191-E8E1-476B-8C58-195A1ED310E3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1" creationId="{FA385550-871F-4808-A420-966C0E83A3F8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2" creationId="{82B1BA81-D055-41B9-8603-6EC063CE34BF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3" creationId="{B80B7D20-7C6A-462F-9660-7B03AC74EBBB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4" creationId="{4160B2A2-91B5-4000-9E44-1337909B6CFC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5" creationId="{FD33E44E-21EE-446B-AD79-EC6C25D183BD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6" creationId="{C5AF943A-8E26-427B-B8B7-64F7E71EF7FE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7" creationId="{92F5A5DF-F53D-420C-AF55-55124D9FEE0E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8" creationId="{9F32E6C2-4927-41AA-B809-D344A192491C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59" creationId="{A4A4BE7A-7546-4C82-9828-698040BAE221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0" creationId="{2133B994-950A-410F-97C0-C3AB00117004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1" creationId="{F45EFE4F-4208-405A-9A19-2F881852AF40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2" creationId="{C10DE46A-D8F8-4444-A463-5BC3C132BA23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3" creationId="{36CBF5E1-C7BF-440F-AA2D-A096C12FAC5C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4" creationId="{FC1DE4CA-D1A4-44D1-A687-310CECE172E4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5" creationId="{C1FF14CE-6304-43F2-A779-6F8B2BB2A33A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6" creationId="{15AE956D-29BB-4EC0-9E33-8723497038F8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7" creationId="{0078D8A9-3CA6-4F62-A987-E987AF0F5942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8" creationId="{143DAC1D-4BA4-42C2-A283-5E9DF99AE7DA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69" creationId="{A4233655-48AD-4FC2-B2E3-17ED40106055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0" creationId="{B22D8F0A-E140-43BE-9465-B57272FC682E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1" creationId="{0519C2AA-49CE-40AB-931B-F794F674673E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2" creationId="{CC90725B-299E-4DC2-8940-6C228FEBFD7A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3" creationId="{E819B42D-798E-4183-93C5-39DDDAA21534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4" creationId="{8ADA5EF6-30BF-4A6F-8B14-7CA0786BA6A1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5" creationId="{64178BE0-CEBE-4134-82FA-55583AFC6AAC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6" creationId="{6B2D33D3-0C15-4B42-B1D6-B57FBAA031DB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7" creationId="{F66EFF4E-D657-405C-8E30-8F9432A69603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8" creationId="{902FDF33-214A-43ED-A183-B1800B73A84A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79" creationId="{CA157B56-E0FA-4142-AF32-C775BF5D9BF2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0" creationId="{6DC833E0-34FD-4734-ACEE-49F46151E1A2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1" creationId="{397C9F9D-7156-4311-BF29-BAF6C7BCFCD7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2" creationId="{A66104D1-18C0-459D-9E48-700CFA71CF8C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3" creationId="{9177A328-809F-445B-B17E-FD8B03E02CD8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4" creationId="{5D053A50-3B08-4506-897B-D03FF552DAA5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5" creationId="{6001AF83-0AD2-419C-8BA9-9C53E6E1F51A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6" creationId="{2A0A5499-44CE-4946-8054-26AF69399441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7" creationId="{57A8D743-881E-4B6B-9E1B-E79942F71C9C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8" creationId="{50B48929-452D-4FAC-BE07-257727A723C4}"/>
          </ac:spMkLst>
        </pc:spChg>
        <pc:spChg chg="del">
          <ac:chgData name="Daniel Burrage" userId="cf3d412612506221" providerId="LiveId" clId="{FCEAD8E7-4AFE-4A33-9E0C-8B6A62825BCF}" dt="2020-10-19T19:54:55.424" v="323" actId="478"/>
          <ac:spMkLst>
            <pc:docMk/>
            <pc:sldMk cId="639477460" sldId="267"/>
            <ac:spMk id="89" creationId="{1C838DB1-039D-469C-8DC0-17391E102F44}"/>
          </ac:spMkLst>
        </pc:spChg>
        <pc:spChg chg="del">
          <ac:chgData name="Daniel Burrage" userId="cf3d412612506221" providerId="LiveId" clId="{FCEAD8E7-4AFE-4A33-9E0C-8B6A62825BCF}" dt="2020-10-19T19:53:58.009" v="289" actId="478"/>
          <ac:spMkLst>
            <pc:docMk/>
            <pc:sldMk cId="639477460" sldId="267"/>
            <ac:spMk id="90" creationId="{9FB73C8C-FDDE-43B7-A9A2-608FF55ABB78}"/>
          </ac:spMkLst>
        </pc:spChg>
        <pc:spChg chg="mod">
          <ac:chgData name="Daniel Burrage" userId="cf3d412612506221" providerId="LiveId" clId="{FCEAD8E7-4AFE-4A33-9E0C-8B6A62825BCF}" dt="2020-10-19T19:54:26.156" v="301" actId="20577"/>
          <ac:spMkLst>
            <pc:docMk/>
            <pc:sldMk cId="639477460" sldId="267"/>
            <ac:spMk id="91" creationId="{0BCA9AA0-EC70-4389-A5D6-9AFA426C7076}"/>
          </ac:spMkLst>
        </pc:spChg>
        <pc:spChg chg="mod">
          <ac:chgData name="Daniel Burrage" userId="cf3d412612506221" providerId="LiveId" clId="{FCEAD8E7-4AFE-4A33-9E0C-8B6A62825BCF}" dt="2020-10-19T19:54:35.333" v="313" actId="27636"/>
          <ac:spMkLst>
            <pc:docMk/>
            <pc:sldMk cId="639477460" sldId="267"/>
            <ac:spMk id="92" creationId="{75286823-6BA6-4D75-935D-447BD7EFB29D}"/>
          </ac:spMkLst>
        </pc:spChg>
        <pc:spChg chg="mod">
          <ac:chgData name="Daniel Burrage" userId="cf3d412612506221" providerId="LiveId" clId="{FCEAD8E7-4AFE-4A33-9E0C-8B6A62825BCF}" dt="2020-10-19T19:54:38.850" v="319" actId="20577"/>
          <ac:spMkLst>
            <pc:docMk/>
            <pc:sldMk cId="639477460" sldId="267"/>
            <ac:spMk id="93" creationId="{D718DA61-BA70-444D-936C-FEC2C9F20001}"/>
          </ac:spMkLst>
        </pc:spChg>
        <pc:spChg chg="mod">
          <ac:chgData name="Daniel Burrage" userId="cf3d412612506221" providerId="LiveId" clId="{FCEAD8E7-4AFE-4A33-9E0C-8B6A62825BCF}" dt="2020-10-19T19:55:07.871" v="346" actId="20577"/>
          <ac:spMkLst>
            <pc:docMk/>
            <pc:sldMk cId="639477460" sldId="267"/>
            <ac:spMk id="94" creationId="{C657A20D-9245-4666-8498-72842911C62C}"/>
          </ac:spMkLst>
        </pc:spChg>
        <pc:spChg chg="mod">
          <ac:chgData name="Daniel Burrage" userId="cf3d412612506221" providerId="LiveId" clId="{FCEAD8E7-4AFE-4A33-9E0C-8B6A62825BCF}" dt="2020-10-19T19:55:03.101" v="340" actId="20577"/>
          <ac:spMkLst>
            <pc:docMk/>
            <pc:sldMk cId="639477460" sldId="267"/>
            <ac:spMk id="95" creationId="{1011F296-5B2D-48B9-AB91-A940ED50BB62}"/>
          </ac:spMkLst>
        </pc:spChg>
        <pc:spChg chg="del mod">
          <ac:chgData name="Daniel Burrage" userId="cf3d412612506221" providerId="LiveId" clId="{FCEAD8E7-4AFE-4A33-9E0C-8B6A62825BCF}" dt="2020-10-19T19:54:49.958" v="322" actId="478"/>
          <ac:spMkLst>
            <pc:docMk/>
            <pc:sldMk cId="639477460" sldId="267"/>
            <ac:spMk id="96" creationId="{9D57273F-AF9B-4B48-95C7-4B1358886A79}"/>
          </ac:spMkLst>
        </pc:spChg>
        <pc:spChg chg="mod">
          <ac:chgData name="Daniel Burrage" userId="cf3d412612506221" providerId="LiveId" clId="{FCEAD8E7-4AFE-4A33-9E0C-8B6A62825BCF}" dt="2020-10-19T19:54:41.998" v="320" actId="20577"/>
          <ac:spMkLst>
            <pc:docMk/>
            <pc:sldMk cId="639477460" sldId="267"/>
            <ac:spMk id="97" creationId="{B77A9799-D23C-46A4-B1E3-14D7B056E326}"/>
          </ac:spMkLst>
        </pc:spChg>
        <pc:spChg chg="del mod">
          <ac:chgData name="Daniel Burrage" userId="cf3d412612506221" providerId="LiveId" clId="{FCEAD8E7-4AFE-4A33-9E0C-8B6A62825BCF}" dt="2020-10-19T19:54:44.879" v="321" actId="478"/>
          <ac:spMkLst>
            <pc:docMk/>
            <pc:sldMk cId="639477460" sldId="267"/>
            <ac:spMk id="98" creationId="{496ADE10-4FC3-4C99-9086-4C044541FF88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99" creationId="{50F2D041-2B32-457B-8387-EB10E62DDC0C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0" creationId="{B2C2A2F7-8A7D-4E95-8A63-FEDDC8B732E3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1" creationId="{70688DE1-699D-4850-ADB7-71BEB1313C60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2" creationId="{37D02846-1D5B-4FD0-8A23-241C0A689125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3" creationId="{0D559C47-2536-42A6-9A84-691C6A0FF5EF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4" creationId="{DFB26490-D0E2-4BD4-8742-134F3E9ACBD5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5" creationId="{9029BAE8-0B4C-4F52-A148-F0765C6FFF1C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6" creationId="{6ECC4B9D-A3EA-4616-A4DF-621A03BCB638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7" creationId="{D6DD2BC5-C4F5-4D46-95F8-C5F1CA828B62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8" creationId="{D655D457-FF40-4580-9527-4841540D18A8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09" creationId="{8A2F0CBF-9B28-4B61-ADD0-55F4F3F8CC61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0" creationId="{A4C142A4-FFAA-4F51-8603-7BC0F0A1F220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1" creationId="{4E3A8EB5-2001-452F-AA8F-4E81C8C3B406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2" creationId="{D662EDBC-3F54-45F3-9A9E-4AF29D41236B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3" creationId="{3F7B2C43-5F9C-4523-A778-21A601BB7B50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4" creationId="{6D56CBF8-8ED7-4EB6-8A92-65FD888244B4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5" creationId="{C2370DC3-D483-4C11-AB72-9682C0C50404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6" creationId="{B2E3A7EC-E7E1-4737-9E9C-8017E9EEB2EB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7" creationId="{44F3E99C-6014-427A-8CB9-418713E43FC9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8" creationId="{B9B079B6-D89E-422E-A441-64619CD10DCD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19" creationId="{F9008A7E-2B80-41CB-AD34-678450849C3D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20" creationId="{9639ACDA-2824-46EC-9DFB-CE3B63FF0BE1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21" creationId="{30767DBC-6CD3-4792-AAE7-C5D755DC1D41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22" creationId="{840BB944-A6BF-4762-AD91-0F0A334F65BB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23" creationId="{13629D1E-864D-4826-8DF7-134C2DD89E7D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24" creationId="{CFDA2C20-2534-41A7-BB9A-983EB6439989}"/>
          </ac:spMkLst>
        </pc:spChg>
        <pc:spChg chg="del">
          <ac:chgData name="Daniel Burrage" userId="cf3d412612506221" providerId="LiveId" clId="{FCEAD8E7-4AFE-4A33-9E0C-8B6A62825BCF}" dt="2020-10-19T19:53:36.523" v="250" actId="478"/>
          <ac:spMkLst>
            <pc:docMk/>
            <pc:sldMk cId="639477460" sldId="267"/>
            <ac:spMk id="125" creationId="{3F2F5E18-F66F-4067-BB16-4D057D9C8C49}"/>
          </ac:spMkLst>
        </pc:spChg>
        <pc:spChg chg="add del mod">
          <ac:chgData name="Daniel Burrage" userId="cf3d412612506221" providerId="LiveId" clId="{FCEAD8E7-4AFE-4A33-9E0C-8B6A62825BCF}" dt="2020-10-19T19:54:12.987" v="294" actId="478"/>
          <ac:spMkLst>
            <pc:docMk/>
            <pc:sldMk cId="639477460" sldId="267"/>
            <ac:spMk id="127" creationId="{C3640FAB-C1AE-4E2D-9684-A507974275BC}"/>
          </ac:spMkLst>
        </pc:spChg>
      </pc:sldChg>
      <pc:sldChg chg="addSp delSp modSp del mod">
        <pc:chgData name="Daniel Burrage" userId="cf3d412612506221" providerId="LiveId" clId="{FCEAD8E7-4AFE-4A33-9E0C-8B6A62825BCF}" dt="2020-10-19T21:14:49.329" v="501" actId="47"/>
        <pc:sldMkLst>
          <pc:docMk/>
          <pc:sldMk cId="1543958948" sldId="268"/>
        </pc:sldMkLst>
        <pc:spChg chg="mod">
          <ac:chgData name="Daniel Burrage" userId="cf3d412612506221" providerId="LiveId" clId="{FCEAD8E7-4AFE-4A33-9E0C-8B6A62825BCF}" dt="2020-10-19T19:56:44.410" v="383" actId="20577"/>
          <ac:spMkLst>
            <pc:docMk/>
            <pc:sldMk cId="1543958948" sldId="268"/>
            <ac:spMk id="2" creationId="{EE87F835-0798-415A-9A16-32CCE644AAFF}"/>
          </ac:spMkLst>
        </pc:spChg>
        <pc:spChg chg="mod">
          <ac:chgData name="Daniel Burrage" userId="cf3d412612506221" providerId="LiveId" clId="{FCEAD8E7-4AFE-4A33-9E0C-8B6A62825BCF}" dt="2020-10-19T19:59:45.916" v="485" actId="20577"/>
          <ac:spMkLst>
            <pc:docMk/>
            <pc:sldMk cId="1543958948" sldId="268"/>
            <ac:spMk id="3" creationId="{F2DFD87F-D4C5-42B3-AE4B-BE26B9480CF9}"/>
          </ac:spMkLst>
        </pc:spChg>
        <pc:spChg chg="mod">
          <ac:chgData name="Daniel Burrage" userId="cf3d412612506221" providerId="LiveId" clId="{FCEAD8E7-4AFE-4A33-9E0C-8B6A62825BCF}" dt="2020-10-19T19:56:28.516" v="363" actId="255"/>
          <ac:spMkLst>
            <pc:docMk/>
            <pc:sldMk cId="1543958948" sldId="268"/>
            <ac:spMk id="4" creationId="{D2EBC1F0-A762-4655-88CF-D0988DFC0F68}"/>
          </ac:spMkLst>
        </pc:spChg>
        <pc:spChg chg="del">
          <ac:chgData name="Daniel Burrage" userId="cf3d412612506221" providerId="LiveId" clId="{FCEAD8E7-4AFE-4A33-9E0C-8B6A62825BCF}" dt="2020-10-19T19:57:32.190" v="396" actId="478"/>
          <ac:spMkLst>
            <pc:docMk/>
            <pc:sldMk cId="1543958948" sldId="268"/>
            <ac:spMk id="5" creationId="{8ECDA820-6F6D-417E-BD7D-FC6F0828A419}"/>
          </ac:spMkLst>
        </pc:spChg>
        <pc:spChg chg="mod">
          <ac:chgData name="Daniel Burrage" userId="cf3d412612506221" providerId="LiveId" clId="{FCEAD8E7-4AFE-4A33-9E0C-8B6A62825BCF}" dt="2020-10-19T19:56:35.209" v="368" actId="27636"/>
          <ac:spMkLst>
            <pc:docMk/>
            <pc:sldMk cId="1543958948" sldId="268"/>
            <ac:spMk id="6" creationId="{397EF10C-46A4-4E21-AFAF-8D7847641101}"/>
          </ac:spMkLst>
        </pc:spChg>
        <pc:spChg chg="mod">
          <ac:chgData name="Daniel Burrage" userId="cf3d412612506221" providerId="LiveId" clId="{FCEAD8E7-4AFE-4A33-9E0C-8B6A62825BCF}" dt="2020-10-19T19:56:38.174" v="373" actId="20577"/>
          <ac:spMkLst>
            <pc:docMk/>
            <pc:sldMk cId="1543958948" sldId="268"/>
            <ac:spMk id="7" creationId="{EC2EC6B6-ED39-4B98-89D0-B44D3D101414}"/>
          </ac:spMkLst>
        </pc:spChg>
        <pc:spChg chg="add del mod">
          <ac:chgData name="Daniel Burrage" userId="cf3d412612506221" providerId="LiveId" clId="{FCEAD8E7-4AFE-4A33-9E0C-8B6A62825BCF}" dt="2020-10-19T19:57:00.407" v="387" actId="20577"/>
          <ac:spMkLst>
            <pc:docMk/>
            <pc:sldMk cId="1543958948" sldId="268"/>
            <ac:spMk id="8" creationId="{4EAF86BB-A28D-4720-A7B1-8762C0BCF98F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9" creationId="{F0DE7AA4-B18D-4D56-895C-389BA38918D7}"/>
          </ac:spMkLst>
        </pc:spChg>
        <pc:spChg chg="del">
          <ac:chgData name="Daniel Burrage" userId="cf3d412612506221" providerId="LiveId" clId="{FCEAD8E7-4AFE-4A33-9E0C-8B6A62825BCF}" dt="2020-10-19T19:57:12.174" v="394" actId="478"/>
          <ac:spMkLst>
            <pc:docMk/>
            <pc:sldMk cId="1543958948" sldId="268"/>
            <ac:spMk id="10" creationId="{8ADA1870-F762-4346-8812-F7EECAFD6E78}"/>
          </ac:spMkLst>
        </pc:spChg>
        <pc:spChg chg="mod">
          <ac:chgData name="Daniel Burrage" userId="cf3d412612506221" providerId="LiveId" clId="{FCEAD8E7-4AFE-4A33-9E0C-8B6A62825BCF}" dt="2020-10-19T19:57:29.356" v="395" actId="27636"/>
          <ac:spMkLst>
            <pc:docMk/>
            <pc:sldMk cId="1543958948" sldId="268"/>
            <ac:spMk id="11" creationId="{C820A5ED-4E49-48E7-BEE7-ED04FFEB430F}"/>
          </ac:spMkLst>
        </pc:spChg>
        <pc:spChg chg="mod">
          <ac:chgData name="Daniel Burrage" userId="cf3d412612506221" providerId="LiveId" clId="{FCEAD8E7-4AFE-4A33-9E0C-8B6A62825BCF}" dt="2020-10-19T19:57:08.001" v="393" actId="20577"/>
          <ac:spMkLst>
            <pc:docMk/>
            <pc:sldMk cId="1543958948" sldId="268"/>
            <ac:spMk id="12" creationId="{FBB8168F-4126-4E9A-A348-D7FB9A4F16DB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13" creationId="{ACE1C3EF-CD2C-44C5-B900-3A2C8E766EE1}"/>
          </ac:spMkLst>
        </pc:spChg>
        <pc:spChg chg="del">
          <ac:chgData name="Daniel Burrage" userId="cf3d412612506221" providerId="LiveId" clId="{FCEAD8E7-4AFE-4A33-9E0C-8B6A62825BCF}" dt="2020-10-19T19:57:35.717" v="397" actId="478"/>
          <ac:spMkLst>
            <pc:docMk/>
            <pc:sldMk cId="1543958948" sldId="268"/>
            <ac:spMk id="14" creationId="{1E689C67-BF00-4A3D-8862-A67B9CBC255D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15" creationId="{FD184750-02B8-498C-A28E-207A5C542CDB}"/>
          </ac:spMkLst>
        </pc:spChg>
        <pc:spChg chg="del">
          <ac:chgData name="Daniel Burrage" userId="cf3d412612506221" providerId="LiveId" clId="{FCEAD8E7-4AFE-4A33-9E0C-8B6A62825BCF}" dt="2020-10-19T19:57:35.717" v="397" actId="478"/>
          <ac:spMkLst>
            <pc:docMk/>
            <pc:sldMk cId="1543958948" sldId="268"/>
            <ac:spMk id="16" creationId="{80132196-9637-446F-8E94-B101619BCF75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17" creationId="{40E9EF67-EC4C-4809-B431-BB1B75E961DE}"/>
          </ac:spMkLst>
        </pc:spChg>
        <pc:spChg chg="del">
          <ac:chgData name="Daniel Burrage" userId="cf3d412612506221" providerId="LiveId" clId="{FCEAD8E7-4AFE-4A33-9E0C-8B6A62825BCF}" dt="2020-10-19T19:57:35.717" v="397" actId="478"/>
          <ac:spMkLst>
            <pc:docMk/>
            <pc:sldMk cId="1543958948" sldId="268"/>
            <ac:spMk id="18" creationId="{D0292CB9-1E0B-44AA-A121-BE4DA8CDE40D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19" creationId="{C38D50EE-92E0-4646-8EB0-5392949D326F}"/>
          </ac:spMkLst>
        </pc:spChg>
        <pc:spChg chg="add del">
          <ac:chgData name="Daniel Burrage" userId="cf3d412612506221" providerId="LiveId" clId="{FCEAD8E7-4AFE-4A33-9E0C-8B6A62825BCF}" dt="2020-10-19T19:57:03.154" v="388" actId="478"/>
          <ac:spMkLst>
            <pc:docMk/>
            <pc:sldMk cId="1543958948" sldId="268"/>
            <ac:spMk id="20" creationId="{1012993E-5C75-4B65-9CE8-696217E6EF70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21" creationId="{C9780FC1-0BB9-4E1C-AB59-352FD7172685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22" creationId="{4E118D7A-72F6-44C2-AC2D-602BFB0134D7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23" creationId="{9960FE03-E7E7-40D4-85DC-CB902AED6F31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24" creationId="{9EE635BF-E4B1-4859-BF85-5714F7CCFEB2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25" creationId="{F738BBC9-4181-425A-9A08-CB686B4B611F}"/>
          </ac:spMkLst>
        </pc:spChg>
        <pc:spChg chg="add del">
          <ac:chgData name="Daniel Burrage" userId="cf3d412612506221" providerId="LiveId" clId="{FCEAD8E7-4AFE-4A33-9E0C-8B6A62825BCF}" dt="2020-10-19T19:57:03.154" v="388" actId="478"/>
          <ac:spMkLst>
            <pc:docMk/>
            <pc:sldMk cId="1543958948" sldId="268"/>
            <ac:spMk id="26" creationId="{EB697147-58F1-4466-9D4A-CFDB735AD964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27" creationId="{DBC9E0AC-4AF8-452C-A282-D4F3BDF5E363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28" creationId="{A2481F62-8C8C-461F-93A2-8A6B4FB71D86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29" creationId="{ED276AF8-F048-4BF6-B402-371385B0E289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30" creationId="{90816AFA-B997-4D30-BCE2-5045157B7DD3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31" creationId="{4B30BAE7-4713-4D15-B36A-0662C41EAF31}"/>
          </ac:spMkLst>
        </pc:spChg>
        <pc:spChg chg="add del">
          <ac:chgData name="Daniel Burrage" userId="cf3d412612506221" providerId="LiveId" clId="{FCEAD8E7-4AFE-4A33-9E0C-8B6A62825BCF}" dt="2020-10-19T19:57:03.154" v="388" actId="478"/>
          <ac:spMkLst>
            <pc:docMk/>
            <pc:sldMk cId="1543958948" sldId="268"/>
            <ac:spMk id="32" creationId="{EA0B499E-0C55-4333-B6AA-176988A37DBF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33" creationId="{29846753-FD97-4FF6-B9AF-C5959BDADAAD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34" creationId="{83E75B60-807C-4A32-AF5F-A4809CB61638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35" creationId="{085020FC-A624-49F1-BE14-09507EDA72F1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36" creationId="{8B72EB8F-AAC5-448B-BBDB-AAEED05C900A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37" creationId="{A0BC07F7-7ED9-4E43-A391-81480EB9C492}"/>
          </ac:spMkLst>
        </pc:spChg>
        <pc:spChg chg="add del">
          <ac:chgData name="Daniel Burrage" userId="cf3d412612506221" providerId="LiveId" clId="{FCEAD8E7-4AFE-4A33-9E0C-8B6A62825BCF}" dt="2020-10-19T19:57:03.154" v="388" actId="478"/>
          <ac:spMkLst>
            <pc:docMk/>
            <pc:sldMk cId="1543958948" sldId="268"/>
            <ac:spMk id="38" creationId="{5A3CA3FE-87B1-488E-BFAC-50387D44B147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39" creationId="{CC92907F-061C-401A-974A-837A101E4C9B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0" creationId="{355D6C65-3D7C-4C80-B8FD-0BEC224B262C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1" creationId="{BAB75BDD-30C3-469F-906C-EB6B52B877F8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2" creationId="{B8389B36-97A6-45DE-A511-1964CA01BA03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3" creationId="{16B6DBB0-490B-496C-AD61-887FEB6487D6}"/>
          </ac:spMkLst>
        </pc:spChg>
        <pc:spChg chg="add del">
          <ac:chgData name="Daniel Burrage" userId="cf3d412612506221" providerId="LiveId" clId="{FCEAD8E7-4AFE-4A33-9E0C-8B6A62825BCF}" dt="2020-10-19T19:57:03.154" v="388" actId="478"/>
          <ac:spMkLst>
            <pc:docMk/>
            <pc:sldMk cId="1543958948" sldId="268"/>
            <ac:spMk id="44" creationId="{845BB0BE-C416-485A-A95D-280CAD11B743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5" creationId="{841EA346-AAEF-48CB-ADCE-2F9BF1DDAA59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6" creationId="{9318F77C-2B9D-45E9-9C2B-6E57EEFC8ADE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7" creationId="{B4E89F10-C898-46BC-9495-C423F7E9F841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8" creationId="{2DE33E9F-A896-4820-B672-11917B100208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49" creationId="{3D8D6F88-C56F-4791-95F8-E8D48F5785CA}"/>
          </ac:spMkLst>
        </pc:spChg>
        <pc:spChg chg="add del">
          <ac:chgData name="Daniel Burrage" userId="cf3d412612506221" providerId="LiveId" clId="{FCEAD8E7-4AFE-4A33-9E0C-8B6A62825BCF}" dt="2020-10-19T19:57:03.154" v="388" actId="478"/>
          <ac:spMkLst>
            <pc:docMk/>
            <pc:sldMk cId="1543958948" sldId="268"/>
            <ac:spMk id="50" creationId="{BB1FCD0E-5CBA-410C-A702-5D024D8629B9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51" creationId="{52DEEC88-14C7-4A3D-BFD4-00D93E0429DB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52" creationId="{A9E2FEBF-1C33-48CC-84E5-11867435AFC9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53" creationId="{B14C20D4-51A9-4559-96A4-AF58AFEB678A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54" creationId="{B1A5CEA2-6A81-4CEC-A4C3-0B3F9F597F10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55" creationId="{6A51DCC1-533B-493C-9898-D9871F136D0D}"/>
          </ac:spMkLst>
        </pc:spChg>
        <pc:spChg chg="add del">
          <ac:chgData name="Daniel Burrage" userId="cf3d412612506221" providerId="LiveId" clId="{FCEAD8E7-4AFE-4A33-9E0C-8B6A62825BCF}" dt="2020-10-19T19:57:03.154" v="388" actId="478"/>
          <ac:spMkLst>
            <pc:docMk/>
            <pc:sldMk cId="1543958948" sldId="268"/>
            <ac:spMk id="56" creationId="{3F0C8407-6940-4B46-99A9-CEC625BBCCB8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57" creationId="{D2E5FE15-4C9A-40E0-B3B4-D8138D8E80F3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58" creationId="{27709219-0749-478B-A7E0-07E69B7847A6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59" creationId="{093D19BF-BABC-448D-9272-08B3A3F073B2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60" creationId="{1327E09D-EA05-4A91-8637-FE0B471F6551}"/>
          </ac:spMkLst>
        </pc:spChg>
        <pc:spChg chg="add del">
          <ac:chgData name="Daniel Burrage" userId="cf3d412612506221" providerId="LiveId" clId="{FCEAD8E7-4AFE-4A33-9E0C-8B6A62825BCF}" dt="2020-10-19T19:56:58.020" v="386" actId="478"/>
          <ac:spMkLst>
            <pc:docMk/>
            <pc:sldMk cId="1543958948" sldId="268"/>
            <ac:spMk id="61" creationId="{5A6CF0FB-4D59-4C00-8198-46D093988B6F}"/>
          </ac:spMkLst>
        </pc:spChg>
        <pc:spChg chg="mod">
          <ac:chgData name="Daniel Burrage" userId="cf3d412612506221" providerId="LiveId" clId="{FCEAD8E7-4AFE-4A33-9E0C-8B6A62825BCF}" dt="2020-10-19T19:58:12.540" v="435" actId="20577"/>
          <ac:spMkLst>
            <pc:docMk/>
            <pc:sldMk cId="1543958948" sldId="268"/>
            <ac:spMk id="62" creationId="{05B33AA0-57C9-483C-B27B-7F9D2D7015EA}"/>
          </ac:spMkLst>
        </pc:spChg>
        <pc:spChg chg="mod">
          <ac:chgData name="Daniel Burrage" userId="cf3d412612506221" providerId="LiveId" clId="{FCEAD8E7-4AFE-4A33-9E0C-8B6A62825BCF}" dt="2020-10-19T19:57:47.108" v="412" actId="255"/>
          <ac:spMkLst>
            <pc:docMk/>
            <pc:sldMk cId="1543958948" sldId="268"/>
            <ac:spMk id="63" creationId="{CDE767F6-635A-439C-951C-742302EC2944}"/>
          </ac:spMkLst>
        </pc:spChg>
        <pc:spChg chg="mod">
          <ac:chgData name="Daniel Burrage" userId="cf3d412612506221" providerId="LiveId" clId="{FCEAD8E7-4AFE-4A33-9E0C-8B6A62825BCF}" dt="2020-10-19T19:58:05.779" v="425" actId="255"/>
          <ac:spMkLst>
            <pc:docMk/>
            <pc:sldMk cId="1543958948" sldId="268"/>
            <ac:spMk id="64" creationId="{326B86F8-CFAC-4ADC-913B-0AC60A331A31}"/>
          </ac:spMkLst>
        </pc:spChg>
        <pc:spChg chg="mod">
          <ac:chgData name="Daniel Burrage" userId="cf3d412612506221" providerId="LiveId" clId="{FCEAD8E7-4AFE-4A33-9E0C-8B6A62825BCF}" dt="2020-10-19T19:58:36.930" v="448" actId="20577"/>
          <ac:spMkLst>
            <pc:docMk/>
            <pc:sldMk cId="1543958948" sldId="268"/>
            <ac:spMk id="65" creationId="{5B24689B-9651-4B4A-9B92-BCC53AB6FDD2}"/>
          </ac:spMkLst>
        </pc:spChg>
        <pc:spChg chg="mod">
          <ac:chgData name="Daniel Burrage" userId="cf3d412612506221" providerId="LiveId" clId="{FCEAD8E7-4AFE-4A33-9E0C-8B6A62825BCF}" dt="2020-10-19T19:58:16.738" v="436" actId="27636"/>
          <ac:spMkLst>
            <pc:docMk/>
            <pc:sldMk cId="1543958948" sldId="268"/>
            <ac:spMk id="66" creationId="{29AF65CD-FD67-4BB8-830C-E3689990CC5D}"/>
          </ac:spMkLst>
        </pc:spChg>
        <pc:spChg chg="mod">
          <ac:chgData name="Daniel Burrage" userId="cf3d412612506221" providerId="LiveId" clId="{FCEAD8E7-4AFE-4A33-9E0C-8B6A62825BCF}" dt="2020-10-19T19:57:59.527" v="420" actId="20577"/>
          <ac:spMkLst>
            <pc:docMk/>
            <pc:sldMk cId="1543958948" sldId="268"/>
            <ac:spMk id="67" creationId="{B028D24F-6F84-4657-9185-521CA08A9742}"/>
          </ac:spMkLst>
        </pc:spChg>
        <pc:spChg chg="del">
          <ac:chgData name="Daniel Burrage" userId="cf3d412612506221" providerId="LiveId" clId="{FCEAD8E7-4AFE-4A33-9E0C-8B6A62825BCF}" dt="2020-10-19T19:58:30.245" v="443" actId="478"/>
          <ac:spMkLst>
            <pc:docMk/>
            <pc:sldMk cId="1543958948" sldId="268"/>
            <ac:spMk id="68" creationId="{ACCE989F-FCA3-4E8E-AE62-89B599361F3A}"/>
          </ac:spMkLst>
        </pc:spChg>
        <pc:spChg chg="del">
          <ac:chgData name="Daniel Burrage" userId="cf3d412612506221" providerId="LiveId" clId="{FCEAD8E7-4AFE-4A33-9E0C-8B6A62825BCF}" dt="2020-10-19T19:58:25.898" v="442" actId="478"/>
          <ac:spMkLst>
            <pc:docMk/>
            <pc:sldMk cId="1543958948" sldId="268"/>
            <ac:spMk id="69" creationId="{F0A8C1CD-682A-4F2A-8462-BA9E67A9F7C0}"/>
          </ac:spMkLst>
        </pc:spChg>
        <pc:spChg chg="mod">
          <ac:chgData name="Daniel Burrage" userId="cf3d412612506221" providerId="LiveId" clId="{FCEAD8E7-4AFE-4A33-9E0C-8B6A62825BCF}" dt="2020-10-19T19:58:23.158" v="441" actId="27636"/>
          <ac:spMkLst>
            <pc:docMk/>
            <pc:sldMk cId="1543958948" sldId="268"/>
            <ac:spMk id="70" creationId="{4760B4C6-7C98-430D-A021-67FEFE7F3DD6}"/>
          </ac:spMkLst>
        </pc:spChg>
        <pc:spChg chg="del">
          <ac:chgData name="Daniel Burrage" userId="cf3d412612506221" providerId="LiveId" clId="{FCEAD8E7-4AFE-4A33-9E0C-8B6A62825BCF}" dt="2020-10-19T19:59:08.713" v="465" actId="478"/>
          <ac:spMkLst>
            <pc:docMk/>
            <pc:sldMk cId="1543958948" sldId="268"/>
            <ac:spMk id="71" creationId="{5C04E9AE-142B-4CD3-930F-8C89BC78F401}"/>
          </ac:spMkLst>
        </pc:spChg>
        <pc:spChg chg="del">
          <ac:chgData name="Daniel Burrage" userId="cf3d412612506221" providerId="LiveId" clId="{FCEAD8E7-4AFE-4A33-9E0C-8B6A62825BCF}" dt="2020-10-19T19:58:30.245" v="443" actId="478"/>
          <ac:spMkLst>
            <pc:docMk/>
            <pc:sldMk cId="1543958948" sldId="268"/>
            <ac:spMk id="72" creationId="{DE4BE58B-1B15-4D7C-B0DF-AEEB368C613A}"/>
          </ac:spMkLst>
        </pc:spChg>
        <pc:spChg chg="mod">
          <ac:chgData name="Daniel Burrage" userId="cf3d412612506221" providerId="LiveId" clId="{FCEAD8E7-4AFE-4A33-9E0C-8B6A62825BCF}" dt="2020-10-19T19:58:44.868" v="453" actId="20577"/>
          <ac:spMkLst>
            <pc:docMk/>
            <pc:sldMk cId="1543958948" sldId="268"/>
            <ac:spMk id="73" creationId="{4C520CBB-D52E-470F-A0C9-339D9DF07A57}"/>
          </ac:spMkLst>
        </pc:spChg>
        <pc:spChg chg="del">
          <ac:chgData name="Daniel Burrage" userId="cf3d412612506221" providerId="LiveId" clId="{FCEAD8E7-4AFE-4A33-9E0C-8B6A62825BCF}" dt="2020-10-19T19:58:30.245" v="443" actId="478"/>
          <ac:spMkLst>
            <pc:docMk/>
            <pc:sldMk cId="1543958948" sldId="268"/>
            <ac:spMk id="74" creationId="{AA582A08-ABC5-4CA1-A7FF-8FC30483820D}"/>
          </ac:spMkLst>
        </pc:spChg>
        <pc:spChg chg="del">
          <ac:chgData name="Daniel Burrage" userId="cf3d412612506221" providerId="LiveId" clId="{FCEAD8E7-4AFE-4A33-9E0C-8B6A62825BCF}" dt="2020-10-19T19:59:04.105" v="464" actId="478"/>
          <ac:spMkLst>
            <pc:docMk/>
            <pc:sldMk cId="1543958948" sldId="268"/>
            <ac:spMk id="75" creationId="{AB695C4F-44A4-445C-B76D-F376F91F0541}"/>
          </ac:spMkLst>
        </pc:spChg>
        <pc:spChg chg="del">
          <ac:chgData name="Daniel Burrage" userId="cf3d412612506221" providerId="LiveId" clId="{FCEAD8E7-4AFE-4A33-9E0C-8B6A62825BCF}" dt="2020-10-19T19:58:30.245" v="443" actId="478"/>
          <ac:spMkLst>
            <pc:docMk/>
            <pc:sldMk cId="1543958948" sldId="268"/>
            <ac:spMk id="76" creationId="{5C905409-EDB0-48D4-9F88-A21E06463BA1}"/>
          </ac:spMkLst>
        </pc:spChg>
        <pc:spChg chg="mod">
          <ac:chgData name="Daniel Burrage" userId="cf3d412612506221" providerId="LiveId" clId="{FCEAD8E7-4AFE-4A33-9E0C-8B6A62825BCF}" dt="2020-10-19T19:58:51.938" v="462" actId="20577"/>
          <ac:spMkLst>
            <pc:docMk/>
            <pc:sldMk cId="1543958948" sldId="268"/>
            <ac:spMk id="77" creationId="{7BA7EDEF-1E06-4133-ADE7-38708805590B}"/>
          </ac:spMkLst>
        </pc:spChg>
        <pc:spChg chg="del">
          <ac:chgData name="Daniel Burrage" userId="cf3d412612506221" providerId="LiveId" clId="{FCEAD8E7-4AFE-4A33-9E0C-8B6A62825BCF}" dt="2020-10-19T19:58:30.245" v="443" actId="478"/>
          <ac:spMkLst>
            <pc:docMk/>
            <pc:sldMk cId="1543958948" sldId="268"/>
            <ac:spMk id="78" creationId="{41E901D4-0257-496E-9394-1AC71FC340B7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79" creationId="{B697BF74-8A73-4A0B-93D3-DB977B3D2E08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0" creationId="{EBC86E6C-8CFC-4A86-A7DB-E6DD86375891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1" creationId="{7D0605A2-2C73-43CC-A6F7-7B4FAEDEADED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2" creationId="{C3DDF120-CE35-43F0-9A35-B3895EB56E26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3" creationId="{0FB3B7FE-8675-421F-A79F-09625126E807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4" creationId="{26C400B1-EAA8-49C6-BED3-EBCA656F7119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5" creationId="{DF56EE1C-B2E7-47E8-A352-A6D97944DED6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6" creationId="{026143A7-7F82-4953-94C7-8FE51BDA15AF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7" creationId="{DECD6808-1812-4032-9C27-4CCB3F5AAC42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8" creationId="{5FB2B27E-BA0B-481D-85C0-1961AB0AC450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89" creationId="{09F6AE1E-290D-429E-91FF-5962B45991E9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0" creationId="{AC20642F-0E12-44DF-9788-7C030B8CA9E8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1" creationId="{8186571A-AF49-4023-AEDC-7BF74A1EFFB3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2" creationId="{607F3E5F-9338-49E8-B44A-C416FFD90C59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3" creationId="{A6EFDE90-51B8-426B-997C-13782F23CA18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4" creationId="{C60E391A-2E1B-4B74-BB3F-02198D36C3D2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5" creationId="{3AD98494-2EFC-451E-9966-A40B8EBBA7A1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6" creationId="{89EC4B88-E4C9-444D-9079-474D7F48A773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7" creationId="{9309A37F-6CE2-49C2-B397-9EF4632DADE5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8" creationId="{8968D43A-EBF6-4B73-8B4E-E9FB139433AB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99" creationId="{DFE0DB5D-5894-421A-AD84-C3E6762BB057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0" creationId="{5CDCE6C5-A381-49DF-BDAC-605CE0EA2BBC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1" creationId="{6039A0E3-432E-45F0-A305-A900EA8158EC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2" creationId="{E5669D54-0593-4FFA-9F1A-37E42499F18F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3" creationId="{57FA2DB7-22BD-4BB0-A80F-A8532FEE003C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4" creationId="{8BB4C6C4-C50B-483A-8F10-6A99BE261912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5" creationId="{A67CCF76-F0B8-4149-BDAE-5779A29DC5E2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6" creationId="{BC1A6224-726B-4D75-8D30-4198A1AFB701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7" creationId="{0A3D0E56-5445-4851-B047-50D6521200A5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8" creationId="{0C6B16B4-20A4-4BC1-A172-3C340755D195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09" creationId="{FCCF2249-9B01-4DBE-AED0-9DEA5BF20B83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10" creationId="{7B49C021-AD54-4C1D-85DE-A0959A24FB72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11" creationId="{29F2CC8C-3677-4356-A65B-257FD8162206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12" creationId="{286B5A15-7C1E-4397-A0E4-20B045F86143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113" creationId="{D8433906-B079-41A0-B675-89A9FA20F3DE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14" creationId="{5EB3EC05-E5ED-41A6-9913-BF932EE518F9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15" creationId="{F2258F4C-AE88-484D-8DCE-CADA4AE42240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16" creationId="{414FB9A0-8400-4B99-BA3E-311AC55FE57B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17" creationId="{190DB44E-2646-47BD-811C-9E82EF8105A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18" creationId="{5CDB9AC2-50ED-4DFD-8721-175D3F91D9CB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19" creationId="{1E1FBA13-E1BE-4BEE-9FCC-BD77F32A5AE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0" creationId="{DA94AB3E-2051-4711-9F02-14E3C7EE6A8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1" creationId="{AABBB44E-08EC-4F7F-B626-89A02A9AD3C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2" creationId="{045416AA-8042-4F9B-B4FE-B3356BE03AD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3" creationId="{AADC2D6A-68DA-439E-991E-03471C608F1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4" creationId="{06DC840E-C71E-4926-A6B8-DD801F6B3F0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5" creationId="{97CB0D89-07B0-401D-A413-2BC18E117EDB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6" creationId="{1406E5D4-CED8-40CB-ACC0-B70ADEEE282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7" creationId="{6C35FDBA-4487-45AA-B697-529D4A03D54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8" creationId="{79498815-37F1-4568-A92F-DBEAE9F9674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29" creationId="{5F22079D-2538-4AFD-9DE8-BE7DE8F5899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0" creationId="{725CF037-0654-4936-AD7A-26CB014C1C5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1" creationId="{7D8D9E5F-049F-46DD-B489-A52AF495CE4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2" creationId="{47CC323F-2E60-4417-9A4C-5F5E9768129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3" creationId="{CAEE2775-05D2-462D-A145-D32B454D298E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4" creationId="{AF8E06F0-19FC-434E-9E2A-5F41163AF73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5" creationId="{46F76A88-FD00-4493-A0F0-0E200A57100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6" creationId="{49BCF2AD-EA3F-4F5C-9FE5-E8AC0841CD9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7" creationId="{3B03E9C8-7CB8-41C8-B8A6-82232412470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8" creationId="{9540C3E5-D4D7-45F8-BC0D-C88451708F5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39" creationId="{DF8487A4-858D-43BB-A85D-B2D0C0B2F26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0" creationId="{F713CFEC-024F-4D78-AA1A-0BEF24A1F47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1" creationId="{7EDEE7BB-E78E-4D8E-BD68-7CA4EF41871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2" creationId="{5D07AD75-D9BE-4E69-9CD1-042A0D9E9C3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3" creationId="{6BC58B68-F163-4FA1-A625-A1A264A7D7D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4" creationId="{452E0DD2-DE3C-48EA-8002-745275851A2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5" creationId="{6F303B6A-1C8E-4CD7-9DFC-D56B0F2378E8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6" creationId="{88B7A539-9D65-43A8-B533-DB71DF82B3D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7" creationId="{6E29A99C-BC71-4E2F-854C-23FC57E9683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8" creationId="{D67E82B6-2305-4E5F-B859-4FA0BA7DF14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49" creationId="{D6DE515E-DE8C-4106-A511-A304C037CEDB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0" creationId="{67A56662-1C7C-4407-AC76-41ECC4F963E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1" creationId="{368310FB-544C-483B-B1EA-49F0588AED8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2" creationId="{825B967F-A7AB-457D-B48F-84E8849A508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3" creationId="{FB947C77-1D30-4556-8938-1B2BF8AB0BA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4" creationId="{046A2676-A7BC-4FDD-AB5E-84C40822FE8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5" creationId="{02542B0A-9199-43CD-9AC1-A517A6C889F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6" creationId="{00EB63DC-6FED-44F6-848A-FBFA6B5D76A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7" creationId="{347554B1-C3DD-4AB9-9D88-D1348795933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8" creationId="{B0A5D415-6867-4C51-AAF6-84EA2A0E441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59" creationId="{AA98EAC6-5238-487D-9FC5-6C51A9C1C98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0" creationId="{5D607860-B378-4D3B-9AE8-9EF46CB9B86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1" creationId="{43CD52E2-8A61-4659-8118-E268AFB7E56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2" creationId="{80E2A2EE-D5F0-4AAB-A103-9A67D5090F0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3" creationId="{6556524A-0F5E-4A4C-81DE-FB791D91290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4" creationId="{69781C57-C573-4AB4-9310-0A78BB18A49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5" creationId="{76005092-FC16-495A-9302-DE218BFD0789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6" creationId="{A0CA7196-779B-4E20-921E-D614F374D187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7" creationId="{1BE794F9-AF0B-49CC-B541-5DD583C63689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8" creationId="{C7DD255B-F7C1-41C3-BA1C-32982F56008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69" creationId="{E61A9A28-B80D-48D9-AA4E-0425987DF89B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0" creationId="{3ACB25E4-DBEC-44AA-B142-77240D92F1B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1" creationId="{B645BBC7-1AE7-4E10-B0DC-7036C83B038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2" creationId="{C3F5E5C7-3675-46A5-BEAA-220D6969FE9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3" creationId="{0E7AB9B3-28D3-4913-AA92-15EF14FCB56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4" creationId="{D320FE0A-B8F5-40C0-A614-5EFAE63878B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5" creationId="{9005AE1F-D8A5-4CFE-AA53-B195434AE5A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6" creationId="{3617B1EC-6F1C-441E-BE45-50B8151CAEB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7" creationId="{7F4CAD63-A2ED-4353-8E5A-9E70F1F6F3F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8" creationId="{CF311C64-11E3-4285-8A29-6E880366D28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79" creationId="{59BB12B0-6A6F-4918-81F4-E35CFC066D3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0" creationId="{513B3088-C18D-44F1-82FC-B8E462E4A85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1" creationId="{45CB7892-E4FC-4007-B80A-67DB387E969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2" creationId="{66F099BB-20C3-4805-BB07-9481C21FD6F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3" creationId="{1D6DFC25-398D-4CFD-9208-A823D3BED5B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4" creationId="{1146BB7A-5934-4C28-A2CA-DCFA59387AB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5" creationId="{EFC61751-8144-41E0-A5FC-68A53E29F6B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6" creationId="{28782AE4-1EAB-48E0-86A3-040F1F70289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7" creationId="{CF463E2C-68AF-4121-ACAA-A8935696FF1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8" creationId="{96B3EE0F-06EA-476C-8165-50AA90357A3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89" creationId="{82B98A32-21E8-4D3A-B0C2-5B02CD40C59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0" creationId="{B26AC9A2-6557-425D-A68D-90B55291387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1" creationId="{91F4A6E0-57B5-417E-B91E-3AE35CBE264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2" creationId="{3CACB49B-FFF9-49E4-B1CE-1631AEBC3E3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3" creationId="{23553747-29EA-4D97-B9E7-0DD941F537B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4" creationId="{F26488D6-4735-48D9-A0CD-8F79CEBA1BA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5" creationId="{91CE8EA6-ACF6-4595-AD77-5F7BE063DD5E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6" creationId="{5700AF3B-348D-41CC-A3EC-AF83F3C97A68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7" creationId="{A4DA6483-61C9-4931-81F4-3280EC94A7B8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8" creationId="{E527BB57-58CD-4E5A-A4AB-93FC1EEC6A5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199" creationId="{F59AA008-5277-48CE-BD69-0724E31F846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0" creationId="{AE1BD8D2-8D2A-4092-BEDA-838AA432F6B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1" creationId="{60C6BCC4-1443-4FAA-8664-8CB3969658FE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2" creationId="{F56DEB13-9B5A-44E9-B75B-C44E4CDB2B5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3" creationId="{57A0F95B-D5D3-4C93-B055-BFA5BDACC17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4" creationId="{C8DD42E3-DF3E-4C9C-8CBD-29830DE5B42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5" creationId="{12E1A3DE-59A2-45B9-88A5-EDA47844F69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6" creationId="{B8F1CCEC-E270-4BD2-9A9F-9D0C3A85C45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7" creationId="{47092DA6-FF3B-4F9D-964D-B8A9364E9CA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8" creationId="{D1F0D6E0-FE55-43AE-B5A8-7460B9FF3FE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09" creationId="{E3284372-EE4D-4E63-A2BF-05E4891F749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0" creationId="{D059F980-F303-48EF-8073-BF171C33EB2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1" creationId="{9C447069-2101-4D7C-B7A9-2B0D17FD121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2" creationId="{4FC9D56B-3422-4965-8F58-9BE4EB03943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3" creationId="{48C1FE26-A4BE-45B5-98BF-B3690FD0DB9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4" creationId="{75F8A320-15C0-4B70-A7C5-09E82EC9F2EB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5" creationId="{6D143D49-1E22-47D8-AE5F-78CD294C9B5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6" creationId="{E3B9CD0A-A7B4-42CF-B1B1-6E91FEC6AFB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7" creationId="{A36FD5AB-0A37-4800-9F02-0A74F1810604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8" creationId="{0F629B96-B87E-4A00-AB9D-FE4154FC0B58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19" creationId="{5E76AAF9-3A93-4873-BEBB-373845D4C359}"/>
          </ac:spMkLst>
        </pc:spChg>
        <pc:spChg chg="del mod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0" creationId="{4CB1C705-9A15-48C9-84ED-7D7C3F76304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1" creationId="{C026AFB3-C20D-4C9D-8A9F-58F07716FE5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2" creationId="{FC19200B-4670-48A7-80FB-1BD11EF2E2E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3" creationId="{FDC6DA5C-D0BA-47AA-BE8D-55CED1897BD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4" creationId="{F9408B1E-931A-4255-81DE-F137EA5EB08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5" creationId="{5FF95231-6A11-42D4-AA64-6A06DDDFD09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6" creationId="{E27BA330-D2EA-4B04-8510-2CC4EEBCD77B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7" creationId="{EC4969DD-1112-4DDF-88F4-F4848571432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8" creationId="{666765A3-FE8E-4011-84FA-E9FF8C0C314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29" creationId="{DCF2F1DD-FF93-4865-8FF4-8AE02BF5D01B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0" creationId="{3A74E584-764C-4141-B24F-FC350586506E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1" creationId="{F0166387-9356-45A0-8F91-66F83D033DB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2" creationId="{340C9953-B7E9-4F87-AEC1-0C76451D1CB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3" creationId="{92196601-744F-4AC6-A3A4-F0E3B9077D88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4" creationId="{7D31997C-841C-422F-B171-9A9E853977C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5" creationId="{BB1ED1CC-A610-4826-B631-EC872318DD3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6" creationId="{533FD32B-7E7E-438C-A6BD-0B7A8B4262E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7" creationId="{85075E09-CA26-4648-B541-87A369B4B1F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8" creationId="{253C69FE-7586-4AE3-BB78-620F92166FF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39" creationId="{99584563-045C-4C29-9AF9-BB17AC1A7B2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0" creationId="{C892104F-539D-4953-8C85-95C1EB7F2D5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1" creationId="{D0FC8F3B-3873-4155-B8ED-B9D81AC1F38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2" creationId="{5CCF7F71-DB6C-4813-85E4-1EF155F85C5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3" creationId="{EA051C47-8F9C-4C36-8A0E-A22D491AEFD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4" creationId="{429CE769-60D2-4846-960D-8C4526CA247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5" creationId="{19C93586-52A3-41D8-927C-ED7CF6D3A06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6" creationId="{87B8EE1A-2AD6-45B0-9D58-38D22DA3404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7" creationId="{D13B8AD3-CDCC-42EB-9D5A-6EF07B9F318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8" creationId="{4D355810-565F-4A37-A99C-11159F9CA258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49" creationId="{4441F1D1-3416-49F3-A832-6A72DB601C7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0" creationId="{D462C617-FAF7-4DF9-B6C9-7FF84650A36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1" creationId="{7A4D4D23-24EA-4014-8512-FBB3635EFA4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2" creationId="{B94CE826-015F-45CF-8A53-D8BADA8998E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3" creationId="{D7D581E7-128D-44C0-BCB9-5061F3FFCDA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4" creationId="{DE839659-71BC-4E9F-9E81-A8F6FEB85F0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5" creationId="{49B9A1BB-03E1-4EFB-A90B-283F3B4C493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6" creationId="{BE082964-4157-4E58-A8DD-E4B5B68914E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7" creationId="{65408BD2-A481-4E85-B367-88BCD62D4D4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8" creationId="{D522F7BE-2488-4CDE-B650-F7EFAF77BC6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59" creationId="{718EFDA6-75C0-444F-9CB1-F88EA3273FB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0" creationId="{821EA00A-A6EC-4125-8094-7C0FCB1C67FE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1" creationId="{B2037458-1AD5-4602-8604-868868E048F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2" creationId="{B65426AF-1724-484D-AD76-52525A2A8BF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3" creationId="{347FE92A-B180-414C-9009-7268CB1C495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4" creationId="{F9390AE1-DEE7-4371-BAE3-78708B252C2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5" creationId="{40201E37-57BC-4AA3-91E1-E881BE37E88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6" creationId="{7A410318-247F-4075-9438-553838E5FA1C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7" creationId="{C5FF92EF-51C6-4F02-B517-34CCC3A5CD2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8" creationId="{19A6B4B5-5615-4E51-B6F6-F43EA3AF666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69" creationId="{7FB79611-F96D-4772-861C-65E6E34FF1A9}"/>
          </ac:spMkLst>
        </pc:spChg>
        <pc:spChg chg="mod">
          <ac:chgData name="Daniel Burrage" userId="cf3d412612506221" providerId="LiveId" clId="{FCEAD8E7-4AFE-4A33-9E0C-8B6A62825BCF}" dt="2020-10-19T19:57:50.726" v="413" actId="20577"/>
          <ac:spMkLst>
            <pc:docMk/>
            <pc:sldMk cId="1543958948" sldId="268"/>
            <ac:spMk id="270" creationId="{2A8FD29D-9399-47A6-83B8-2D3CB65A8B9F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271" creationId="{AD210B1C-1EC1-4F8E-A5AC-089F34EFBD43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272" creationId="{F009870E-EF73-4CEC-B854-F2008C51BADA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273" creationId="{3FBE99BB-C582-40D1-B6F3-09ADCDCAA3FD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274" creationId="{4146089B-E577-457D-8006-69CEA6F0F2CC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275" creationId="{3C0B9B1A-6440-428E-A39C-1E3D82299242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276" creationId="{1481285E-CDDA-474F-93BF-E1DF653B8476}"/>
          </ac:spMkLst>
        </pc:spChg>
        <pc:spChg chg="del">
          <ac:chgData name="Daniel Burrage" userId="cf3d412612506221" providerId="LiveId" clId="{FCEAD8E7-4AFE-4A33-9E0C-8B6A62825BCF}" dt="2020-10-19T19:57:54.621" v="414" actId="478"/>
          <ac:spMkLst>
            <pc:docMk/>
            <pc:sldMk cId="1543958948" sldId="268"/>
            <ac:spMk id="277" creationId="{7BA35CC4-3B73-4C6B-817A-291D1ED2EBB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78" creationId="{B5F7D732-B517-4CE9-B58A-7F98D6A099A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79" creationId="{D311F606-75EF-4117-A5CA-95AB3D72CD62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0" creationId="{E9EF703A-1ED4-460D-B5CB-2E6B1589DEA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1" creationId="{28B41F7F-DD6B-406E-B324-C8DBC35A9097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2" creationId="{F1425CDA-C24C-438B-A69F-DBB274B94D5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3" creationId="{5A15CAC3-2377-41FF-A494-7DC57AD59696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4" creationId="{D773A94E-EBD0-4801-A223-7EBE96F211F9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5" creationId="{EF8A173F-92BB-4CBF-B91D-4F3CC0B3DFB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6" creationId="{BC8F27E1-ADFF-4D2B-A9E2-0359C737004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7" creationId="{761378B5-8BAE-4972-887E-78586A0CBEB0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8" creationId="{F47E7926-5FBA-4791-9580-23DA5827443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89" creationId="{2E133EB8-3AEF-4EFA-92A5-141F1E29A77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0" creationId="{84DD0034-D08B-49E5-867B-5F662AB9FB4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1" creationId="{ADF69ED2-86DA-4A52-81A1-C9AF3FBDE35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2" creationId="{6022D5CF-E7F3-4A00-B7EC-E9D824462DA5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3" creationId="{5A200021-C383-4943-99E2-F0D6BDAE45C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4" creationId="{91656C6A-0F53-416F-B9F1-F7947500F47D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5" creationId="{9B1F681A-37D7-4FA1-AA9D-E40A3837FAD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6" creationId="{9E6100F3-168E-4CD2-AC50-BFB73456A92A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7" creationId="{C7BA70D7-119E-46BE-B366-6CBCF280F2D1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8" creationId="{B074A4ED-1C40-46FE-A925-A5EFD91AB274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299" creationId="{BAFA01CA-896F-45EA-9B7C-D36BAF7B5243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300" creationId="{0FC84CF5-F8A9-4652-BFDC-7ABB9D8BC21F}"/>
          </ac:spMkLst>
        </pc:spChg>
        <pc:spChg chg="del">
          <ac:chgData name="Daniel Burrage" userId="cf3d412612506221" providerId="LiveId" clId="{FCEAD8E7-4AFE-4A33-9E0C-8B6A62825BCF}" dt="2020-10-19T19:58:56.932" v="463" actId="478"/>
          <ac:spMkLst>
            <pc:docMk/>
            <pc:sldMk cId="1543958948" sldId="268"/>
            <ac:spMk id="301" creationId="{22B892F7-DB3D-4193-AC54-8BD64B7BE479}"/>
          </ac:spMkLst>
        </pc:spChg>
      </pc:sldChg>
      <pc:sldChg chg="delSp modSp del mod">
        <pc:chgData name="Daniel Burrage" userId="cf3d412612506221" providerId="LiveId" clId="{FCEAD8E7-4AFE-4A33-9E0C-8B6A62825BCF}" dt="2020-10-19T21:14:49.514" v="502" actId="47"/>
        <pc:sldMkLst>
          <pc:docMk/>
          <pc:sldMk cId="324515306" sldId="269"/>
        </pc:sldMkLst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" creationId="{43E00A59-53D4-45FE-A004-0C90C22A85F5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" creationId="{2A6304BA-AE40-49C8-84B1-DF65FCFC9399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" creationId="{47769246-0CEA-4964-96E7-C2D5936F358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" creationId="{9AB70FC1-53A0-4848-9405-49994996C1A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" creationId="{2DA09766-CFF2-4F88-864D-517CBC40EAC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" creationId="{5CC948DC-6224-4782-80F7-C0842A2165B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" creationId="{A556CFA0-6041-4033-AF25-42123FCCBA8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" creationId="{CE4C895D-28EC-4EC6-9C43-FD917BD3FE2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" creationId="{D2E5DC12-CF7B-4DE0-BD05-348B518EAB4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" creationId="{2BC8C85E-3E40-4865-A216-EAA60B8021F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" creationId="{C6E41AF1-4E97-4DBA-B823-B75467467BA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" creationId="{2A851A51-F97E-4BE5-B603-B9872A19D54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" creationId="{6528B55C-CDA4-42F5-81AE-0E252129B340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" creationId="{87ED77DC-9A2B-4168-8CC8-1378AA45AE1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" creationId="{29BE1BC6-FBA6-4CB0-842B-9864D1038AA6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" creationId="{9FF50F33-0086-488F-883D-ADD3E758176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" creationId="{2213F4A7-D83B-4363-9986-43B5DCD4F6D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" creationId="{97031C3F-60FC-46E9-854E-559E4723BB8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" creationId="{11D55142-0742-4EA3-B123-3D35F6D5668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" creationId="{CB475A49-1595-4EE1-B14F-0562309863B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" creationId="{0E9E5B15-6206-4717-BCCF-3B259AB7171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" creationId="{C94B3EDF-73E7-4B40-9B30-E8D0D9D7875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" creationId="{FC218AFA-0721-4135-8EF1-1C53C156C027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5" creationId="{8749FC1B-D349-440E-92D4-76B724F0FF4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6" creationId="{74909D3A-A78A-4B74-977C-457E9CD6F75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7" creationId="{BA7505FD-91A1-4D3E-B996-84596DEB89A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8" creationId="{2D8D4552-0356-4113-A1A3-9239991D0D7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9" creationId="{AC8D4E31-9AFA-4E93-A5A1-AD8CB5CD9E8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0" creationId="{EDB2A2A0-D51E-44EE-93C9-60951C646B5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1" creationId="{0B7A6F19-43C2-40AE-843F-544B5B19C5D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2" creationId="{1DD8AFF0-4057-4764-89E4-25249059234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3" creationId="{41665491-E7A0-4A53-8454-F5DF88DBD32D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4" creationId="{9734A337-CC04-46AF-A8D7-8D721E4FFC0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5" creationId="{E0A83D83-4CF3-4DDE-9625-4AAA973E55D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6" creationId="{43CE6CEF-E68C-4CCE-958B-3C05A0AB285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7" creationId="{10506BF4-5FA7-411E-A80A-DCEDBB38502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8" creationId="{63FC7EE4-3EB0-469E-93D2-A2879647780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39" creationId="{8988656F-E597-45DB-A3CB-FEC59CDEE57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0" creationId="{5E7B6EA8-D4E8-4325-8024-D38E0D2FD086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1" creationId="{A8E4D611-5232-4544-817D-A9052B45716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2" creationId="{B9633B95-AB24-43D9-B731-F045B638EFE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3" creationId="{D713745E-0F29-4273-B3A2-9A107009B21D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4" creationId="{CE90BB30-2B87-42AB-B169-42D18A73562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5" creationId="{41FE43A6-B115-4FE2-B1D8-21CACD04267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6" creationId="{F713476C-7661-4E86-AEBA-A5AB3E0BA4E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7" creationId="{21BF9B07-1EDC-4966-BD49-44F1A1F805D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8" creationId="{20121E64-C834-43F2-A4A1-3E017A8EFC4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49" creationId="{24076D65-A6F0-41A7-A572-82895E0ADF5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0" creationId="{FC4EE245-B90F-411E-9D07-B5BC950F2AE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1" creationId="{EC7A4EBA-28FE-4BFE-848A-4CF71CA52A30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2" creationId="{3407A32E-8D44-4B24-8424-FC089E16923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3" creationId="{79D3A4E6-4465-4D0B-A59C-1B67BF87BF3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4" creationId="{FDB4B400-F922-438D-ADEB-215FBB111BA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5" creationId="{17F3CA22-A820-4AF8-9CF4-FF6DAE41917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6" creationId="{BC512E13-B23C-4433-9FF8-E9296AAF5AE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7" creationId="{D8FF5DDD-8D3D-4A1C-9097-BD5AE4E3877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8" creationId="{7A67C707-80AB-4299-B491-5AD8F96A4DC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59" creationId="{A05A0276-B5A4-422A-BFE6-437DF646EF4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0" creationId="{9611FB9B-F129-4BC9-B110-ED70DF0B6886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1" creationId="{FFEFE077-A056-42FB-97C0-2EEFB310213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2" creationId="{E4C8743B-1937-4CEE-8DDD-0E192CACD56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3" creationId="{06FF0505-3A6A-44EC-AF94-7772AB0C332F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4" creationId="{38F6141B-8241-4730-90D3-FA0395A75E81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5" creationId="{BD317F6A-C546-4375-A783-4A5DE35CF4C8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6" creationId="{46648D18-60A7-49BE-888D-79BEE9C9BBF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7" creationId="{717DFF5D-E255-4849-A14C-7C212ABA8807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8" creationId="{1BD6782A-24BA-4294-8AEC-254E4D40BBE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69" creationId="{7EE0D958-C8A8-4710-9B8E-8D890FDD80C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0" creationId="{E598862F-D088-40BC-A8E8-831C45D3DB3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1" creationId="{9705DDD1-2F78-4F80-A73C-F5E50DBE3AC7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2" creationId="{32999E69-6E57-4EB0-976E-B263F68F37A7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3" creationId="{3FB80855-DBA5-4548-BE07-C49AC33FBAF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4" creationId="{7C263D0F-B1EA-4C88-B9AF-9323B89CF9C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5" creationId="{1A660B7E-5CD0-4255-9AC0-E83EE0DD0C1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6" creationId="{B9FCCE9F-7830-4B56-B5A6-BF4CF5719EA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7" creationId="{3335C949-D082-424B-867E-F9DACAEBCAD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8" creationId="{52AC5017-66FD-4F8E-9F98-D0D5B2CF1F6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79" creationId="{BEB30842-8E44-42F0-9682-24151BCFF0A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0" creationId="{C26356A8-4D98-43FD-90F0-CD9566C6036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1" creationId="{5581D823-A2AC-4BD5-AF11-7FA7E3011DA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2" creationId="{58BC1844-3D21-41BA-9C67-AC768D78B7B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3" creationId="{081D8D1F-720D-4CFA-8313-036B0A2FABA6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4" creationId="{60E7DE98-435F-425F-90F0-0B234AED5DF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5" creationId="{E224DC1A-1FE8-434F-8DEE-9077DE93A89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6" creationId="{AB803854-621A-452F-9961-C05CFE2CA85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7" creationId="{DCB6E6CA-4875-4B15-9392-A285B8B96A8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8" creationId="{C11D4B38-A4A8-4114-B03D-274A1D7DAFC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89" creationId="{B9565298-151D-49F2-A7F1-0BA721270BAD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0" creationId="{926F6EC2-1054-422D-8E9E-6E3DD8B433F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1" creationId="{D6CAD69C-5F27-4117-AD4D-0C9CC99787A6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2" creationId="{64E35C38-45B5-4E89-8146-3605ABE590F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3" creationId="{5BD796EE-ADB1-45A7-B494-949B1F5C87B0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4" creationId="{DCD9131B-88A4-4AE3-9A2B-A183DBC26C0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5" creationId="{FD6A7F70-74D3-49D7-8E89-A783AB50B76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6" creationId="{415B0BDB-7CC1-4454-B676-6818F2F0CE37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7" creationId="{0EAC8F09-7DE1-43E1-A1FD-EE71763A335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8" creationId="{4DD7D9C4-196F-4ADF-8D7C-9D35F55DF04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99" creationId="{FE78817D-7D2F-4802-893E-0A30FCD1A9C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0" creationId="{0B253CAC-0859-420C-9800-AD6C21B4FC5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1" creationId="{0E9116BE-EDBE-47A9-8019-0454B0817D56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2" creationId="{C58F0635-E6F5-4246-AD52-0CCDAC549ED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3" creationId="{5F96EBC7-3E04-475C-92BF-A4356BC4AF3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4" creationId="{F337C72A-D569-473E-9542-0671461081E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5" creationId="{98CBD050-9F4A-4F6A-997F-E7925FC769D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6" creationId="{3D492BED-33FA-4697-9897-3B4E9DE6B71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7" creationId="{0AFD65FD-80CC-462C-AB14-FA4F25A74D5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8" creationId="{8F17F6EF-DD03-4676-BAAF-61909059C0B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09" creationId="{FF25C550-6E73-4B80-88EA-BE9D0ADD10A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0" creationId="{EF02107C-F7F2-4218-98D9-5431CE8B808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1" creationId="{6E730CE2-EC45-45B6-8D38-C625AB559B2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2" creationId="{095D02DA-F823-4450-9B57-A546EB34F53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3" creationId="{96740E3E-A2F7-4575-AD5C-6DBDE225711D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4" creationId="{3852636F-6DE1-4D55-B8C6-06567574099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5" creationId="{993C35CA-37B8-4F3E-BDEB-6714F6F5EFF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6" creationId="{BC4DC1D4-5C5E-4E36-8F52-353ACBACCB4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7" creationId="{9FEAF375-F28F-4527-A37E-0DA8FFE729B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8" creationId="{8496ED08-B565-49D8-9F8A-336B13747A48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19" creationId="{9691D125-4474-4D47-80BA-3F0B76B4150B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0" creationId="{665361C5-52BE-4D84-9AF7-6C7F20AEEF3B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1" creationId="{EA088D60-F52F-4B39-B29A-8AA36B14DEE7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2" creationId="{89661798-10F3-4D6C-9E66-69EA8966140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3" creationId="{691B03E6-180D-4129-87CB-F38C9500908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4" creationId="{4777084F-F627-4240-8375-42C8878481D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5" creationId="{94909129-079F-4EE7-B717-627746383B7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6" creationId="{467050B0-7D91-4653-9E08-C8B5D2C2449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7" creationId="{AEEA5BC2-96CC-4346-999D-A73C67647F0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8" creationId="{E2F3CC40-717F-4F39-BA39-D52CF468247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29" creationId="{9AF01DB5-EF8A-48E4-BE7E-7C707AAF19A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0" creationId="{2775A384-227E-4816-AE63-0BE8118A8E0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1" creationId="{E209F29D-E346-483C-A290-33714E89D0F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2" creationId="{03DB59B6-4E52-40B5-9B5E-678C3C02BBB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3" creationId="{A8E7A743-231F-49D6-BA95-81A648ACE50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4" creationId="{88E98B12-C5D1-4850-BB12-D169F6003D8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5" creationId="{CFF2AC9A-1858-4BBB-882F-4853B001C84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6" creationId="{14D82F4A-D7EF-4E76-A591-2BBCCD38688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7" creationId="{2FBAC5BE-938A-400B-A7A9-63930DE7FA8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8" creationId="{5BCAD906-519A-47CD-BF1B-2944301FFC1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39" creationId="{83875B20-559F-42C3-B596-5B97A8B48AFD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0" creationId="{189F0F97-3A26-421F-84C0-B67D9704C8E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1" creationId="{E8343518-81CA-476C-8C01-2DAB548F5C8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2" creationId="{38DE3A07-0BB0-4E28-8BBA-6658483B1C8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3" creationId="{08D22EF4-1787-4F44-8CFA-8AA421B815D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4" creationId="{9963FA4C-5ABB-4D5A-A725-CA263F6C86E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5" creationId="{62A1C003-517A-4160-B38E-26D911E46C7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6" creationId="{748506E5-DB02-401A-85E9-F8994FA9781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7" creationId="{0FA54B9A-FC4E-4CC7-AF74-E7C66366E96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8" creationId="{4DFD43CD-2797-49AD-8D5B-C8926709883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49" creationId="{2BE3512F-2BE7-4C80-9C74-008E65252D9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0" creationId="{4ACDA69E-7DC5-4739-A38D-3BCFF29F413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1" creationId="{FD3B79D9-60C7-486E-8B52-183962C7DAC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2" creationId="{643FA783-B80C-44BB-A14C-F4AB790100B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3" creationId="{B9B485D7-E6F8-4AA2-8214-871D2A9A70B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4" creationId="{CC92F7AB-2FE4-472A-ABF2-F31E8B76A9F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5" creationId="{72DE0465-52D3-4D03-9ED5-11C4182F173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6" creationId="{90B9F53D-F7AC-4F0C-8ADC-0FC681A36946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7" creationId="{86B34A89-04B7-457C-A44D-4BA737460444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8" creationId="{E6828550-6F41-466B-AC70-F11E976630D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59" creationId="{936CADF8-FDE9-4952-98C3-2DBEA7C8D30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0" creationId="{643CF1AA-DC7E-451C-BD59-847B2E85265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1" creationId="{EDCDC901-9FA4-49EE-AB0D-53410DC7500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2" creationId="{26C74A32-63C6-4835-9861-25FDAB75291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3" creationId="{E793FDD0-6FA5-4E6C-84B0-DA570A7F83A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4" creationId="{044F9E65-18E1-4825-883C-D470561B48A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5" creationId="{BC12DE0E-CF8D-46C2-9AB5-1047A13F692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6" creationId="{68613656-F061-4071-8688-E7926819B359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7" creationId="{75A8FC1F-ACBB-4827-85D6-2EBB904310D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8" creationId="{324928AD-D5AF-4510-A728-9F9D7AA2EB6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69" creationId="{9B3917DA-CEC3-47DA-B8CF-56932F89B23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0" creationId="{B9F98581-29A9-4FCE-B31A-714DE6C8DF90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1" creationId="{355BEA10-38D3-4AD1-921E-0B94F629C87E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2" creationId="{71B1BFA3-1DA8-41F4-A694-DFB87ADDB2A5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3" creationId="{B49643E3-407A-4E14-A491-776C92A81FC3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4" creationId="{AFA2BFC0-2BE7-4D30-B77A-4B5279FA000C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5" creationId="{619D10D2-4FB2-4B34-B74B-C9AD86699BD6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6" creationId="{428A57F2-87CB-465E-94D6-BA608DCB7D0D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7" creationId="{96528033-8916-4DF9-AC7A-D786C3BAF37D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8" creationId="{1466FFE1-DB31-4090-8756-C5F9DD03D7BE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79" creationId="{97EF3746-076F-4A0A-A168-6CED618C895A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0" creationId="{15541735-F7DD-45AE-AED9-32B30D8E24D7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1" creationId="{28C86BB6-D715-4C13-9281-68063657BF3A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2" creationId="{4379D05A-3E22-4A91-A6D5-B8ED430961BF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3" creationId="{F55FBC88-9556-4AA6-8B4E-1DDE3AC2D7A1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4" creationId="{81D85ABB-C62F-4870-860A-BCF2C63DB616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5" creationId="{4FE28C94-8B75-4B95-AC9B-C4E80BFAB285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6" creationId="{49885FF1-545C-4C4A-8F52-B473030ED6C1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7" creationId="{706C6B04-C2E8-45AB-B13C-4124F5CA009A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8" creationId="{C844FBF6-6950-4B20-BA28-015CA3256F1B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89" creationId="{C8ADADDC-2E85-4BCA-A4C4-3B87141C5646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0" creationId="{9A6609CB-12B1-4F9B-9250-B19D3FCE5720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1" creationId="{D7F2F384-2E28-424C-BF3F-166BF875A7BC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2" creationId="{17451AE4-B40A-4601-85CE-10680476967F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3" creationId="{BC20D873-D0AD-4458-AD8A-EDC510CBD77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4" creationId="{F3A7033E-DF3E-41C8-95ED-D1E5339F48E7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5" creationId="{E8870249-1696-4D7C-A8CE-3EEC4226C128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6" creationId="{9CACF50B-F589-41E4-9EC3-088C461E7660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7" creationId="{55F9262C-7D3D-4492-9631-FE3A4AF61A8A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8" creationId="{71000F7E-2C31-47B9-AE70-3F1C791A5EB2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199" creationId="{89536CAC-B92C-4925-A97F-E21A16AE4FAE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0" creationId="{643073FF-651D-4689-918D-BFFE609F8003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1" creationId="{81FA1B45-4089-417F-A1AC-6A0F43CB0BCB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2" creationId="{4E3E888A-51CA-469A-BF84-E7A30CD636D8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3" creationId="{3BF7C660-4C45-4DEC-BB0E-EDEB0213BAF0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4" creationId="{F414178D-F79B-4F44-A418-40313A1ED8E1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5" creationId="{9EDC1FA3-B7B6-4E74-9B89-C6CD1306265F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6" creationId="{ABEF70B7-020A-470C-A640-B3D792ECD754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7" creationId="{FD2CA74A-D4B7-4B5C-982C-1988A3201280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8" creationId="{070C96E0-B623-454F-9E33-AE4B6BB8EBE6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09" creationId="{066CFBDD-336D-4296-9CEC-4279344D084C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0" creationId="{2F1BA6D6-5590-484D-994C-F6FFDC76C50F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1" creationId="{FFDA3D11-14D5-41F3-A892-F80796B635F4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2" creationId="{29BA590F-675D-4F9D-808E-4B1686C74816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3" creationId="{9F9DAE03-DE1B-472C-9686-978D31E2083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4" creationId="{4B6838C7-3759-4243-A216-D6EBA8F0BB45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5" creationId="{09749899-93FA-4BF9-96D7-E77D9898D7B9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6" creationId="{770C45FC-886E-482A-82DD-69CA92BAF61D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7" creationId="{0257BEFA-C711-4935-9DE4-8847146828A0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8" creationId="{72DB074C-7B6A-4C33-A604-309E74D6A3F6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19" creationId="{3C7A5A3A-BA79-44F3-87A1-8917EFB91265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0" creationId="{2B0ED4EC-0E6E-4591-AFB5-EFE92EA690F8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1" creationId="{1A059810-06D8-413D-A7B2-9D68F0E05203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2" creationId="{56958503-B502-4B35-B3A0-2268C5EF0AAB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3" creationId="{5679DE64-EEDF-4015-BCD1-961525759B2D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4" creationId="{A61DD8C9-FFB3-40A2-88AC-D4B7A96BEA30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5" creationId="{FD097F38-63D2-4322-987F-DC9BB0E364CA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6" creationId="{F04DCA2B-66D8-4141-90CC-DF25057D7334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7" creationId="{26782897-4340-4D0B-B3D1-7FC135D6DAFB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8" creationId="{B1E1ACCD-6B14-49F8-B79C-A1EA43B9ADCB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29" creationId="{D1C83BD7-9E08-4BE1-B027-A4D4C0D57BE8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0" creationId="{C733EA47-1799-43D9-9D34-914E6C3CD15B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1" creationId="{000D8E08-6022-4BE0-B5A3-9D9CC98E7EC8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2" creationId="{7A4F10B6-DB58-48A7-AD2C-46CAAD6A80C9}"/>
          </ac:spMkLst>
        </pc:spChg>
        <pc:spChg chg="del mod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3" creationId="{7E467193-CF9B-494C-9A32-FE365D0C8E7C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4" creationId="{5EA8D70E-08EF-4F13-B423-0DA9EB6D4D80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5" creationId="{CD1B5BF9-23A6-4C7C-8586-122F9B793EA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6" creationId="{CE1A819F-75D4-4872-9396-8D7DBD705B0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7" creationId="{FEAA92B9-0A60-49FB-A010-5F76EB9C8FDD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8" creationId="{AB383FBA-5C54-49D0-BD13-9DAA6DC3421B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39" creationId="{931E262B-452D-47DF-85E1-F2AF29A685DD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0" creationId="{16BC6443-434C-41A6-B7C5-55FD30278DD2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1" creationId="{D4A2C872-11D9-45F8-B307-139EFF1C9DAF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2" creationId="{917E41BF-83C5-4463-8003-9F5E22D3DA1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3" creationId="{5557DC20-F648-4BB8-BEB3-5BEB29381156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4" creationId="{B540A245-DA89-4F30-87E4-5A36E438A33A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5" creationId="{3DF5DEEA-0E1A-41CB-8461-603A10F32240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6" creationId="{E6E53630-BFB1-4C1B-BEF5-1CE897AE3128}"/>
          </ac:spMkLst>
        </pc:spChg>
        <pc:spChg chg="del">
          <ac:chgData name="Daniel Burrage" userId="cf3d412612506221" providerId="LiveId" clId="{FCEAD8E7-4AFE-4A33-9E0C-8B6A62825BCF}" dt="2020-10-19T19:59:14.646" v="466" actId="478"/>
          <ac:spMkLst>
            <pc:docMk/>
            <pc:sldMk cId="324515306" sldId="269"/>
            <ac:spMk id="247" creationId="{3EFD54B3-B3DA-4503-B484-7127829D6598}"/>
          </ac:spMkLst>
        </pc:spChg>
      </pc:sldChg>
      <pc:sldChg chg="delSp modSp del mod">
        <pc:chgData name="Daniel Burrage" userId="cf3d412612506221" providerId="LiveId" clId="{FCEAD8E7-4AFE-4A33-9E0C-8B6A62825BCF}" dt="2020-10-19T21:14:49.653" v="503" actId="47"/>
        <pc:sldMkLst>
          <pc:docMk/>
          <pc:sldMk cId="1684599206" sldId="270"/>
        </pc:sldMkLst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" creationId="{0D12B6EF-AD6C-4B0C-A0FB-5D4AE31BD135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" creationId="{5D3AE99C-E244-4860-8A97-6277193E1759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" creationId="{CAE29592-7839-47BF-B565-A85517D4A46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" creationId="{C0432FD7-706D-454D-B188-590716EC4D2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" creationId="{8FF8C21A-EB29-4639-AA73-E97754A2CB3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" creationId="{88DE2339-4D82-407F-990A-F575CDCD89E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" creationId="{6B1071EF-C2FF-41BC-9772-625620415E5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" creationId="{90F0C870-6ED4-4A10-86E6-7585B77A6BE4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" creationId="{B59F67D9-9FB1-4743-9E00-F19B4C98BB8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" creationId="{E871E0D3-EB79-4A0C-B612-721CC0F3F32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" creationId="{84AAE000-B72A-4F15-9C5F-EDB8BC0B6A6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" creationId="{E9D24D95-0DF3-4A8D-93AE-A48040091A9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" creationId="{E4B90BBC-59BC-42DA-974C-F80B8C0242F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" creationId="{93596A30-85B8-42D6-8ED2-6A471C8935B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" creationId="{D1995B41-88E0-4910-8E9F-4404C9EA93B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" creationId="{37068D2F-D1BC-44B0-8BD4-650DF35C8F4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" creationId="{A2F75D5C-C5D8-4BF7-8CB1-242F14C8322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" creationId="{339AEC22-46FD-4AEA-ACA7-09FC51F1BDD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" creationId="{00989826-E8CA-4152-B233-9B1EA3EC0D0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" creationId="{CB1E8BB4-DC11-4A67-BB53-EC1F31BBCC2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" creationId="{9B8AB3F1-250C-4EB2-8252-E7A696F4B5D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" creationId="{0D104389-9F11-45F7-BC74-44490406A27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4" creationId="{82223775-E5DE-4BBB-B1FD-BEC8F9AEBD7A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5" creationId="{60066D5C-F641-4122-8378-B9CE818ABA8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6" creationId="{2FDF82F3-68AC-45F5-A2B9-5AE08FB0FA7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7" creationId="{28FE190E-D8FD-45C2-BA4A-9973B8B1322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8" creationId="{5CE44283-380E-4FD2-B7D3-424D1245141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9" creationId="{9F23985D-39D3-4B91-BAE8-B71696F5913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0" creationId="{9E71021A-FB5C-4246-93C2-AF7BCE4FD51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1" creationId="{83D88B6B-2F82-479B-82BB-68D5ED446A8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2" creationId="{E40BD02E-0779-49D7-823B-8E5313A9807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3" creationId="{31E2D1B9-A2D5-49B4-9BC4-20AB987E525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4" creationId="{8335FFAC-4560-4127-96F5-EA2F9AC219B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5" creationId="{0BC4FBCF-4ADA-421A-9B78-1672749C1E8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6" creationId="{26BF8DB9-D123-4441-B88D-9BEAC46B036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7" creationId="{3FBC19DD-8A4F-4F97-A7DB-F0E41955BAB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8" creationId="{516074AA-1175-4637-A2BF-B4458D9A1DE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39" creationId="{31B09CCF-2A09-41C0-8B55-594789FBF7D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0" creationId="{021E1040-E546-4F4D-98FB-DC14D913AAB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1" creationId="{B6D6E215-F419-4906-86AA-248034755A2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2" creationId="{1EB9A5F0-5E1C-4830-8A59-31B3D951B3C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3" creationId="{76405DA9-4C7B-4650-91F8-8E2E555F070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4" creationId="{C3C2FE36-E3F5-4352-A617-E6C875A4594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5" creationId="{1AA5A915-5DC1-4989-8FA1-D605F08BA71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6" creationId="{B374995F-18F9-421F-B973-66F3756B277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7" creationId="{3CAE6C8A-C3DA-4820-9814-0045867F28B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8" creationId="{FECFF925-31C4-4B5C-910C-EAD3AD59307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49" creationId="{47C5F668-5179-491D-A06C-04A94D4359E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0" creationId="{EEFE328E-238C-4B3C-B999-6E8505F6694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1" creationId="{CF8887B7-A864-49BD-8970-700E78E7FE4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2" creationId="{22CAC5E8-EFE0-476F-92BA-9F1EBEAA6DA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3" creationId="{E33EF20C-00BC-42A8-AC89-1056948595E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4" creationId="{C46752F4-B8AA-4A7A-88DE-D3F4C6CB6E0A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5" creationId="{82A5BB9C-77DE-4524-B327-30ADEE5F2E5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6" creationId="{EA3FBCAC-8ED7-4AAF-8FA3-CA3CD5350E0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7" creationId="{F6994814-6B9A-43C2-A170-B51C7E70333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8" creationId="{891125C3-9282-40B3-BF6A-F6F831D1B96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59" creationId="{D0406953-564B-493F-AD3B-58FB1FD063B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0" creationId="{D8EB61B7-E989-420A-B836-B925266A86C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1" creationId="{19623BAE-A8AF-4DB9-AE7C-46087ED53348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2" creationId="{C4A4540F-B23D-4B30-8DD2-2CD29EDBDCD9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3" creationId="{F06F88B7-1904-47EB-A4FB-2D6BF0101F0E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4" creationId="{04C266C8-BD85-4EE0-8ACF-D14292A1B4D0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5" creationId="{9634D843-EFE3-48B6-9DCB-77B8FF723DE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6" creationId="{AF39ADD6-C683-42D4-B139-A30F6248CC6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7" creationId="{C867574E-E74C-489C-BB1B-208CA98F918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8" creationId="{46E1C2EF-55BD-4AAA-8A7F-6E07A2EDA6D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69" creationId="{302B992F-E4A0-4FC9-8D44-80396573BF38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0" creationId="{243A9220-343D-4C69-86F7-8A7956CA4B0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1" creationId="{9E2CAAC2-0833-40D5-A7E7-7F7121A4DE4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2" creationId="{653DC010-D896-43BC-B4A7-9B7A637DF8A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3" creationId="{357433B8-4437-4035-BE7D-34219983E46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4" creationId="{999E08F5-D65B-46E5-B13E-83DF8D5238A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5" creationId="{359BD411-F353-41D9-90A4-29E7E8EA2E7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6" creationId="{E051C513-36EF-4618-B5A0-4554DCCC33F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7" creationId="{B3FC4C72-B1A1-40E9-BF78-6AEF04FC6DD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8" creationId="{EAADD88F-5856-4FC6-8283-9EFD1ACCFFA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79" creationId="{9C2C382F-2520-470A-9C80-3E9FA7FBA87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0" creationId="{AC688643-AE90-4C32-B8CE-F7EC332A66F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1" creationId="{8FE79A68-D436-4826-AD99-043D6D4C13E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2" creationId="{D81EFB98-1899-49A5-99E4-BB3AABD17F3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3" creationId="{F30CF4AB-9A9D-47BD-84FE-C32ED18466D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4" creationId="{3E7671AA-820D-4142-A430-FACF06B7258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5" creationId="{E1DD45B3-A3C8-43C8-88E6-FC52148E0A9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6" creationId="{CA840F10-5EBD-48B4-8801-945A4426E14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7" creationId="{5F6E6A53-BB07-449B-BE8A-8274EAB067D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8" creationId="{266309EA-82AC-48FA-BC5A-DF12323B026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89" creationId="{5150EB37-8D0C-4B43-836E-4FAE5C454DCA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0" creationId="{6CC5E0D7-6D95-4C07-984D-AF5E5FE7070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1" creationId="{B8372063-8C19-4FCF-908D-DE5D86D7894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2" creationId="{126DBDFB-DEC8-42CB-BC28-217D6F4264B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3" creationId="{21681E62-18A0-4811-81BE-6202827BB29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4" creationId="{FD94BC81-1364-4312-9EE2-4EB10BB6656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5" creationId="{40B92E0F-A62C-48A9-BF69-26CC7A4A198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6" creationId="{B9877184-6AA2-41F7-99ED-4DCA4E805F8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7" creationId="{4A555747-4773-4FE6-8BB6-3D0DB388BBD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8" creationId="{62CDC5CB-2D02-4CA1-A0B3-3680B4DF5F1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99" creationId="{62EAD5C3-19EA-4D48-8354-05185C6D71F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0" creationId="{B5528D83-1EBE-4A20-BEDE-94DD25BF06A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1" creationId="{F0734915-748A-47DF-BBE4-71A592FF218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2" creationId="{0C264AC8-E8F4-4ED3-AE53-4F06598067B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3" creationId="{854CFBDB-8A09-42F8-A275-F56C589F88DA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4" creationId="{08822B3C-96C3-4F85-913D-7EF3021F311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5" creationId="{95B435FD-D8B5-40AC-A254-FBF3FA806AF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6" creationId="{B70F4A9B-646D-440A-AE48-C8FC59057FD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7" creationId="{4D5EC61A-54CF-4343-9C88-78B902EB387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8" creationId="{D619D82F-F626-4069-A8E5-C27D79E1AF8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09" creationId="{7511034E-E4D5-4CD6-BA04-252F970ECFA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0" creationId="{4B3177F6-79D0-48AD-9A44-B82660E4E62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1" creationId="{167BB80A-ACB8-452B-9653-65952E0063F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2" creationId="{7DB947C6-9CBF-4092-AA94-9E40BC1F427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3" creationId="{0DA89066-A993-45B6-9153-259FDC15C74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4" creationId="{893BB231-66C7-4DD1-B1BA-5243D1DBEF24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5" creationId="{A02D205C-5023-487F-A2F1-CCBA9B894C8A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6" creationId="{65CC8D15-0CA2-49A1-8DE2-6A80AE01AE05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7" creationId="{7052838E-DCAF-4D3E-B97B-E27B6CD2DDB7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8" creationId="{24A679CC-D431-40AD-8500-2689A90F37F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19" creationId="{68E47265-FF05-4B75-86BE-FB825448A8A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0" creationId="{193BAF27-BAD7-4A32-8109-B5F674A2907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1" creationId="{9CC3E108-E338-43F3-9CF6-D5E29077C93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2" creationId="{038AE248-C93E-4F37-80C0-85B337697112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3" creationId="{DBA0D5D0-CFF3-4C84-9E95-A5D6AFE5A26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4" creationId="{E2AE6730-2AEB-4765-A004-B0568E08C13A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5" creationId="{D1F3BF73-129E-4BD6-A6CA-0B6776BFE6E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6" creationId="{190EDF4B-BB2B-4384-A60C-21A3FE368C8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7" creationId="{0CDB3FBF-6771-4E3C-9D19-BFA92FBCFA5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8" creationId="{7D546152-2F72-4926-92B0-4ED3B9AC971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29" creationId="{87A0145B-A93E-4DFE-A71D-EF568C2CC55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0" creationId="{9A5C3860-D9C8-4A8D-BA48-96F3F18EE77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1" creationId="{B97D5CA9-1EB0-4C98-A253-B27813F4A3F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2" creationId="{32163D28-887E-4948-9470-52FAC65E1C9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3" creationId="{5542F21B-698D-41F4-987B-EBF039A11B2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4" creationId="{CF353F2D-3367-4A68-BF13-799F817202A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5" creationId="{443043A6-D565-41FA-ABF3-240CDFF3413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6" creationId="{1609ACA1-AEFE-4D43-B981-095FC0851CA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7" creationId="{29FEDBAF-57EA-4F26-B29A-EF3E4E89512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8" creationId="{C095013F-6264-4ABF-9E19-79A377EED5A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39" creationId="{D8BAA359-2567-4692-9E70-4F1A5D32F20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0" creationId="{DE8266CE-2170-49BE-B020-4B0C0213FFB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1" creationId="{AD78A73B-31FB-4E09-8EE2-F95ABF452E3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2" creationId="{89E0B04A-71EB-4F76-9257-4D47B0D7454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3" creationId="{64CC4B3B-BCDF-4BEE-A4B9-6EA5922AD67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4" creationId="{7D6E4A96-9FFC-4EF4-A42A-2894181828E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5" creationId="{61329840-8B7D-4B17-9C84-CA798ECCBE1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6" creationId="{08E70A52-8D63-446D-8CE9-F37D10C17ED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7" creationId="{BED205F2-655A-47C3-923D-138A86AD23E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8" creationId="{355BC4AA-EEE6-4E20-BC64-EDCC000FF4C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49" creationId="{D0485304-F330-4E40-B6BA-30EE18C7CBA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0" creationId="{13E8588B-524D-4120-82F1-E91571B9A3D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1" creationId="{C0B1E265-326B-42B0-94CF-CC0DDE3D506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2" creationId="{F06ED8D8-B531-4489-A52C-AD2CF5DE497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3" creationId="{89708345-81E4-406B-9FBC-DC32FE8CC4D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4" creationId="{19662F69-904F-4548-A796-B938F109A7A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5" creationId="{2AC6CA1F-6B34-4D34-80B9-15A40B00C16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6" creationId="{29B11BEB-F7B8-41B2-8881-DF083E196C9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7" creationId="{29789854-7ED0-49F1-BBF7-6E03ADD95DD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8" creationId="{936D86EB-44D5-4600-8BDC-11243EDB954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59" creationId="{1E19750C-C15E-4F90-96E9-AA6A7AA4BC1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0" creationId="{827912B2-A9A4-487C-A7CB-0FAB26FD658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1" creationId="{0ADD9F3A-9E70-4FCF-82F0-E8332D36840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2" creationId="{C9B7CFF3-7CE1-490F-86E1-2FFEB30C47D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3" creationId="{1A9752E3-E068-4198-91EB-81C67D1E53C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4" creationId="{85DD33F8-4B25-40BE-AEBF-3FF6182C05F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5" creationId="{DFA7E929-2C74-4723-807B-6AE90C914EFA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6" creationId="{FC1506A6-B8AE-4112-8A14-96FF3868CEF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7" creationId="{025DA6C1-3321-4C93-948E-F047BE56E0C4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8" creationId="{FD85AF1B-B12C-4162-A27B-6878ADCF3C43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69" creationId="{3A837199-D089-455A-9750-8A637AA5F2BC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0" creationId="{C004DBDC-E738-40C4-B774-E1A51EE7DCAD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1" creationId="{3EAD7BEE-9916-4DF6-AC57-8A0AF8E7D7D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2" creationId="{22554F68-C811-4A39-A840-B15E8E09110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3" creationId="{A14C074E-A7CB-4DF2-A3AB-7D876A37DFD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4" creationId="{A6B55980-316B-48DB-9701-18E60F2ED0D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5" creationId="{9C58C925-8873-4438-984A-E54F5CAAFBA6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6" creationId="{FEAF9C70-6529-48A0-8D34-4F3F0631253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7" creationId="{7946580D-9452-4825-A746-DCE57B22236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8" creationId="{6B31608C-9184-4C13-92D3-A6C8E77AA99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79" creationId="{152DA1DE-13D4-49DD-B96E-04AACB542D6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0" creationId="{E2AFD0C0-FBF4-463B-8B9E-27D0BF298CE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1" creationId="{B705CE91-7DF1-4AF1-8799-399A66F8C1B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2" creationId="{70C0243B-B819-46EE-9784-1AD36C200E6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3" creationId="{5BC75148-C97C-4D74-93E9-8C312DAE29E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4" creationId="{719FB4A7-BE1A-4775-B91C-39FE2F43E07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5" creationId="{63773516-4D2A-4EF3-ABA6-B88F21A4016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6" creationId="{47A60388-CD63-4E73-B899-E1546408BCD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7" creationId="{E89BA957-B0F6-42A4-B480-0E774869B9B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8" creationId="{4A676677-A2E6-4205-B4DE-7F771FF9169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89" creationId="{B6C439F2-6FF0-48F9-AFF7-9AB95965910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0" creationId="{04C081EF-5089-4C6C-A035-A25A01BF5A5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1" creationId="{5D285A7A-0A9C-4E90-ADB0-19589DA41D4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2" creationId="{790C96F1-948A-4970-8CBC-66A6FD1AE2A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3" creationId="{66787C12-B62F-4463-A6FF-7D4C9CFDC11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4" creationId="{F0982A1A-1CD2-418C-9311-E8E415A15FA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5" creationId="{9D5738CC-F66E-4ED8-8347-5D058CCB8EB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6" creationId="{BFFEC429-B132-476D-BA81-1117840D35C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7" creationId="{DFF6835F-F74A-477E-8963-7CFD5E43D00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8" creationId="{91FB65C3-A5B6-4C61-B608-B1A941414DB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199" creationId="{3CBA3079-9AB6-49E6-984B-F39C5074968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0" creationId="{1E7DAFE5-0AAE-4DFB-83F4-0C058799A0F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1" creationId="{ED644B24-BC5C-4E69-98BE-F0E91634AC0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2" creationId="{F6CCE20C-761A-4CF9-B266-BF5F46ABFB7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3" creationId="{966C7A2E-38FD-4F89-8162-91DA4305B1B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4" creationId="{094F5141-8562-43E4-90BC-346CC9FC8B73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5" creationId="{31685937-0DE4-4E21-8CE4-37D06C2D1D4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6" creationId="{0D09C92B-6EC2-4BD4-B46A-2907DAF019B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7" creationId="{0CD1C33C-4595-42AB-A10F-6741312F4A6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8" creationId="{E301F382-3482-42F5-95E4-927189AD054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09" creationId="{9CA80B89-A1A8-4EFC-A2C0-A7EA078C3809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0" creationId="{367CCD67-3534-4262-9DA0-36E6625BF74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1" creationId="{4DBD9A36-3FEA-4D12-852C-5CF938A26044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2" creationId="{3876345F-81B2-4E6E-81AC-9D07424BED4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3" creationId="{AB6671A8-C01D-4F97-8633-5B39BA9EA34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4" creationId="{4A886211-09D4-4474-B794-E0C0BA6E862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5" creationId="{37BF4AB4-004E-4FD8-911E-1C8C3DE6F93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6" creationId="{A3E7DA6A-B2AD-4A9A-99D5-7E32D88BF59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7" creationId="{C1330A1F-483D-4E11-94C9-C18ADC278C5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8" creationId="{B8207C05-7FEF-49D0-85DD-F08097B51B98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19" creationId="{A75851FB-5767-4E51-B2E5-AEFA3C1A7CBA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0" creationId="{D1580011-3485-4801-92CF-277B3DBEF263}"/>
          </ac:spMkLst>
        </pc:spChg>
        <pc:spChg chg="del mod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1" creationId="{21CBF4E7-84DE-4548-AF66-5327A3F94E0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2" creationId="{B9F8FF48-CBB9-48EE-ACCF-F776F7ECEDF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3" creationId="{EBB275C3-5A71-44CF-AC3B-7FA6B481265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4" creationId="{0ABE9863-5657-42B6-8311-A428581138B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5" creationId="{067E1B25-B26E-4AEB-9989-8C156D45A8D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6" creationId="{06D81EE2-71A4-4B32-8943-703E30D4337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7" creationId="{EFAE386F-C74B-4608-AFFB-01A2B173C9B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8" creationId="{437547C2-08E7-4CE0-8A45-3D7E37E8B5D1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29" creationId="{4C405A97-F7D8-4830-A4B8-E1A1EE2EC79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0" creationId="{3DDE0F69-8242-4A5D-B879-5BA3F040579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1" creationId="{7782BFC7-CE1E-4916-A49E-E19F9E80B10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2" creationId="{F7051AAD-BEE8-4FB6-B00F-0FD2ADAFF9A5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3" creationId="{5F18332B-A744-4E86-A424-E418A7C47C1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4" creationId="{5E40188D-8ADF-4A7C-AECF-CE76A1DAFBA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5" creationId="{772497C6-140C-4B04-AD99-AA64D3DC4C4E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6" creationId="{EF8AECED-6C56-4D87-A14D-51CC45F7F26C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7" creationId="{C17E4041-99DB-4F40-B335-B50FF101C46F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8" creationId="{B732C9FE-9288-48A3-BDB5-28E643697E80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39" creationId="{9D628E53-2596-4C0D-98F9-FB7EC4D12FE7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40" creationId="{AE178934-8E0C-4B88-886A-39A3401A70BD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41" creationId="{DC999694-FC80-490D-B630-0F5664F15A32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42" creationId="{C34F981C-3321-4D79-B010-52E2A1585B6B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43" creationId="{8DBE7275-88F8-469D-A430-A3C4C09A7AD6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44" creationId="{4D5C7972-7B8C-4B08-9B74-7969C65E41CA}"/>
          </ac:spMkLst>
        </pc:spChg>
        <pc:spChg chg="del">
          <ac:chgData name="Daniel Burrage" userId="cf3d412612506221" providerId="LiveId" clId="{FCEAD8E7-4AFE-4A33-9E0C-8B6A62825BCF}" dt="2020-10-19T19:59:20.686" v="467" actId="478"/>
          <ac:spMkLst>
            <pc:docMk/>
            <pc:sldMk cId="1684599206" sldId="270"/>
            <ac:spMk id="245" creationId="{EDBCAFDC-DC2D-4965-9433-AB27E26DCDB1}"/>
          </ac:spMkLst>
        </pc:spChg>
      </pc:sldChg>
      <pc:sldChg chg="modSp new del mod">
        <pc:chgData name="Daniel Burrage" userId="cf3d412612506221" providerId="LiveId" clId="{FCEAD8E7-4AFE-4A33-9E0C-8B6A62825BCF}" dt="2020-10-19T21:14:48.880" v="499" actId="47"/>
        <pc:sldMkLst>
          <pc:docMk/>
          <pc:sldMk cId="2064711850" sldId="271"/>
        </pc:sldMkLst>
        <pc:spChg chg="mod">
          <ac:chgData name="Daniel Burrage" userId="cf3d412612506221" providerId="LiveId" clId="{FCEAD8E7-4AFE-4A33-9E0C-8B6A62825BCF}" dt="2020-10-19T21:14:41.687" v="488" actId="27636"/>
          <ac:spMkLst>
            <pc:docMk/>
            <pc:sldMk cId="2064711850" sldId="271"/>
            <ac:spMk id="13" creationId="{CEEE59ED-7070-4EF2-86BC-007470CCF461}"/>
          </ac:spMkLst>
        </pc:spChg>
        <pc:spChg chg="mod">
          <ac:chgData name="Daniel Burrage" userId="cf3d412612506221" providerId="LiveId" clId="{FCEAD8E7-4AFE-4A33-9E0C-8B6A62825BCF}" dt="2020-10-19T21:14:41.712" v="497" actId="27636"/>
          <ac:spMkLst>
            <pc:docMk/>
            <pc:sldMk cId="2064711850" sldId="271"/>
            <ac:spMk id="14" creationId="{275BC8A2-D4AA-47CD-815C-7F2166E8641D}"/>
          </ac:spMkLst>
        </pc:spChg>
        <pc:spChg chg="mod">
          <ac:chgData name="Daniel Burrage" userId="cf3d412612506221" providerId="LiveId" clId="{FCEAD8E7-4AFE-4A33-9E0C-8B6A62825BCF}" dt="2020-10-19T21:14:41.684" v="487" actId="27636"/>
          <ac:spMkLst>
            <pc:docMk/>
            <pc:sldMk cId="2064711850" sldId="271"/>
            <ac:spMk id="15" creationId="{F0A8D13F-A939-4D8E-95F0-02A44A0AB2AD}"/>
          </ac:spMkLst>
        </pc:spChg>
        <pc:spChg chg="mod">
          <ac:chgData name="Daniel Burrage" userId="cf3d412612506221" providerId="LiveId" clId="{FCEAD8E7-4AFE-4A33-9E0C-8B6A62825BCF}" dt="2020-10-19T21:14:41.710" v="496" actId="27636"/>
          <ac:spMkLst>
            <pc:docMk/>
            <pc:sldMk cId="2064711850" sldId="271"/>
            <ac:spMk id="16" creationId="{9B35694C-E6C7-458E-AE6C-991CA3045F1E}"/>
          </ac:spMkLst>
        </pc:spChg>
        <pc:spChg chg="mod">
          <ac:chgData name="Daniel Burrage" userId="cf3d412612506221" providerId="LiveId" clId="{FCEAD8E7-4AFE-4A33-9E0C-8B6A62825BCF}" dt="2020-10-19T21:14:41.706" v="494" actId="27636"/>
          <ac:spMkLst>
            <pc:docMk/>
            <pc:sldMk cId="2064711850" sldId="271"/>
            <ac:spMk id="17" creationId="{51BFBC1E-DD27-4B88-9597-45092A03A2EC}"/>
          </ac:spMkLst>
        </pc:spChg>
        <pc:spChg chg="mod">
          <ac:chgData name="Daniel Burrage" userId="cf3d412612506221" providerId="LiveId" clId="{FCEAD8E7-4AFE-4A33-9E0C-8B6A62825BCF}" dt="2020-10-19T21:14:41.692" v="490" actId="27636"/>
          <ac:spMkLst>
            <pc:docMk/>
            <pc:sldMk cId="2064711850" sldId="271"/>
            <ac:spMk id="18" creationId="{49935CA0-02CF-4887-BFE0-B7917125B129}"/>
          </ac:spMkLst>
        </pc:spChg>
        <pc:spChg chg="mod">
          <ac:chgData name="Daniel Burrage" userId="cf3d412612506221" providerId="LiveId" clId="{FCEAD8E7-4AFE-4A33-9E0C-8B6A62825BCF}" dt="2020-10-19T21:14:41.694" v="491" actId="27636"/>
          <ac:spMkLst>
            <pc:docMk/>
            <pc:sldMk cId="2064711850" sldId="271"/>
            <ac:spMk id="19" creationId="{C5CDD95D-F860-4A36-887D-FD94DDCF20D0}"/>
          </ac:spMkLst>
        </pc:spChg>
        <pc:spChg chg="mod">
          <ac:chgData name="Daniel Burrage" userId="cf3d412612506221" providerId="LiveId" clId="{FCEAD8E7-4AFE-4A33-9E0C-8B6A62825BCF}" dt="2020-10-19T21:14:41.708" v="495" actId="27636"/>
          <ac:spMkLst>
            <pc:docMk/>
            <pc:sldMk cId="2064711850" sldId="271"/>
            <ac:spMk id="20" creationId="{0A8EFB89-8995-486C-B0A0-F746881DE6B5}"/>
          </ac:spMkLst>
        </pc:spChg>
        <pc:spChg chg="mod">
          <ac:chgData name="Daniel Burrage" userId="cf3d412612506221" providerId="LiveId" clId="{FCEAD8E7-4AFE-4A33-9E0C-8B6A62825BCF}" dt="2020-10-19T21:14:41.689" v="489" actId="27636"/>
          <ac:spMkLst>
            <pc:docMk/>
            <pc:sldMk cId="2064711850" sldId="271"/>
            <ac:spMk id="21" creationId="{380CA78B-51B0-48DF-9376-3CCD91047CED}"/>
          </ac:spMkLst>
        </pc:spChg>
        <pc:spChg chg="mod">
          <ac:chgData name="Daniel Burrage" userId="cf3d412612506221" providerId="LiveId" clId="{FCEAD8E7-4AFE-4A33-9E0C-8B6A62825BCF}" dt="2020-10-19T21:14:41.703" v="493" actId="27636"/>
          <ac:spMkLst>
            <pc:docMk/>
            <pc:sldMk cId="2064711850" sldId="271"/>
            <ac:spMk id="22" creationId="{F3B111E2-8484-4534-A9D9-E48A45C7A84F}"/>
          </ac:spMkLst>
        </pc:spChg>
        <pc:spChg chg="mod">
          <ac:chgData name="Daniel Burrage" userId="cf3d412612506221" providerId="LiveId" clId="{FCEAD8E7-4AFE-4A33-9E0C-8B6A62825BCF}" dt="2020-10-19T21:14:41.700" v="492" actId="27636"/>
          <ac:spMkLst>
            <pc:docMk/>
            <pc:sldMk cId="2064711850" sldId="271"/>
            <ac:spMk id="23" creationId="{8FB9B405-AE39-4A99-BFCC-E30C7D3A2C0E}"/>
          </ac:spMkLst>
        </pc:spChg>
      </pc:sldChg>
      <pc:sldChg chg="modSp del mod">
        <pc:chgData name="Daniel Burrage" userId="cf3d412612506221" providerId="LiveId" clId="{FCEAD8E7-4AFE-4A33-9E0C-8B6A62825BCF}" dt="2020-10-19T19:59:24.962" v="468" actId="47"/>
        <pc:sldMkLst>
          <pc:docMk/>
          <pc:sldMk cId="2447298000" sldId="271"/>
        </pc:sldMkLst>
        <pc:spChg chg="mod">
          <ac:chgData name="Daniel Burrage" userId="cf3d412612506221" providerId="LiveId" clId="{FCEAD8E7-4AFE-4A33-9E0C-8B6A62825BCF}" dt="2020-10-19T19:51:00.635" v="115" actId="27636"/>
          <ac:spMkLst>
            <pc:docMk/>
            <pc:sldMk cId="2447298000" sldId="271"/>
            <ac:spMk id="5" creationId="{5A0965F9-83F9-4631-82CB-28DCA3C11096}"/>
          </ac:spMkLst>
        </pc:spChg>
        <pc:spChg chg="mod">
          <ac:chgData name="Daniel Burrage" userId="cf3d412612506221" providerId="LiveId" clId="{FCEAD8E7-4AFE-4A33-9E0C-8B6A62825BCF}" dt="2020-10-19T19:51:00.633" v="114" actId="27636"/>
          <ac:spMkLst>
            <pc:docMk/>
            <pc:sldMk cId="2447298000" sldId="271"/>
            <ac:spMk id="6" creationId="{0950F2B7-F7D7-4AE4-BE20-27DD03219AA7}"/>
          </ac:spMkLst>
        </pc:spChg>
        <pc:spChg chg="mod">
          <ac:chgData name="Daniel Burrage" userId="cf3d412612506221" providerId="LiveId" clId="{FCEAD8E7-4AFE-4A33-9E0C-8B6A62825BCF}" dt="2020-10-19T19:51:00.636" v="116" actId="27636"/>
          <ac:spMkLst>
            <pc:docMk/>
            <pc:sldMk cId="2447298000" sldId="271"/>
            <ac:spMk id="7" creationId="{4F44A4A3-4723-4FF2-AAAC-52919ED4CEAB}"/>
          </ac:spMkLst>
        </pc:spChg>
      </pc:sldChg>
      <pc:sldChg chg="modSp del mod">
        <pc:chgData name="Daniel Burrage" userId="cf3d412612506221" providerId="LiveId" clId="{FCEAD8E7-4AFE-4A33-9E0C-8B6A62825BCF}" dt="2020-10-19T19:59:24.962" v="468" actId="47"/>
        <pc:sldMkLst>
          <pc:docMk/>
          <pc:sldMk cId="3135369421" sldId="272"/>
        </pc:sldMkLst>
        <pc:spChg chg="mod">
          <ac:chgData name="Daniel Burrage" userId="cf3d412612506221" providerId="LiveId" clId="{FCEAD8E7-4AFE-4A33-9E0C-8B6A62825BCF}" dt="2020-10-19T19:51:00.683" v="130" actId="27636"/>
          <ac:spMkLst>
            <pc:docMk/>
            <pc:sldMk cId="3135369421" sldId="272"/>
            <ac:spMk id="2" creationId="{D309195A-ED16-4406-952A-AF9CCF705245}"/>
          </ac:spMkLst>
        </pc:spChg>
        <pc:spChg chg="mod">
          <ac:chgData name="Daniel Burrage" userId="cf3d412612506221" providerId="LiveId" clId="{FCEAD8E7-4AFE-4A33-9E0C-8B6A62825BCF}" dt="2020-10-19T19:51:00.690" v="134" actId="27636"/>
          <ac:spMkLst>
            <pc:docMk/>
            <pc:sldMk cId="3135369421" sldId="272"/>
            <ac:spMk id="3" creationId="{03576D99-2528-4114-8FEC-A695DCE5275B}"/>
          </ac:spMkLst>
        </pc:spChg>
        <pc:spChg chg="mod">
          <ac:chgData name="Daniel Burrage" userId="cf3d412612506221" providerId="LiveId" clId="{FCEAD8E7-4AFE-4A33-9E0C-8B6A62825BCF}" dt="2020-10-19T19:51:00.684" v="131" actId="27636"/>
          <ac:spMkLst>
            <pc:docMk/>
            <pc:sldMk cId="3135369421" sldId="272"/>
            <ac:spMk id="4" creationId="{D11C6654-6CF2-4ADA-8630-239A6E5402B9}"/>
          </ac:spMkLst>
        </pc:spChg>
        <pc:spChg chg="mod">
          <ac:chgData name="Daniel Burrage" userId="cf3d412612506221" providerId="LiveId" clId="{FCEAD8E7-4AFE-4A33-9E0C-8B6A62825BCF}" dt="2020-10-19T19:51:00.686" v="132" actId="27636"/>
          <ac:spMkLst>
            <pc:docMk/>
            <pc:sldMk cId="3135369421" sldId="272"/>
            <ac:spMk id="5" creationId="{BB8211DC-FA76-4D8D-9221-4C6BA287CC62}"/>
          </ac:spMkLst>
        </pc:spChg>
        <pc:spChg chg="mod">
          <ac:chgData name="Daniel Burrage" userId="cf3d412612506221" providerId="LiveId" clId="{FCEAD8E7-4AFE-4A33-9E0C-8B6A62825BCF}" dt="2020-10-19T19:51:00.692" v="135" actId="27636"/>
          <ac:spMkLst>
            <pc:docMk/>
            <pc:sldMk cId="3135369421" sldId="272"/>
            <ac:spMk id="6" creationId="{2E73F735-0435-4FBC-BA79-40657222F107}"/>
          </ac:spMkLst>
        </pc:spChg>
        <pc:spChg chg="mod">
          <ac:chgData name="Daniel Burrage" userId="cf3d412612506221" providerId="LiveId" clId="{FCEAD8E7-4AFE-4A33-9E0C-8B6A62825BCF}" dt="2020-10-19T19:51:00.696" v="136" actId="27636"/>
          <ac:spMkLst>
            <pc:docMk/>
            <pc:sldMk cId="3135369421" sldId="272"/>
            <ac:spMk id="7" creationId="{4D3424F8-9245-49F3-B339-F0565580FD4B}"/>
          </ac:spMkLst>
        </pc:spChg>
        <pc:spChg chg="mod">
          <ac:chgData name="Daniel Burrage" userId="cf3d412612506221" providerId="LiveId" clId="{FCEAD8E7-4AFE-4A33-9E0C-8B6A62825BCF}" dt="2020-10-19T19:51:00.709" v="142" actId="27636"/>
          <ac:spMkLst>
            <pc:docMk/>
            <pc:sldMk cId="3135369421" sldId="272"/>
            <ac:spMk id="8" creationId="{27E52775-7256-4DE1-AE59-E12B4942C91E}"/>
          </ac:spMkLst>
        </pc:spChg>
        <pc:spChg chg="mod">
          <ac:chgData name="Daniel Burrage" userId="cf3d412612506221" providerId="LiveId" clId="{FCEAD8E7-4AFE-4A33-9E0C-8B6A62825BCF}" dt="2020-10-19T19:51:00.688" v="133" actId="27636"/>
          <ac:spMkLst>
            <pc:docMk/>
            <pc:sldMk cId="3135369421" sldId="272"/>
            <ac:spMk id="9" creationId="{D83F1857-6F28-4F6A-9F49-DB7BEDD66C14}"/>
          </ac:spMkLst>
        </pc:spChg>
        <pc:spChg chg="mod">
          <ac:chgData name="Daniel Burrage" userId="cf3d412612506221" providerId="LiveId" clId="{FCEAD8E7-4AFE-4A33-9E0C-8B6A62825BCF}" dt="2020-10-19T19:51:00.712" v="144" actId="27636"/>
          <ac:spMkLst>
            <pc:docMk/>
            <pc:sldMk cId="3135369421" sldId="272"/>
            <ac:spMk id="11" creationId="{1FDAEA97-4B05-4A23-97A5-CE8557C7E28A}"/>
          </ac:spMkLst>
        </pc:spChg>
        <pc:spChg chg="mod">
          <ac:chgData name="Daniel Burrage" userId="cf3d412612506221" providerId="LiveId" clId="{FCEAD8E7-4AFE-4A33-9E0C-8B6A62825BCF}" dt="2020-10-19T19:51:00.663" v="120" actId="27636"/>
          <ac:spMkLst>
            <pc:docMk/>
            <pc:sldMk cId="3135369421" sldId="272"/>
            <ac:spMk id="12" creationId="{CD4BE202-F042-4FDD-9A68-3A5C2D5B4B82}"/>
          </ac:spMkLst>
        </pc:spChg>
        <pc:spChg chg="mod">
          <ac:chgData name="Daniel Burrage" userId="cf3d412612506221" providerId="LiveId" clId="{FCEAD8E7-4AFE-4A33-9E0C-8B6A62825BCF}" dt="2020-10-19T19:51:00.707" v="141" actId="27636"/>
          <ac:spMkLst>
            <pc:docMk/>
            <pc:sldMk cId="3135369421" sldId="272"/>
            <ac:spMk id="13" creationId="{09744589-052B-4B04-9062-972B68F5BE84}"/>
          </ac:spMkLst>
        </pc:spChg>
        <pc:spChg chg="mod">
          <ac:chgData name="Daniel Burrage" userId="cf3d412612506221" providerId="LiveId" clId="{FCEAD8E7-4AFE-4A33-9E0C-8B6A62825BCF}" dt="2020-10-19T19:51:00.702" v="138" actId="27636"/>
          <ac:spMkLst>
            <pc:docMk/>
            <pc:sldMk cId="3135369421" sldId="272"/>
            <ac:spMk id="15" creationId="{B2368E60-A8B9-4A37-952B-41FFC1765968}"/>
          </ac:spMkLst>
        </pc:spChg>
        <pc:spChg chg="mod">
          <ac:chgData name="Daniel Burrage" userId="cf3d412612506221" providerId="LiveId" clId="{FCEAD8E7-4AFE-4A33-9E0C-8B6A62825BCF}" dt="2020-10-19T19:51:00.667" v="122" actId="27636"/>
          <ac:spMkLst>
            <pc:docMk/>
            <pc:sldMk cId="3135369421" sldId="272"/>
            <ac:spMk id="16" creationId="{7F319DA2-11B5-4096-BC48-9F3D19FBBEE4}"/>
          </ac:spMkLst>
        </pc:spChg>
        <pc:spChg chg="mod">
          <ac:chgData name="Daniel Burrage" userId="cf3d412612506221" providerId="LiveId" clId="{FCEAD8E7-4AFE-4A33-9E0C-8B6A62825BCF}" dt="2020-10-19T19:51:00.661" v="119" actId="27636"/>
          <ac:spMkLst>
            <pc:docMk/>
            <pc:sldMk cId="3135369421" sldId="272"/>
            <ac:spMk id="17" creationId="{9AB658F7-B079-4247-AFEA-F3EB25686B8A}"/>
          </ac:spMkLst>
        </pc:spChg>
        <pc:spChg chg="mod">
          <ac:chgData name="Daniel Burrage" userId="cf3d412612506221" providerId="LiveId" clId="{FCEAD8E7-4AFE-4A33-9E0C-8B6A62825BCF}" dt="2020-10-19T19:51:00.669" v="123" actId="27636"/>
          <ac:spMkLst>
            <pc:docMk/>
            <pc:sldMk cId="3135369421" sldId="272"/>
            <ac:spMk id="19" creationId="{829C2428-3796-4B78-8C35-8AAEA91476BD}"/>
          </ac:spMkLst>
        </pc:spChg>
        <pc:spChg chg="mod">
          <ac:chgData name="Daniel Burrage" userId="cf3d412612506221" providerId="LiveId" clId="{FCEAD8E7-4AFE-4A33-9E0C-8B6A62825BCF}" dt="2020-10-19T19:51:00.704" v="139" actId="27636"/>
          <ac:spMkLst>
            <pc:docMk/>
            <pc:sldMk cId="3135369421" sldId="272"/>
            <ac:spMk id="20" creationId="{3E7D0DA2-4B76-4C5D-8C8F-D7C0BE031CC8}"/>
          </ac:spMkLst>
        </pc:spChg>
        <pc:spChg chg="mod">
          <ac:chgData name="Daniel Burrage" userId="cf3d412612506221" providerId="LiveId" clId="{FCEAD8E7-4AFE-4A33-9E0C-8B6A62825BCF}" dt="2020-10-19T19:51:00.710" v="143" actId="27636"/>
          <ac:spMkLst>
            <pc:docMk/>
            <pc:sldMk cId="3135369421" sldId="272"/>
            <ac:spMk id="21" creationId="{97CD39DA-5D31-482F-869D-C4313C901E8B}"/>
          </ac:spMkLst>
        </pc:spChg>
        <pc:spChg chg="mod">
          <ac:chgData name="Daniel Burrage" userId="cf3d412612506221" providerId="LiveId" clId="{FCEAD8E7-4AFE-4A33-9E0C-8B6A62825BCF}" dt="2020-10-19T19:51:00.717" v="147" actId="27636"/>
          <ac:spMkLst>
            <pc:docMk/>
            <pc:sldMk cId="3135369421" sldId="272"/>
            <ac:spMk id="23" creationId="{217C7582-4510-4D20-9970-0B85325EAE56}"/>
          </ac:spMkLst>
        </pc:spChg>
        <pc:spChg chg="mod">
          <ac:chgData name="Daniel Burrage" userId="cf3d412612506221" providerId="LiveId" clId="{FCEAD8E7-4AFE-4A33-9E0C-8B6A62825BCF}" dt="2020-10-19T19:51:00.655" v="117" actId="27636"/>
          <ac:spMkLst>
            <pc:docMk/>
            <pc:sldMk cId="3135369421" sldId="272"/>
            <ac:spMk id="24" creationId="{1D0CBC59-766A-4ABC-AB9E-FB9C5C4C1D25}"/>
          </ac:spMkLst>
        </pc:spChg>
        <pc:spChg chg="mod">
          <ac:chgData name="Daniel Burrage" userId="cf3d412612506221" providerId="LiveId" clId="{FCEAD8E7-4AFE-4A33-9E0C-8B6A62825BCF}" dt="2020-10-19T19:51:00.706" v="140" actId="27636"/>
          <ac:spMkLst>
            <pc:docMk/>
            <pc:sldMk cId="3135369421" sldId="272"/>
            <ac:spMk id="25" creationId="{0F593116-9E52-434A-BD53-C1EA91337F3F}"/>
          </ac:spMkLst>
        </pc:spChg>
        <pc:spChg chg="mod">
          <ac:chgData name="Daniel Burrage" userId="cf3d412612506221" providerId="LiveId" clId="{FCEAD8E7-4AFE-4A33-9E0C-8B6A62825BCF}" dt="2020-10-19T19:51:00.670" v="124" actId="27636"/>
          <ac:spMkLst>
            <pc:docMk/>
            <pc:sldMk cId="3135369421" sldId="272"/>
            <ac:spMk id="27" creationId="{98227764-21F3-4C68-B6B0-998AB860F119}"/>
          </ac:spMkLst>
        </pc:spChg>
        <pc:spChg chg="mod">
          <ac:chgData name="Daniel Burrage" userId="cf3d412612506221" providerId="LiveId" clId="{FCEAD8E7-4AFE-4A33-9E0C-8B6A62825BCF}" dt="2020-10-19T19:51:00.672" v="125" actId="27636"/>
          <ac:spMkLst>
            <pc:docMk/>
            <pc:sldMk cId="3135369421" sldId="272"/>
            <ac:spMk id="28" creationId="{8BD6708C-374A-426F-83D6-EAB3A00FDE4E}"/>
          </ac:spMkLst>
        </pc:spChg>
        <pc:spChg chg="mod">
          <ac:chgData name="Daniel Burrage" userId="cf3d412612506221" providerId="LiveId" clId="{FCEAD8E7-4AFE-4A33-9E0C-8B6A62825BCF}" dt="2020-10-19T19:51:00.718" v="148" actId="27636"/>
          <ac:spMkLst>
            <pc:docMk/>
            <pc:sldMk cId="3135369421" sldId="272"/>
            <ac:spMk id="29" creationId="{2CAEA4DC-D387-4815-9F3E-B66A508B9B65}"/>
          </ac:spMkLst>
        </pc:spChg>
        <pc:spChg chg="mod">
          <ac:chgData name="Daniel Burrage" userId="cf3d412612506221" providerId="LiveId" clId="{FCEAD8E7-4AFE-4A33-9E0C-8B6A62825BCF}" dt="2020-10-19T19:51:00.700" v="137" actId="27636"/>
          <ac:spMkLst>
            <pc:docMk/>
            <pc:sldMk cId="3135369421" sldId="272"/>
            <ac:spMk id="31" creationId="{4B4B29B7-BE8F-43B6-BA60-181B6B690A42}"/>
          </ac:spMkLst>
        </pc:spChg>
        <pc:spChg chg="mod">
          <ac:chgData name="Daniel Burrage" userId="cf3d412612506221" providerId="LiveId" clId="{FCEAD8E7-4AFE-4A33-9E0C-8B6A62825BCF}" dt="2020-10-19T19:51:00.674" v="126" actId="27636"/>
          <ac:spMkLst>
            <pc:docMk/>
            <pc:sldMk cId="3135369421" sldId="272"/>
            <ac:spMk id="32" creationId="{2F551526-ABF2-401F-BB0D-AABBC9734566}"/>
          </ac:spMkLst>
        </pc:spChg>
        <pc:spChg chg="mod">
          <ac:chgData name="Daniel Burrage" userId="cf3d412612506221" providerId="LiveId" clId="{FCEAD8E7-4AFE-4A33-9E0C-8B6A62825BCF}" dt="2020-10-19T19:51:00.713" v="145" actId="27636"/>
          <ac:spMkLst>
            <pc:docMk/>
            <pc:sldMk cId="3135369421" sldId="272"/>
            <ac:spMk id="33" creationId="{53A07573-9A0C-4268-B4FC-C84E02A2A8C1}"/>
          </ac:spMkLst>
        </pc:spChg>
        <pc:spChg chg="mod">
          <ac:chgData name="Daniel Burrage" userId="cf3d412612506221" providerId="LiveId" clId="{FCEAD8E7-4AFE-4A33-9E0C-8B6A62825BCF}" dt="2020-10-19T19:51:00.656" v="118" actId="27636"/>
          <ac:spMkLst>
            <pc:docMk/>
            <pc:sldMk cId="3135369421" sldId="272"/>
            <ac:spMk id="35" creationId="{A69D0DC9-688F-4698-87AE-F13FEB242233}"/>
          </ac:spMkLst>
        </pc:spChg>
        <pc:spChg chg="mod">
          <ac:chgData name="Daniel Burrage" userId="cf3d412612506221" providerId="LiveId" clId="{FCEAD8E7-4AFE-4A33-9E0C-8B6A62825BCF}" dt="2020-10-19T19:51:00.677" v="127" actId="27636"/>
          <ac:spMkLst>
            <pc:docMk/>
            <pc:sldMk cId="3135369421" sldId="272"/>
            <ac:spMk id="36" creationId="{7D60D3FE-DB2D-4E1E-9328-45CA08F1B7FF}"/>
          </ac:spMkLst>
        </pc:spChg>
        <pc:spChg chg="mod">
          <ac:chgData name="Daniel Burrage" userId="cf3d412612506221" providerId="LiveId" clId="{FCEAD8E7-4AFE-4A33-9E0C-8B6A62825BCF}" dt="2020-10-19T19:51:00.715" v="146" actId="27636"/>
          <ac:spMkLst>
            <pc:docMk/>
            <pc:sldMk cId="3135369421" sldId="272"/>
            <ac:spMk id="37" creationId="{EC68D711-B748-463C-99C6-5B9228461A49}"/>
          </ac:spMkLst>
        </pc:spChg>
        <pc:spChg chg="mod">
          <ac:chgData name="Daniel Burrage" userId="cf3d412612506221" providerId="LiveId" clId="{FCEAD8E7-4AFE-4A33-9E0C-8B6A62825BCF}" dt="2020-10-19T19:51:00.665" v="121" actId="27636"/>
          <ac:spMkLst>
            <pc:docMk/>
            <pc:sldMk cId="3135369421" sldId="272"/>
            <ac:spMk id="39" creationId="{95CC021D-329B-4C34-A87F-01DE5AC058CD}"/>
          </ac:spMkLst>
        </pc:spChg>
        <pc:spChg chg="mod">
          <ac:chgData name="Daniel Burrage" userId="cf3d412612506221" providerId="LiveId" clId="{FCEAD8E7-4AFE-4A33-9E0C-8B6A62825BCF}" dt="2020-10-19T19:51:00.679" v="128" actId="27636"/>
          <ac:spMkLst>
            <pc:docMk/>
            <pc:sldMk cId="3135369421" sldId="272"/>
            <ac:spMk id="40" creationId="{72330DF2-ED8A-4F60-A27E-E01ABAE638EF}"/>
          </ac:spMkLst>
        </pc:spChg>
        <pc:spChg chg="mod">
          <ac:chgData name="Daniel Burrage" userId="cf3d412612506221" providerId="LiveId" clId="{FCEAD8E7-4AFE-4A33-9E0C-8B6A62825BCF}" dt="2020-10-19T19:51:00.681" v="129" actId="27636"/>
          <ac:spMkLst>
            <pc:docMk/>
            <pc:sldMk cId="3135369421" sldId="272"/>
            <ac:spMk id="41" creationId="{89E73CDB-F55A-4CFA-AA8C-472583546432}"/>
          </ac:spMkLst>
        </pc:spChg>
      </pc:sldChg>
    </pc:docChg>
  </pc:docChgLst>
  <pc:docChgLst>
    <pc:chgData name="Daniel Burrage" userId="cf3d412612506221" providerId="LiveId" clId="{C9233BCA-7BA7-4502-9B81-211ADB88CAEE}"/>
    <pc:docChg chg="delSld delMainMaster">
      <pc:chgData name="Daniel Burrage" userId="cf3d412612506221" providerId="LiveId" clId="{C9233BCA-7BA7-4502-9B81-211ADB88CAEE}" dt="2020-09-09T12:37:45.087" v="9" actId="47"/>
      <pc:docMkLst>
        <pc:docMk/>
      </pc:docMkLst>
      <pc:sldChg chg="del">
        <pc:chgData name="Daniel Burrage" userId="cf3d412612506221" providerId="LiveId" clId="{C9233BCA-7BA7-4502-9B81-211ADB88CAEE}" dt="2020-09-09T12:37:45.087" v="9" actId="47"/>
        <pc:sldMkLst>
          <pc:docMk/>
          <pc:sldMk cId="1669620373" sldId="256"/>
        </pc:sldMkLst>
      </pc:sldChg>
      <pc:sldChg chg="del">
        <pc:chgData name="Daniel Burrage" userId="cf3d412612506221" providerId="LiveId" clId="{C9233BCA-7BA7-4502-9B81-211ADB88CAEE}" dt="2020-09-09T12:37:35.430" v="8" actId="47"/>
        <pc:sldMkLst>
          <pc:docMk/>
          <pc:sldMk cId="3687889314" sldId="257"/>
        </pc:sldMkLst>
      </pc:sldChg>
      <pc:sldChg chg="del">
        <pc:chgData name="Daniel Burrage" userId="cf3d412612506221" providerId="LiveId" clId="{C9233BCA-7BA7-4502-9B81-211ADB88CAEE}" dt="2020-09-09T12:37:34.680" v="7" actId="47"/>
        <pc:sldMkLst>
          <pc:docMk/>
          <pc:sldMk cId="2684548869" sldId="258"/>
        </pc:sldMkLst>
      </pc:sldChg>
      <pc:sldChg chg="del">
        <pc:chgData name="Daniel Burrage" userId="cf3d412612506221" providerId="LiveId" clId="{C9233BCA-7BA7-4502-9B81-211ADB88CAEE}" dt="2020-09-09T12:37:30.988" v="0" actId="47"/>
        <pc:sldMkLst>
          <pc:docMk/>
          <pc:sldMk cId="2819316644" sldId="259"/>
        </pc:sldMkLst>
      </pc:sldChg>
      <pc:sldChg chg="del">
        <pc:chgData name="Daniel Burrage" userId="cf3d412612506221" providerId="LiveId" clId="{C9233BCA-7BA7-4502-9B81-211ADB88CAEE}" dt="2020-09-09T12:37:31.827" v="1" actId="47"/>
        <pc:sldMkLst>
          <pc:docMk/>
          <pc:sldMk cId="132461093" sldId="260"/>
        </pc:sldMkLst>
      </pc:sldChg>
      <pc:sldChg chg="del">
        <pc:chgData name="Daniel Burrage" userId="cf3d412612506221" providerId="LiveId" clId="{C9233BCA-7BA7-4502-9B81-211ADB88CAEE}" dt="2020-09-09T12:37:32.329" v="2" actId="47"/>
        <pc:sldMkLst>
          <pc:docMk/>
          <pc:sldMk cId="4141632231" sldId="261"/>
        </pc:sldMkLst>
      </pc:sldChg>
      <pc:sldChg chg="del">
        <pc:chgData name="Daniel Burrage" userId="cf3d412612506221" providerId="LiveId" clId="{C9233BCA-7BA7-4502-9B81-211ADB88CAEE}" dt="2020-09-09T12:37:32.845" v="3" actId="47"/>
        <pc:sldMkLst>
          <pc:docMk/>
          <pc:sldMk cId="2657353790" sldId="262"/>
        </pc:sldMkLst>
      </pc:sldChg>
      <pc:sldChg chg="del">
        <pc:chgData name="Daniel Burrage" userId="cf3d412612506221" providerId="LiveId" clId="{C9233BCA-7BA7-4502-9B81-211ADB88CAEE}" dt="2020-09-09T12:37:32.961" v="4" actId="47"/>
        <pc:sldMkLst>
          <pc:docMk/>
          <pc:sldMk cId="282951717" sldId="263"/>
        </pc:sldMkLst>
      </pc:sldChg>
      <pc:sldChg chg="del">
        <pc:chgData name="Daniel Burrage" userId="cf3d412612506221" providerId="LiveId" clId="{C9233BCA-7BA7-4502-9B81-211ADB88CAEE}" dt="2020-09-09T12:37:33.401" v="5" actId="47"/>
        <pc:sldMkLst>
          <pc:docMk/>
          <pc:sldMk cId="1690466027" sldId="264"/>
        </pc:sldMkLst>
      </pc:sldChg>
      <pc:sldChg chg="del">
        <pc:chgData name="Daniel Burrage" userId="cf3d412612506221" providerId="LiveId" clId="{C9233BCA-7BA7-4502-9B81-211ADB88CAEE}" dt="2020-09-09T12:37:33.929" v="6" actId="47"/>
        <pc:sldMkLst>
          <pc:docMk/>
          <pc:sldMk cId="2409036537" sldId="265"/>
        </pc:sldMkLst>
      </pc:sldChg>
      <pc:sldMasterChg chg="del delSldLayout">
        <pc:chgData name="Daniel Burrage" userId="cf3d412612506221" providerId="LiveId" clId="{C9233BCA-7BA7-4502-9B81-211ADB88CAEE}" dt="2020-09-09T12:37:45.087" v="9" actId="47"/>
        <pc:sldMasterMkLst>
          <pc:docMk/>
          <pc:sldMasterMk cId="1612534556" sldId="2147483672"/>
        </pc:sldMasterMkLst>
        <pc:sldLayoutChg chg="del">
          <pc:chgData name="Daniel Burrage" userId="cf3d412612506221" providerId="LiveId" clId="{C9233BCA-7BA7-4502-9B81-211ADB88CAEE}" dt="2020-09-09T12:37:45.087" v="9" actId="47"/>
          <pc:sldLayoutMkLst>
            <pc:docMk/>
            <pc:sldMasterMk cId="1612534556" sldId="2147483672"/>
            <pc:sldLayoutMk cId="3547526477" sldId="2147483686"/>
          </pc:sldLayoutMkLst>
        </pc:sldLayoutChg>
        <pc:sldLayoutChg chg="del">
          <pc:chgData name="Daniel Burrage" userId="cf3d412612506221" providerId="LiveId" clId="{C9233BCA-7BA7-4502-9B81-211ADB88CAEE}" dt="2020-09-09T12:37:45.087" v="9" actId="47"/>
          <pc:sldLayoutMkLst>
            <pc:docMk/>
            <pc:sldMasterMk cId="1612534556" sldId="2147483672"/>
            <pc:sldLayoutMk cId="2638195558" sldId="2147483696"/>
          </pc:sldLayoutMkLst>
        </pc:sldLayoutChg>
      </pc:sldMasterChg>
    </pc:docChg>
  </pc:docChgLst>
  <pc:docChgLst>
    <pc:chgData name="Daniel Burrage" userId="cf3d412612506221" providerId="LiveId" clId="{A6DB48AD-2C83-44D7-98A4-A4640C11F6BD}"/>
    <pc:docChg chg="custSel addSld delSld modSld">
      <pc:chgData name="Daniel Burrage" userId="cf3d412612506221" providerId="LiveId" clId="{A6DB48AD-2C83-44D7-98A4-A4640C11F6BD}" dt="2020-11-18T14:31:30.383" v="146" actId="27636"/>
      <pc:docMkLst>
        <pc:docMk/>
      </pc:docMkLst>
      <pc:sldChg chg="modSp new mod">
        <pc:chgData name="Daniel Burrage" userId="cf3d412612506221" providerId="LiveId" clId="{A6DB48AD-2C83-44D7-98A4-A4640C11F6BD}" dt="2020-11-18T14:30:55.530" v="11" actId="27636"/>
        <pc:sldMkLst>
          <pc:docMk/>
          <pc:sldMk cId="1464972844" sldId="256"/>
        </pc:sldMkLst>
        <pc:spChg chg="mod">
          <ac:chgData name="Daniel Burrage" userId="cf3d412612506221" providerId="LiveId" clId="{A6DB48AD-2C83-44D7-98A4-A4640C11F6BD}" dt="2020-11-18T14:30:55.501" v="4" actId="27636"/>
          <ac:spMkLst>
            <pc:docMk/>
            <pc:sldMk cId="1464972844" sldId="256"/>
            <ac:spMk id="13" creationId="{C7731530-5C2F-48C5-96C5-80F60A7BB19B}"/>
          </ac:spMkLst>
        </pc:spChg>
        <pc:spChg chg="mod">
          <ac:chgData name="Daniel Burrage" userId="cf3d412612506221" providerId="LiveId" clId="{A6DB48AD-2C83-44D7-98A4-A4640C11F6BD}" dt="2020-11-18T14:30:55.505" v="5" actId="27636"/>
          <ac:spMkLst>
            <pc:docMk/>
            <pc:sldMk cId="1464972844" sldId="256"/>
            <ac:spMk id="14" creationId="{AFE2A3F4-952B-4344-B331-AEA65693C078}"/>
          </ac:spMkLst>
        </pc:spChg>
        <pc:spChg chg="mod">
          <ac:chgData name="Daniel Burrage" userId="cf3d412612506221" providerId="LiveId" clId="{A6DB48AD-2C83-44D7-98A4-A4640C11F6BD}" dt="2020-11-18T14:30:55.507" v="6" actId="27636"/>
          <ac:spMkLst>
            <pc:docMk/>
            <pc:sldMk cId="1464972844" sldId="256"/>
            <ac:spMk id="15" creationId="{374974BA-D15D-4683-9229-67FFF35BC12E}"/>
          </ac:spMkLst>
        </pc:spChg>
        <pc:spChg chg="mod">
          <ac:chgData name="Daniel Burrage" userId="cf3d412612506221" providerId="LiveId" clId="{A6DB48AD-2C83-44D7-98A4-A4640C11F6BD}" dt="2020-11-18T14:30:55.513" v="7" actId="27636"/>
          <ac:spMkLst>
            <pc:docMk/>
            <pc:sldMk cId="1464972844" sldId="256"/>
            <ac:spMk id="16" creationId="{DE036D15-C374-44C6-AAF9-967F55E447BF}"/>
          </ac:spMkLst>
        </pc:spChg>
        <pc:spChg chg="mod">
          <ac:chgData name="Daniel Burrage" userId="cf3d412612506221" providerId="LiveId" clId="{A6DB48AD-2C83-44D7-98A4-A4640C11F6BD}" dt="2020-11-18T14:30:55.517" v="8" actId="27636"/>
          <ac:spMkLst>
            <pc:docMk/>
            <pc:sldMk cId="1464972844" sldId="256"/>
            <ac:spMk id="17" creationId="{8FBAE73A-6717-4A78-94C7-9F05AA291284}"/>
          </ac:spMkLst>
        </pc:spChg>
        <pc:spChg chg="mod">
          <ac:chgData name="Daniel Burrage" userId="cf3d412612506221" providerId="LiveId" clId="{A6DB48AD-2C83-44D7-98A4-A4640C11F6BD}" dt="2020-11-18T14:30:55.530" v="11" actId="27636"/>
          <ac:spMkLst>
            <pc:docMk/>
            <pc:sldMk cId="1464972844" sldId="256"/>
            <ac:spMk id="18" creationId="{1BED9B72-8905-4FE3-A35B-B8025A04AEC4}"/>
          </ac:spMkLst>
        </pc:spChg>
        <pc:spChg chg="mod">
          <ac:chgData name="Daniel Burrage" userId="cf3d412612506221" providerId="LiveId" clId="{A6DB48AD-2C83-44D7-98A4-A4640C11F6BD}" dt="2020-11-18T14:30:55.491" v="3" actId="27636"/>
          <ac:spMkLst>
            <pc:docMk/>
            <pc:sldMk cId="1464972844" sldId="256"/>
            <ac:spMk id="19" creationId="{F509A46B-FEAC-4BE2-8120-5328DA78EAD8}"/>
          </ac:spMkLst>
        </pc:spChg>
        <pc:spChg chg="mod">
          <ac:chgData name="Daniel Burrage" userId="cf3d412612506221" providerId="LiveId" clId="{A6DB48AD-2C83-44D7-98A4-A4640C11F6BD}" dt="2020-11-18T14:30:55.483" v="1" actId="27636"/>
          <ac:spMkLst>
            <pc:docMk/>
            <pc:sldMk cId="1464972844" sldId="256"/>
            <ac:spMk id="20" creationId="{6F1F2287-E896-4123-A8F1-001D01A330E2}"/>
          </ac:spMkLst>
        </pc:spChg>
        <pc:spChg chg="mod">
          <ac:chgData name="Daniel Burrage" userId="cf3d412612506221" providerId="LiveId" clId="{A6DB48AD-2C83-44D7-98A4-A4640C11F6BD}" dt="2020-11-18T14:30:55.525" v="10" actId="27636"/>
          <ac:spMkLst>
            <pc:docMk/>
            <pc:sldMk cId="1464972844" sldId="256"/>
            <ac:spMk id="21" creationId="{9BA52638-0C1D-47AC-9A7E-B13D6C35787E}"/>
          </ac:spMkLst>
        </pc:spChg>
        <pc:spChg chg="mod">
          <ac:chgData name="Daniel Burrage" userId="cf3d412612506221" providerId="LiveId" clId="{A6DB48AD-2C83-44D7-98A4-A4640C11F6BD}" dt="2020-11-18T14:30:55.488" v="2" actId="27636"/>
          <ac:spMkLst>
            <pc:docMk/>
            <pc:sldMk cId="1464972844" sldId="256"/>
            <ac:spMk id="22" creationId="{66597C0D-BF2B-4DCB-A02F-DF68DC3E8CA7}"/>
          </ac:spMkLst>
        </pc:spChg>
        <pc:spChg chg="mod">
          <ac:chgData name="Daniel Burrage" userId="cf3d412612506221" providerId="LiveId" clId="{A6DB48AD-2C83-44D7-98A4-A4640C11F6BD}" dt="2020-11-18T14:30:55.520" v="9" actId="27636"/>
          <ac:spMkLst>
            <pc:docMk/>
            <pc:sldMk cId="1464972844" sldId="256"/>
            <ac:spMk id="23" creationId="{A3572010-4755-40E4-845C-9DE14A176FB2}"/>
          </ac:spMkLst>
        </pc:spChg>
      </pc:sldChg>
      <pc:sldChg chg="modSp new mod">
        <pc:chgData name="Daniel Burrage" userId="cf3d412612506221" providerId="LiveId" clId="{A6DB48AD-2C83-44D7-98A4-A4640C11F6BD}" dt="2020-11-18T14:30:56.542" v="17" actId="27636"/>
        <pc:sldMkLst>
          <pc:docMk/>
          <pc:sldMk cId="4109510389" sldId="257"/>
        </pc:sldMkLst>
        <pc:spChg chg="mod">
          <ac:chgData name="Daniel Burrage" userId="cf3d412612506221" providerId="LiveId" clId="{A6DB48AD-2C83-44D7-98A4-A4640C11F6BD}" dt="2020-11-18T14:30:56.518" v="13" actId="27636"/>
          <ac:spMkLst>
            <pc:docMk/>
            <pc:sldMk cId="4109510389" sldId="257"/>
            <ac:spMk id="93" creationId="{4ABF312B-5084-4CF2-B5C3-9C21F62066BE}"/>
          </ac:spMkLst>
        </pc:spChg>
        <pc:spChg chg="mod">
          <ac:chgData name="Daniel Burrage" userId="cf3d412612506221" providerId="LiveId" clId="{A6DB48AD-2C83-44D7-98A4-A4640C11F6BD}" dt="2020-11-18T14:30:56.542" v="17" actId="27636"/>
          <ac:spMkLst>
            <pc:docMk/>
            <pc:sldMk cId="4109510389" sldId="257"/>
            <ac:spMk id="95" creationId="{C7432FB7-2DB3-4602-B121-7C6EF04B7A6D}"/>
          </ac:spMkLst>
        </pc:spChg>
        <pc:spChg chg="mod">
          <ac:chgData name="Daniel Burrage" userId="cf3d412612506221" providerId="LiveId" clId="{A6DB48AD-2C83-44D7-98A4-A4640C11F6BD}" dt="2020-11-18T14:30:56.521" v="14" actId="27636"/>
          <ac:spMkLst>
            <pc:docMk/>
            <pc:sldMk cId="4109510389" sldId="257"/>
            <ac:spMk id="96" creationId="{BDA4BF45-D78B-466F-B451-1480C474DF53}"/>
          </ac:spMkLst>
        </pc:spChg>
        <pc:spChg chg="mod">
          <ac:chgData name="Daniel Burrage" userId="cf3d412612506221" providerId="LiveId" clId="{A6DB48AD-2C83-44D7-98A4-A4640C11F6BD}" dt="2020-11-18T14:30:56.525" v="15" actId="27636"/>
          <ac:spMkLst>
            <pc:docMk/>
            <pc:sldMk cId="4109510389" sldId="257"/>
            <ac:spMk id="97" creationId="{6906BD13-4400-4762-9135-EFF6D4D97813}"/>
          </ac:spMkLst>
        </pc:spChg>
        <pc:spChg chg="mod">
          <ac:chgData name="Daniel Burrage" userId="cf3d412612506221" providerId="LiveId" clId="{A6DB48AD-2C83-44D7-98A4-A4640C11F6BD}" dt="2020-11-18T14:30:56.533" v="16" actId="27636"/>
          <ac:spMkLst>
            <pc:docMk/>
            <pc:sldMk cId="4109510389" sldId="257"/>
            <ac:spMk id="98" creationId="{0E098793-3D19-476B-B266-B9DA2C3913C0}"/>
          </ac:spMkLst>
        </pc:spChg>
      </pc:sldChg>
      <pc:sldChg chg="modSp new mod">
        <pc:chgData name="Daniel Burrage" userId="cf3d412612506221" providerId="LiveId" clId="{A6DB48AD-2C83-44D7-98A4-A4640C11F6BD}" dt="2020-11-18T14:31:23.145" v="61" actId="27636"/>
        <pc:sldMkLst>
          <pc:docMk/>
          <pc:sldMk cId="2157950240" sldId="258"/>
        </pc:sldMkLst>
        <pc:spChg chg="mod">
          <ac:chgData name="Daniel Burrage" userId="cf3d412612506221" providerId="LiveId" clId="{A6DB48AD-2C83-44D7-98A4-A4640C11F6BD}" dt="2020-11-18T14:31:23.130" v="57" actId="27636"/>
          <ac:spMkLst>
            <pc:docMk/>
            <pc:sldMk cId="2157950240" sldId="258"/>
            <ac:spMk id="2" creationId="{CE09C7BE-69A7-4F8A-838F-178FD22EA683}"/>
          </ac:spMkLst>
        </pc:spChg>
        <pc:spChg chg="mod">
          <ac:chgData name="Daniel Burrage" userId="cf3d412612506221" providerId="LiveId" clId="{A6DB48AD-2C83-44D7-98A4-A4640C11F6BD}" dt="2020-11-18T14:31:23.136" v="58" actId="27636"/>
          <ac:spMkLst>
            <pc:docMk/>
            <pc:sldMk cId="2157950240" sldId="258"/>
            <ac:spMk id="3" creationId="{02CE19E1-465F-4544-9839-8CD31E19BC01}"/>
          </ac:spMkLst>
        </pc:spChg>
        <pc:spChg chg="mod">
          <ac:chgData name="Daniel Burrage" userId="cf3d412612506221" providerId="LiveId" clId="{A6DB48AD-2C83-44D7-98A4-A4640C11F6BD}" dt="2020-11-18T14:31:23.127" v="56" actId="27636"/>
          <ac:spMkLst>
            <pc:docMk/>
            <pc:sldMk cId="2157950240" sldId="258"/>
            <ac:spMk id="4" creationId="{BC1F1442-7BF8-45E9-88E7-CE30723D1E9C}"/>
          </ac:spMkLst>
        </pc:spChg>
        <pc:spChg chg="mod">
          <ac:chgData name="Daniel Burrage" userId="cf3d412612506221" providerId="LiveId" clId="{A6DB48AD-2C83-44D7-98A4-A4640C11F6BD}" dt="2020-11-18T14:31:23.145" v="61" actId="27636"/>
          <ac:spMkLst>
            <pc:docMk/>
            <pc:sldMk cId="2157950240" sldId="258"/>
            <ac:spMk id="62" creationId="{5857B93F-A4CA-4F69-83F2-7AB4867E95BC}"/>
          </ac:spMkLst>
        </pc:spChg>
        <pc:spChg chg="mod">
          <ac:chgData name="Daniel Burrage" userId="cf3d412612506221" providerId="LiveId" clId="{A6DB48AD-2C83-44D7-98A4-A4640C11F6BD}" dt="2020-11-18T14:31:23.142" v="60" actId="27636"/>
          <ac:spMkLst>
            <pc:docMk/>
            <pc:sldMk cId="2157950240" sldId="258"/>
            <ac:spMk id="63" creationId="{DDCFEB62-DC66-4BC1-940C-F68C03296789}"/>
          </ac:spMkLst>
        </pc:spChg>
        <pc:spChg chg="mod">
          <ac:chgData name="Daniel Burrage" userId="cf3d412612506221" providerId="LiveId" clId="{A6DB48AD-2C83-44D7-98A4-A4640C11F6BD}" dt="2020-11-18T14:31:23.139" v="59" actId="27636"/>
          <ac:spMkLst>
            <pc:docMk/>
            <pc:sldMk cId="2157950240" sldId="258"/>
            <ac:spMk id="64" creationId="{3F944531-9133-4804-A475-20AA037AE1D0}"/>
          </ac:spMkLst>
        </pc:spChg>
        <pc:spChg chg="mod">
          <ac:chgData name="Daniel Burrage" userId="cf3d412612506221" providerId="LiveId" clId="{A6DB48AD-2C83-44D7-98A4-A4640C11F6BD}" dt="2020-11-18T14:31:23.094" v="47" actId="27636"/>
          <ac:spMkLst>
            <pc:docMk/>
            <pc:sldMk cId="2157950240" sldId="258"/>
            <ac:spMk id="114" creationId="{1E51A790-B9EE-485A-93D6-5B55ACDAD5E4}"/>
          </ac:spMkLst>
        </pc:spChg>
        <pc:spChg chg="mod">
          <ac:chgData name="Daniel Burrage" userId="cf3d412612506221" providerId="LiveId" clId="{A6DB48AD-2C83-44D7-98A4-A4640C11F6BD}" dt="2020-11-18T14:31:23.097" v="48" actId="27636"/>
          <ac:spMkLst>
            <pc:docMk/>
            <pc:sldMk cId="2157950240" sldId="258"/>
            <ac:spMk id="115" creationId="{D1AA6A05-7658-4D01-9348-AE09034F326B}"/>
          </ac:spMkLst>
        </pc:spChg>
        <pc:spChg chg="mod">
          <ac:chgData name="Daniel Burrage" userId="cf3d412612506221" providerId="LiveId" clId="{A6DB48AD-2C83-44D7-98A4-A4640C11F6BD}" dt="2020-11-18T14:31:23.101" v="49" actId="27636"/>
          <ac:spMkLst>
            <pc:docMk/>
            <pc:sldMk cId="2157950240" sldId="258"/>
            <ac:spMk id="116" creationId="{415A5B37-9591-40A8-8622-81E0AFA9F732}"/>
          </ac:spMkLst>
        </pc:spChg>
        <pc:spChg chg="mod">
          <ac:chgData name="Daniel Burrage" userId="cf3d412612506221" providerId="LiveId" clId="{A6DB48AD-2C83-44D7-98A4-A4640C11F6BD}" dt="2020-11-18T14:31:23.113" v="52" actId="27636"/>
          <ac:spMkLst>
            <pc:docMk/>
            <pc:sldMk cId="2157950240" sldId="258"/>
            <ac:spMk id="166" creationId="{BF6106CC-4B8C-4860-A671-08D7CDFEAD71}"/>
          </ac:spMkLst>
        </pc:spChg>
        <pc:spChg chg="mod">
          <ac:chgData name="Daniel Burrage" userId="cf3d412612506221" providerId="LiveId" clId="{A6DB48AD-2C83-44D7-98A4-A4640C11F6BD}" dt="2020-11-18T14:31:23.110" v="51" actId="27636"/>
          <ac:spMkLst>
            <pc:docMk/>
            <pc:sldMk cId="2157950240" sldId="258"/>
            <ac:spMk id="167" creationId="{EEA1ED37-FA40-4790-B95D-634A185AC06C}"/>
          </ac:spMkLst>
        </pc:spChg>
        <pc:spChg chg="mod">
          <ac:chgData name="Daniel Burrage" userId="cf3d412612506221" providerId="LiveId" clId="{A6DB48AD-2C83-44D7-98A4-A4640C11F6BD}" dt="2020-11-18T14:31:23.108" v="50" actId="27636"/>
          <ac:spMkLst>
            <pc:docMk/>
            <pc:sldMk cId="2157950240" sldId="258"/>
            <ac:spMk id="168" creationId="{2E56117B-B238-4881-BDD5-066EA44782E5}"/>
          </ac:spMkLst>
        </pc:spChg>
        <pc:spChg chg="mod">
          <ac:chgData name="Daniel Burrage" userId="cf3d412612506221" providerId="LiveId" clId="{A6DB48AD-2C83-44D7-98A4-A4640C11F6BD}" dt="2020-11-18T14:31:23.117" v="53" actId="27636"/>
          <ac:spMkLst>
            <pc:docMk/>
            <pc:sldMk cId="2157950240" sldId="258"/>
            <ac:spMk id="218" creationId="{406F5DB5-9C33-4E27-ADF5-0B6A33652817}"/>
          </ac:spMkLst>
        </pc:spChg>
        <pc:spChg chg="mod">
          <ac:chgData name="Daniel Burrage" userId="cf3d412612506221" providerId="LiveId" clId="{A6DB48AD-2C83-44D7-98A4-A4640C11F6BD}" dt="2020-11-18T14:31:23.120" v="54" actId="27636"/>
          <ac:spMkLst>
            <pc:docMk/>
            <pc:sldMk cId="2157950240" sldId="258"/>
            <ac:spMk id="219" creationId="{815EDD80-4404-448A-968B-E2AA43AD66A3}"/>
          </ac:spMkLst>
        </pc:spChg>
        <pc:spChg chg="mod">
          <ac:chgData name="Daniel Burrage" userId="cf3d412612506221" providerId="LiveId" clId="{A6DB48AD-2C83-44D7-98A4-A4640C11F6BD}" dt="2020-11-18T14:31:23.124" v="55" actId="27636"/>
          <ac:spMkLst>
            <pc:docMk/>
            <pc:sldMk cId="2157950240" sldId="258"/>
            <ac:spMk id="220" creationId="{CDB01BDB-464A-4086-B68D-BD76713F5AC0}"/>
          </ac:spMkLst>
        </pc:spChg>
      </pc:sldChg>
      <pc:sldChg chg="modSp new del mod">
        <pc:chgData name="Daniel Burrage" userId="cf3d412612506221" providerId="LiveId" clId="{A6DB48AD-2C83-44D7-98A4-A4640C11F6BD}" dt="2020-11-18T14:31:09.594" v="45" actId="47"/>
        <pc:sldMkLst>
          <pc:docMk/>
          <pc:sldMk cId="3063640808" sldId="258"/>
        </pc:sldMkLst>
        <pc:spChg chg="mod">
          <ac:chgData name="Daniel Burrage" userId="cf3d412612506221" providerId="LiveId" clId="{A6DB48AD-2C83-44D7-98A4-A4640C11F6BD}" dt="2020-11-18T14:30:57.440" v="22" actId="27636"/>
          <ac:spMkLst>
            <pc:docMk/>
            <pc:sldMk cId="3063640808" sldId="258"/>
            <ac:spMk id="93" creationId="{10312E4E-C669-42B0-A8A9-AC772059B6B1}"/>
          </ac:spMkLst>
        </pc:spChg>
        <pc:spChg chg="mod">
          <ac:chgData name="Daniel Burrage" userId="cf3d412612506221" providerId="LiveId" clId="{A6DB48AD-2C83-44D7-98A4-A4640C11F6BD}" dt="2020-11-18T14:30:57.429" v="20" actId="27636"/>
          <ac:spMkLst>
            <pc:docMk/>
            <pc:sldMk cId="3063640808" sldId="258"/>
            <ac:spMk id="95" creationId="{B05BD0CB-ACAE-4C12-B624-692E1931654F}"/>
          </ac:spMkLst>
        </pc:spChg>
        <pc:spChg chg="mod">
          <ac:chgData name="Daniel Burrage" userId="cf3d412612506221" providerId="LiveId" clId="{A6DB48AD-2C83-44D7-98A4-A4640C11F6BD}" dt="2020-11-18T14:30:57.451" v="23" actId="27636"/>
          <ac:spMkLst>
            <pc:docMk/>
            <pc:sldMk cId="3063640808" sldId="258"/>
            <ac:spMk id="96" creationId="{6D6DBAE2-9F91-4215-851C-C5FAAB0AD06E}"/>
          </ac:spMkLst>
        </pc:spChg>
        <pc:spChg chg="mod">
          <ac:chgData name="Daniel Burrage" userId="cf3d412612506221" providerId="LiveId" clId="{A6DB48AD-2C83-44D7-98A4-A4640C11F6BD}" dt="2020-11-18T14:30:57.425" v="19" actId="27636"/>
          <ac:spMkLst>
            <pc:docMk/>
            <pc:sldMk cId="3063640808" sldId="258"/>
            <ac:spMk id="97" creationId="{471710E3-6320-4104-8DD9-C2F58C4DDA84}"/>
          </ac:spMkLst>
        </pc:spChg>
        <pc:spChg chg="mod">
          <ac:chgData name="Daniel Burrage" userId="cf3d412612506221" providerId="LiveId" clId="{A6DB48AD-2C83-44D7-98A4-A4640C11F6BD}" dt="2020-11-18T14:30:57.440" v="21" actId="27636"/>
          <ac:spMkLst>
            <pc:docMk/>
            <pc:sldMk cId="3063640808" sldId="258"/>
            <ac:spMk id="98" creationId="{1A1CEEB8-20A7-43EA-9CEE-E096CC38B5BE}"/>
          </ac:spMkLst>
        </pc:spChg>
      </pc:sldChg>
      <pc:sldChg chg="modSp new del mod">
        <pc:chgData name="Daniel Burrage" userId="cf3d412612506221" providerId="LiveId" clId="{A6DB48AD-2C83-44D7-98A4-A4640C11F6BD}" dt="2020-11-18T14:31:08.046" v="44" actId="47"/>
        <pc:sldMkLst>
          <pc:docMk/>
          <pc:sldMk cId="1175651053" sldId="259"/>
        </pc:sldMkLst>
        <pc:spChg chg="mod">
          <ac:chgData name="Daniel Burrage" userId="cf3d412612506221" providerId="LiveId" clId="{A6DB48AD-2C83-44D7-98A4-A4640C11F6BD}" dt="2020-11-18T14:30:57.923" v="25" actId="27636"/>
          <ac:spMkLst>
            <pc:docMk/>
            <pc:sldMk cId="1175651053" sldId="259"/>
            <ac:spMk id="93" creationId="{A9F6332C-83E0-48F6-8F89-531B66980C17}"/>
          </ac:spMkLst>
        </pc:spChg>
        <pc:spChg chg="mod">
          <ac:chgData name="Daniel Burrage" userId="cf3d412612506221" providerId="LiveId" clId="{A6DB48AD-2C83-44D7-98A4-A4640C11F6BD}" dt="2020-11-18T14:30:57.935" v="28" actId="27636"/>
          <ac:spMkLst>
            <pc:docMk/>
            <pc:sldMk cId="1175651053" sldId="259"/>
            <ac:spMk id="95" creationId="{2471C841-E313-4161-A358-529C27604562}"/>
          </ac:spMkLst>
        </pc:spChg>
        <pc:spChg chg="mod">
          <ac:chgData name="Daniel Burrage" userId="cf3d412612506221" providerId="LiveId" clId="{A6DB48AD-2C83-44D7-98A4-A4640C11F6BD}" dt="2020-11-18T14:30:57.931" v="27" actId="27636"/>
          <ac:spMkLst>
            <pc:docMk/>
            <pc:sldMk cId="1175651053" sldId="259"/>
            <ac:spMk id="96" creationId="{DF66A18C-E24E-4135-A5EC-AB0C4D87998E}"/>
          </ac:spMkLst>
        </pc:spChg>
        <pc:spChg chg="mod">
          <ac:chgData name="Daniel Burrage" userId="cf3d412612506221" providerId="LiveId" clId="{A6DB48AD-2C83-44D7-98A4-A4640C11F6BD}" dt="2020-11-18T14:30:57.939" v="29" actId="27636"/>
          <ac:spMkLst>
            <pc:docMk/>
            <pc:sldMk cId="1175651053" sldId="259"/>
            <ac:spMk id="97" creationId="{1F24F2EE-717C-4ED0-B03A-99E16A85A328}"/>
          </ac:spMkLst>
        </pc:spChg>
        <pc:spChg chg="mod">
          <ac:chgData name="Daniel Burrage" userId="cf3d412612506221" providerId="LiveId" clId="{A6DB48AD-2C83-44D7-98A4-A4640C11F6BD}" dt="2020-11-18T14:30:57.926" v="26" actId="27636"/>
          <ac:spMkLst>
            <pc:docMk/>
            <pc:sldMk cId="1175651053" sldId="259"/>
            <ac:spMk id="98" creationId="{465CDE6A-A198-41C2-B0F4-B8A1C15748D6}"/>
          </ac:spMkLst>
        </pc:spChg>
      </pc:sldChg>
      <pc:sldChg chg="modSp new mod">
        <pc:chgData name="Daniel Burrage" userId="cf3d412612506221" providerId="LiveId" clId="{A6DB48AD-2C83-44D7-98A4-A4640C11F6BD}" dt="2020-11-18T14:31:27.263" v="125" actId="27636"/>
        <pc:sldMkLst>
          <pc:docMk/>
          <pc:sldMk cId="3267439037" sldId="259"/>
        </pc:sldMkLst>
        <pc:spChg chg="mod">
          <ac:chgData name="Daniel Burrage" userId="cf3d412612506221" providerId="LiveId" clId="{A6DB48AD-2C83-44D7-98A4-A4640C11F6BD}" dt="2020-11-18T14:31:27.258" v="123" actId="27636"/>
          <ac:spMkLst>
            <pc:docMk/>
            <pc:sldMk cId="3267439037" sldId="259"/>
            <ac:spMk id="2" creationId="{B4653785-599E-4277-9AC3-1214BAA2E79C}"/>
          </ac:spMkLst>
        </pc:spChg>
        <pc:spChg chg="mod">
          <ac:chgData name="Daniel Burrage" userId="cf3d412612506221" providerId="LiveId" clId="{A6DB48AD-2C83-44D7-98A4-A4640C11F6BD}" dt="2020-11-18T14:31:27.261" v="124" actId="27636"/>
          <ac:spMkLst>
            <pc:docMk/>
            <pc:sldMk cId="3267439037" sldId="259"/>
            <ac:spMk id="3" creationId="{DFCF25EF-3A68-4D0C-9CCD-D1E30E87BEBA}"/>
          </ac:spMkLst>
        </pc:spChg>
        <pc:spChg chg="mod">
          <ac:chgData name="Daniel Burrage" userId="cf3d412612506221" providerId="LiveId" clId="{A6DB48AD-2C83-44D7-98A4-A4640C11F6BD}" dt="2020-11-18T14:31:27.263" v="125" actId="27636"/>
          <ac:spMkLst>
            <pc:docMk/>
            <pc:sldMk cId="3267439037" sldId="259"/>
            <ac:spMk id="4" creationId="{99F7CD23-6692-40D0-AD4B-FE14DCC585DB}"/>
          </ac:spMkLst>
        </pc:spChg>
        <pc:spChg chg="mod">
          <ac:chgData name="Daniel Burrage" userId="cf3d412612506221" providerId="LiveId" clId="{A6DB48AD-2C83-44D7-98A4-A4640C11F6BD}" dt="2020-11-18T14:31:27.088" v="65" actId="27636"/>
          <ac:spMkLst>
            <pc:docMk/>
            <pc:sldMk cId="3267439037" sldId="259"/>
            <ac:spMk id="64" creationId="{3A0FAC9E-5472-43CE-9E98-25DBF0869113}"/>
          </ac:spMkLst>
        </pc:spChg>
        <pc:spChg chg="mod">
          <ac:chgData name="Daniel Burrage" userId="cf3d412612506221" providerId="LiveId" clId="{A6DB48AD-2C83-44D7-98A4-A4640C11F6BD}" dt="2020-11-18T14:31:27.083" v="64" actId="27636"/>
          <ac:spMkLst>
            <pc:docMk/>
            <pc:sldMk cId="3267439037" sldId="259"/>
            <ac:spMk id="65" creationId="{5A8F042D-191F-46AB-8920-BE7365ED4111}"/>
          </ac:spMkLst>
        </pc:spChg>
        <pc:spChg chg="mod">
          <ac:chgData name="Daniel Burrage" userId="cf3d412612506221" providerId="LiveId" clId="{A6DB48AD-2C83-44D7-98A4-A4640C11F6BD}" dt="2020-11-18T14:31:27.093" v="66" actId="27636"/>
          <ac:spMkLst>
            <pc:docMk/>
            <pc:sldMk cId="3267439037" sldId="259"/>
            <ac:spMk id="66" creationId="{BA8A0305-36BE-4BB0-91B4-EDB2EDED7EF1}"/>
          </ac:spMkLst>
        </pc:spChg>
        <pc:spChg chg="mod">
          <ac:chgData name="Daniel Burrage" userId="cf3d412612506221" providerId="LiveId" clId="{A6DB48AD-2C83-44D7-98A4-A4640C11F6BD}" dt="2020-11-18T14:31:27.194" v="101" actId="27636"/>
          <ac:spMkLst>
            <pc:docMk/>
            <pc:sldMk cId="3267439037" sldId="259"/>
            <ac:spMk id="119" creationId="{C5D3E3FD-C858-4132-8B89-E94699A627CD}"/>
          </ac:spMkLst>
        </pc:spChg>
        <pc:spChg chg="mod">
          <ac:chgData name="Daniel Burrage" userId="cf3d412612506221" providerId="LiveId" clId="{A6DB48AD-2C83-44D7-98A4-A4640C11F6BD}" dt="2020-11-18T14:31:27.192" v="100" actId="27636"/>
          <ac:spMkLst>
            <pc:docMk/>
            <pc:sldMk cId="3267439037" sldId="259"/>
            <ac:spMk id="120" creationId="{0A70E370-822A-4EB6-A6F6-CB48F68AC5D1}"/>
          </ac:spMkLst>
        </pc:spChg>
        <pc:spChg chg="mod">
          <ac:chgData name="Daniel Burrage" userId="cf3d412612506221" providerId="LiveId" clId="{A6DB48AD-2C83-44D7-98A4-A4640C11F6BD}" dt="2020-11-18T14:31:27.186" v="98" actId="27636"/>
          <ac:spMkLst>
            <pc:docMk/>
            <pc:sldMk cId="3267439037" sldId="259"/>
            <ac:spMk id="121" creationId="{99E05221-E98F-4861-ADCE-D3BACB11861F}"/>
          </ac:spMkLst>
        </pc:spChg>
        <pc:spChg chg="mod">
          <ac:chgData name="Daniel Burrage" userId="cf3d412612506221" providerId="LiveId" clId="{A6DB48AD-2C83-44D7-98A4-A4640C11F6BD}" dt="2020-11-18T14:31:27.255" v="122" actId="27636"/>
          <ac:spMkLst>
            <pc:docMk/>
            <pc:sldMk cId="3267439037" sldId="259"/>
            <ac:spMk id="175" creationId="{ED21D224-96C7-4EC2-A8E5-D254BA7F4A27}"/>
          </ac:spMkLst>
        </pc:spChg>
        <pc:spChg chg="mod">
          <ac:chgData name="Daniel Burrage" userId="cf3d412612506221" providerId="LiveId" clId="{A6DB48AD-2C83-44D7-98A4-A4640C11F6BD}" dt="2020-11-18T14:31:27.252" v="121" actId="27636"/>
          <ac:spMkLst>
            <pc:docMk/>
            <pc:sldMk cId="3267439037" sldId="259"/>
            <ac:spMk id="176" creationId="{439CDB42-4E75-49C3-AC7B-A48BB8EE4810}"/>
          </ac:spMkLst>
        </pc:spChg>
        <pc:spChg chg="mod">
          <ac:chgData name="Daniel Burrage" userId="cf3d412612506221" providerId="LiveId" clId="{A6DB48AD-2C83-44D7-98A4-A4640C11F6BD}" dt="2020-11-18T14:31:27.080" v="63" actId="27636"/>
          <ac:spMkLst>
            <pc:docMk/>
            <pc:sldMk cId="3267439037" sldId="259"/>
            <ac:spMk id="177" creationId="{CEDA93E1-9001-4018-A61A-348399A06646}"/>
          </ac:spMkLst>
        </pc:spChg>
        <pc:spChg chg="mod">
          <ac:chgData name="Daniel Burrage" userId="cf3d412612506221" providerId="LiveId" clId="{A6DB48AD-2C83-44D7-98A4-A4640C11F6BD}" dt="2020-11-18T14:31:27.096" v="67" actId="27636"/>
          <ac:spMkLst>
            <pc:docMk/>
            <pc:sldMk cId="3267439037" sldId="259"/>
            <ac:spMk id="178" creationId="{36B96D54-BE1F-482D-928E-E9939F5BEC49}"/>
          </ac:spMkLst>
        </pc:spChg>
        <pc:spChg chg="mod">
          <ac:chgData name="Daniel Burrage" userId="cf3d412612506221" providerId="LiveId" clId="{A6DB48AD-2C83-44D7-98A4-A4640C11F6BD}" dt="2020-11-18T14:31:27.124" v="76" actId="27636"/>
          <ac:spMkLst>
            <pc:docMk/>
            <pc:sldMk cId="3267439037" sldId="259"/>
            <ac:spMk id="179" creationId="{4238B248-D66D-40B8-B5AE-942456A2CCA8}"/>
          </ac:spMkLst>
        </pc:spChg>
        <pc:spChg chg="mod">
          <ac:chgData name="Daniel Burrage" userId="cf3d412612506221" providerId="LiveId" clId="{A6DB48AD-2C83-44D7-98A4-A4640C11F6BD}" dt="2020-11-18T14:31:27.145" v="83" actId="27636"/>
          <ac:spMkLst>
            <pc:docMk/>
            <pc:sldMk cId="3267439037" sldId="259"/>
            <ac:spMk id="180" creationId="{D0C92A6D-DE0A-43B9-87D5-A9261C071F83}"/>
          </ac:spMkLst>
        </pc:spChg>
        <pc:spChg chg="mod">
          <ac:chgData name="Daniel Burrage" userId="cf3d412612506221" providerId="LiveId" clId="{A6DB48AD-2C83-44D7-98A4-A4640C11F6BD}" dt="2020-11-18T14:31:27.127" v="77" actId="27636"/>
          <ac:spMkLst>
            <pc:docMk/>
            <pc:sldMk cId="3267439037" sldId="259"/>
            <ac:spMk id="181" creationId="{D9A6F25B-FFC4-476C-824E-0EBBC4D2C694}"/>
          </ac:spMkLst>
        </pc:spChg>
        <pc:spChg chg="mod">
          <ac:chgData name="Daniel Burrage" userId="cf3d412612506221" providerId="LiveId" clId="{A6DB48AD-2C83-44D7-98A4-A4640C11F6BD}" dt="2020-11-18T14:31:27.115" v="73" actId="27636"/>
          <ac:spMkLst>
            <pc:docMk/>
            <pc:sldMk cId="3267439037" sldId="259"/>
            <ac:spMk id="182" creationId="{64852D49-A490-47AE-BD24-1CFE27B3B604}"/>
          </ac:spMkLst>
        </pc:spChg>
        <pc:spChg chg="mod">
          <ac:chgData name="Daniel Burrage" userId="cf3d412612506221" providerId="LiveId" clId="{A6DB48AD-2C83-44D7-98A4-A4640C11F6BD}" dt="2020-11-18T14:31:27.170" v="92" actId="27636"/>
          <ac:spMkLst>
            <pc:docMk/>
            <pc:sldMk cId="3267439037" sldId="259"/>
            <ac:spMk id="183" creationId="{7FF5BD1A-CD10-4966-AF0F-9FBE14662024}"/>
          </ac:spMkLst>
        </pc:spChg>
        <pc:spChg chg="mod">
          <ac:chgData name="Daniel Burrage" userId="cf3d412612506221" providerId="LiveId" clId="{A6DB48AD-2C83-44D7-98A4-A4640C11F6BD}" dt="2020-11-18T14:31:27.107" v="70" actId="27636"/>
          <ac:spMkLst>
            <pc:docMk/>
            <pc:sldMk cId="3267439037" sldId="259"/>
            <ac:spMk id="185" creationId="{3E995772-FE04-4A47-8798-FBB94B2AF834}"/>
          </ac:spMkLst>
        </pc:spChg>
        <pc:spChg chg="mod">
          <ac:chgData name="Daniel Burrage" userId="cf3d412612506221" providerId="LiveId" clId="{A6DB48AD-2C83-44D7-98A4-A4640C11F6BD}" dt="2020-11-18T14:31:27.109" v="71" actId="27636"/>
          <ac:spMkLst>
            <pc:docMk/>
            <pc:sldMk cId="3267439037" sldId="259"/>
            <ac:spMk id="186" creationId="{364CB357-7386-46B3-8007-40B2E574FBBA}"/>
          </ac:spMkLst>
        </pc:spChg>
        <pc:spChg chg="mod">
          <ac:chgData name="Daniel Burrage" userId="cf3d412612506221" providerId="LiveId" clId="{A6DB48AD-2C83-44D7-98A4-A4640C11F6BD}" dt="2020-11-18T14:31:27.112" v="72" actId="27636"/>
          <ac:spMkLst>
            <pc:docMk/>
            <pc:sldMk cId="3267439037" sldId="259"/>
            <ac:spMk id="187" creationId="{15228536-748F-4A2F-AE40-13A5C8E986E5}"/>
          </ac:spMkLst>
        </pc:spChg>
        <pc:spChg chg="mod">
          <ac:chgData name="Daniel Burrage" userId="cf3d412612506221" providerId="LiveId" clId="{A6DB48AD-2C83-44D7-98A4-A4640C11F6BD}" dt="2020-11-18T14:31:27.131" v="79" actId="27636"/>
          <ac:spMkLst>
            <pc:docMk/>
            <pc:sldMk cId="3267439037" sldId="259"/>
            <ac:spMk id="188" creationId="{390162C5-75A8-419E-9783-50BB44F15E4E}"/>
          </ac:spMkLst>
        </pc:spChg>
        <pc:spChg chg="mod">
          <ac:chgData name="Daniel Burrage" userId="cf3d412612506221" providerId="LiveId" clId="{A6DB48AD-2C83-44D7-98A4-A4640C11F6BD}" dt="2020-11-18T14:31:27.157" v="87" actId="27636"/>
          <ac:spMkLst>
            <pc:docMk/>
            <pc:sldMk cId="3267439037" sldId="259"/>
            <ac:spMk id="189" creationId="{0131BC36-AE58-4924-BEFD-D9C4C91080FA}"/>
          </ac:spMkLst>
        </pc:spChg>
        <pc:spChg chg="mod">
          <ac:chgData name="Daniel Burrage" userId="cf3d412612506221" providerId="LiveId" clId="{A6DB48AD-2C83-44D7-98A4-A4640C11F6BD}" dt="2020-11-18T14:31:27.135" v="80" actId="27636"/>
          <ac:spMkLst>
            <pc:docMk/>
            <pc:sldMk cId="3267439037" sldId="259"/>
            <ac:spMk id="190" creationId="{37139248-2710-4671-A8F3-27800AA8FFFB}"/>
          </ac:spMkLst>
        </pc:spChg>
        <pc:spChg chg="mod">
          <ac:chgData name="Daniel Burrage" userId="cf3d412612506221" providerId="LiveId" clId="{A6DB48AD-2C83-44D7-98A4-A4640C11F6BD}" dt="2020-11-18T14:31:27.150" v="85" actId="27636"/>
          <ac:spMkLst>
            <pc:docMk/>
            <pc:sldMk cId="3267439037" sldId="259"/>
            <ac:spMk id="191" creationId="{A894B5DA-335D-4D03-9F13-77BEE74A739E}"/>
          </ac:spMkLst>
        </pc:spChg>
        <pc:spChg chg="mod">
          <ac:chgData name="Daniel Burrage" userId="cf3d412612506221" providerId="LiveId" clId="{A6DB48AD-2C83-44D7-98A4-A4640C11F6BD}" dt="2020-11-18T14:31:27.164" v="90" actId="27636"/>
          <ac:spMkLst>
            <pc:docMk/>
            <pc:sldMk cId="3267439037" sldId="259"/>
            <ac:spMk id="192" creationId="{5FEF5AC1-D2AE-49CF-903F-D5A504963317}"/>
          </ac:spMkLst>
        </pc:spChg>
        <pc:spChg chg="mod">
          <ac:chgData name="Daniel Burrage" userId="cf3d412612506221" providerId="LiveId" clId="{A6DB48AD-2C83-44D7-98A4-A4640C11F6BD}" dt="2020-11-18T14:31:27.154" v="86" actId="27636"/>
          <ac:spMkLst>
            <pc:docMk/>
            <pc:sldMk cId="3267439037" sldId="259"/>
            <ac:spMk id="193" creationId="{B83057E7-D8D8-40C3-BAB2-2429ED26AA03}"/>
          </ac:spMkLst>
        </pc:spChg>
        <pc:spChg chg="mod">
          <ac:chgData name="Daniel Burrage" userId="cf3d412612506221" providerId="LiveId" clId="{A6DB48AD-2C83-44D7-98A4-A4640C11F6BD}" dt="2020-11-18T14:31:27.173" v="93" actId="27636"/>
          <ac:spMkLst>
            <pc:docMk/>
            <pc:sldMk cId="3267439037" sldId="259"/>
            <ac:spMk id="195" creationId="{375FC7AF-AAFA-4F41-A7E8-DBC4403A6C00}"/>
          </ac:spMkLst>
        </pc:spChg>
        <pc:spChg chg="mod">
          <ac:chgData name="Daniel Burrage" userId="cf3d412612506221" providerId="LiveId" clId="{A6DB48AD-2C83-44D7-98A4-A4640C11F6BD}" dt="2020-11-18T14:31:27.167" v="91" actId="27636"/>
          <ac:spMkLst>
            <pc:docMk/>
            <pc:sldMk cId="3267439037" sldId="259"/>
            <ac:spMk id="196" creationId="{7D1B7F1D-342F-4ED0-B3D6-9444142BC244}"/>
          </ac:spMkLst>
        </pc:spChg>
        <pc:spChg chg="mod">
          <ac:chgData name="Daniel Burrage" userId="cf3d412612506221" providerId="LiveId" clId="{A6DB48AD-2C83-44D7-98A4-A4640C11F6BD}" dt="2020-11-18T14:31:27.099" v="68" actId="27636"/>
          <ac:spMkLst>
            <pc:docMk/>
            <pc:sldMk cId="3267439037" sldId="259"/>
            <ac:spMk id="197" creationId="{420E2E30-629C-4D9C-8202-143818775997}"/>
          </ac:spMkLst>
        </pc:spChg>
        <pc:spChg chg="mod">
          <ac:chgData name="Daniel Burrage" userId="cf3d412612506221" providerId="LiveId" clId="{A6DB48AD-2C83-44D7-98A4-A4640C11F6BD}" dt="2020-11-18T14:31:27.159" v="88" actId="27636"/>
          <ac:spMkLst>
            <pc:docMk/>
            <pc:sldMk cId="3267439037" sldId="259"/>
            <ac:spMk id="198" creationId="{5CBF227D-7C50-49B6-9D3C-458A874369A1}"/>
          </ac:spMkLst>
        </pc:spChg>
        <pc:spChg chg="mod">
          <ac:chgData name="Daniel Burrage" userId="cf3d412612506221" providerId="LiveId" clId="{A6DB48AD-2C83-44D7-98A4-A4640C11F6BD}" dt="2020-11-18T14:31:27.176" v="94" actId="27636"/>
          <ac:spMkLst>
            <pc:docMk/>
            <pc:sldMk cId="3267439037" sldId="259"/>
            <ac:spMk id="199" creationId="{19F948C2-3062-4C31-B3C4-FD7F6F830A7D}"/>
          </ac:spMkLst>
        </pc:spChg>
        <pc:spChg chg="mod">
          <ac:chgData name="Daniel Burrage" userId="cf3d412612506221" providerId="LiveId" clId="{A6DB48AD-2C83-44D7-98A4-A4640C11F6BD}" dt="2020-11-18T14:31:27.104" v="69" actId="27636"/>
          <ac:spMkLst>
            <pc:docMk/>
            <pc:sldMk cId="3267439037" sldId="259"/>
            <ac:spMk id="200" creationId="{0B82F42C-747F-4481-B7F8-73B6A39FAB7F}"/>
          </ac:spMkLst>
        </pc:spChg>
        <pc:spChg chg="mod">
          <ac:chgData name="Daniel Burrage" userId="cf3d412612506221" providerId="LiveId" clId="{A6DB48AD-2C83-44D7-98A4-A4640C11F6BD}" dt="2020-11-18T14:31:27.178" v="95" actId="27636"/>
          <ac:spMkLst>
            <pc:docMk/>
            <pc:sldMk cId="3267439037" sldId="259"/>
            <ac:spMk id="201" creationId="{81F737E7-4169-4BFE-A8D4-582F20B565BE}"/>
          </ac:spMkLst>
        </pc:spChg>
        <pc:spChg chg="mod">
          <ac:chgData name="Daniel Burrage" userId="cf3d412612506221" providerId="LiveId" clId="{A6DB48AD-2C83-44D7-98A4-A4640C11F6BD}" dt="2020-11-18T14:31:27.148" v="84" actId="27636"/>
          <ac:spMkLst>
            <pc:docMk/>
            <pc:sldMk cId="3267439037" sldId="259"/>
            <ac:spMk id="202" creationId="{21EB68E3-B2BC-482C-818F-8F9AD264D050}"/>
          </ac:spMkLst>
        </pc:spChg>
        <pc:spChg chg="mod">
          <ac:chgData name="Daniel Burrage" userId="cf3d412612506221" providerId="LiveId" clId="{A6DB48AD-2C83-44D7-98A4-A4640C11F6BD}" dt="2020-11-18T14:31:27.129" v="78" actId="27636"/>
          <ac:spMkLst>
            <pc:docMk/>
            <pc:sldMk cId="3267439037" sldId="259"/>
            <ac:spMk id="203" creationId="{C711C011-8EAB-4CC1-9C42-6A2FB124A0F9}"/>
          </ac:spMkLst>
        </pc:spChg>
        <pc:spChg chg="mod">
          <ac:chgData name="Daniel Burrage" userId="cf3d412612506221" providerId="LiveId" clId="{A6DB48AD-2C83-44D7-98A4-A4640C11F6BD}" dt="2020-11-18T14:31:27.117" v="74" actId="27636"/>
          <ac:spMkLst>
            <pc:docMk/>
            <pc:sldMk cId="3267439037" sldId="259"/>
            <ac:spMk id="205" creationId="{1D299542-9DF1-45D9-9D20-86F2984FE5D8}"/>
          </ac:spMkLst>
        </pc:spChg>
        <pc:spChg chg="mod">
          <ac:chgData name="Daniel Burrage" userId="cf3d412612506221" providerId="LiveId" clId="{A6DB48AD-2C83-44D7-98A4-A4640C11F6BD}" dt="2020-11-18T14:31:27.162" v="89" actId="27636"/>
          <ac:spMkLst>
            <pc:docMk/>
            <pc:sldMk cId="3267439037" sldId="259"/>
            <ac:spMk id="206" creationId="{A0596BBB-9015-4D15-8694-87B0440543CA}"/>
          </ac:spMkLst>
        </pc:spChg>
        <pc:spChg chg="mod">
          <ac:chgData name="Daniel Burrage" userId="cf3d412612506221" providerId="LiveId" clId="{A6DB48AD-2C83-44D7-98A4-A4640C11F6BD}" dt="2020-11-18T14:31:27.121" v="75" actId="27636"/>
          <ac:spMkLst>
            <pc:docMk/>
            <pc:sldMk cId="3267439037" sldId="259"/>
            <ac:spMk id="207" creationId="{1A2709D0-2744-4942-85A5-FC23A7CB4495}"/>
          </ac:spMkLst>
        </pc:spChg>
        <pc:spChg chg="mod">
          <ac:chgData name="Daniel Burrage" userId="cf3d412612506221" providerId="LiveId" clId="{A6DB48AD-2C83-44D7-98A4-A4640C11F6BD}" dt="2020-11-18T14:31:27.139" v="81" actId="27636"/>
          <ac:spMkLst>
            <pc:docMk/>
            <pc:sldMk cId="3267439037" sldId="259"/>
            <ac:spMk id="208" creationId="{B8DE530A-AF99-44C8-A911-DB8F924AC293}"/>
          </ac:spMkLst>
        </pc:spChg>
        <pc:spChg chg="mod">
          <ac:chgData name="Daniel Burrage" userId="cf3d412612506221" providerId="LiveId" clId="{A6DB48AD-2C83-44D7-98A4-A4640C11F6BD}" dt="2020-11-18T14:31:27.143" v="82" actId="27636"/>
          <ac:spMkLst>
            <pc:docMk/>
            <pc:sldMk cId="3267439037" sldId="259"/>
            <ac:spMk id="209" creationId="{EBAA0D96-5F24-4380-8E98-2FCAB7BBF7DC}"/>
          </ac:spMkLst>
        </pc:spChg>
        <pc:spChg chg="mod">
          <ac:chgData name="Daniel Burrage" userId="cf3d412612506221" providerId="LiveId" clId="{A6DB48AD-2C83-44D7-98A4-A4640C11F6BD}" dt="2020-11-18T14:31:27.215" v="108" actId="27636"/>
          <ac:spMkLst>
            <pc:docMk/>
            <pc:sldMk cId="3267439037" sldId="259"/>
            <ac:spMk id="210" creationId="{2ECCC539-C8E4-426F-B1D3-61D27FDA43F2}"/>
          </ac:spMkLst>
        </pc:spChg>
        <pc:spChg chg="mod">
          <ac:chgData name="Daniel Burrage" userId="cf3d412612506221" providerId="LiveId" clId="{A6DB48AD-2C83-44D7-98A4-A4640C11F6BD}" dt="2020-11-18T14:31:27.207" v="105" actId="27636"/>
          <ac:spMkLst>
            <pc:docMk/>
            <pc:sldMk cId="3267439037" sldId="259"/>
            <ac:spMk id="211" creationId="{A142BC88-ED96-45B8-A1E8-2BA8DADEFB99}"/>
          </ac:spMkLst>
        </pc:spChg>
        <pc:spChg chg="mod">
          <ac:chgData name="Daniel Burrage" userId="cf3d412612506221" providerId="LiveId" clId="{A6DB48AD-2C83-44D7-98A4-A4640C11F6BD}" dt="2020-11-18T14:31:27.243" v="118" actId="27636"/>
          <ac:spMkLst>
            <pc:docMk/>
            <pc:sldMk cId="3267439037" sldId="259"/>
            <ac:spMk id="212" creationId="{624BAA52-B943-4D03-8DBD-E8056BA830A4}"/>
          </ac:spMkLst>
        </pc:spChg>
        <pc:spChg chg="mod">
          <ac:chgData name="Daniel Burrage" userId="cf3d412612506221" providerId="LiveId" clId="{A6DB48AD-2C83-44D7-98A4-A4640C11F6BD}" dt="2020-11-18T14:31:27.232" v="114" actId="27636"/>
          <ac:spMkLst>
            <pc:docMk/>
            <pc:sldMk cId="3267439037" sldId="259"/>
            <ac:spMk id="213" creationId="{6AA3F09F-0D9B-4F39-8F26-6B14BBB622E1}"/>
          </ac:spMkLst>
        </pc:spChg>
        <pc:spChg chg="mod">
          <ac:chgData name="Daniel Burrage" userId="cf3d412612506221" providerId="LiveId" clId="{A6DB48AD-2C83-44D7-98A4-A4640C11F6BD}" dt="2020-11-18T14:31:27.189" v="99" actId="27636"/>
          <ac:spMkLst>
            <pc:docMk/>
            <pc:sldMk cId="3267439037" sldId="259"/>
            <ac:spMk id="215" creationId="{CDF1C55B-21E6-49EA-86FF-9A6D9787340F}"/>
          </ac:spMkLst>
        </pc:spChg>
        <pc:spChg chg="mod">
          <ac:chgData name="Daniel Burrage" userId="cf3d412612506221" providerId="LiveId" clId="{A6DB48AD-2C83-44D7-98A4-A4640C11F6BD}" dt="2020-11-18T14:31:27.246" v="119" actId="27636"/>
          <ac:spMkLst>
            <pc:docMk/>
            <pc:sldMk cId="3267439037" sldId="259"/>
            <ac:spMk id="216" creationId="{483B52E7-AC3B-4DC4-B25C-7EBF12C9C072}"/>
          </ac:spMkLst>
        </pc:spChg>
        <pc:spChg chg="mod">
          <ac:chgData name="Daniel Burrage" userId="cf3d412612506221" providerId="LiveId" clId="{A6DB48AD-2C83-44D7-98A4-A4640C11F6BD}" dt="2020-11-18T14:31:27.180" v="96" actId="27636"/>
          <ac:spMkLst>
            <pc:docMk/>
            <pc:sldMk cId="3267439037" sldId="259"/>
            <ac:spMk id="217" creationId="{222816B8-C263-4992-B973-D2E039DC14A9}"/>
          </ac:spMkLst>
        </pc:spChg>
        <pc:spChg chg="mod">
          <ac:chgData name="Daniel Burrage" userId="cf3d412612506221" providerId="LiveId" clId="{A6DB48AD-2C83-44D7-98A4-A4640C11F6BD}" dt="2020-11-18T14:31:27.241" v="117" actId="27636"/>
          <ac:spMkLst>
            <pc:docMk/>
            <pc:sldMk cId="3267439037" sldId="259"/>
            <ac:spMk id="218" creationId="{8F12B608-F213-4116-9ABF-23435AB97BC5}"/>
          </ac:spMkLst>
        </pc:spChg>
        <pc:spChg chg="mod">
          <ac:chgData name="Daniel Burrage" userId="cf3d412612506221" providerId="LiveId" clId="{A6DB48AD-2C83-44D7-98A4-A4640C11F6BD}" dt="2020-11-18T14:31:27.248" v="120" actId="27636"/>
          <ac:spMkLst>
            <pc:docMk/>
            <pc:sldMk cId="3267439037" sldId="259"/>
            <ac:spMk id="219" creationId="{8B7B6BA7-1BB3-4477-9C0F-A4809FB916EB}"/>
          </ac:spMkLst>
        </pc:spChg>
        <pc:spChg chg="mod">
          <ac:chgData name="Daniel Burrage" userId="cf3d412612506221" providerId="LiveId" clId="{A6DB48AD-2C83-44D7-98A4-A4640C11F6BD}" dt="2020-11-18T14:31:27.197" v="102" actId="27636"/>
          <ac:spMkLst>
            <pc:docMk/>
            <pc:sldMk cId="3267439037" sldId="259"/>
            <ac:spMk id="220" creationId="{C189817D-768C-42BF-B68F-9552D387DB41}"/>
          </ac:spMkLst>
        </pc:spChg>
        <pc:spChg chg="mod">
          <ac:chgData name="Daniel Burrage" userId="cf3d412612506221" providerId="LiveId" clId="{A6DB48AD-2C83-44D7-98A4-A4640C11F6BD}" dt="2020-11-18T14:31:27.226" v="112" actId="27636"/>
          <ac:spMkLst>
            <pc:docMk/>
            <pc:sldMk cId="3267439037" sldId="259"/>
            <ac:spMk id="221" creationId="{CB3F978E-8356-4D68-AA36-6BA2FBB9ADE7}"/>
          </ac:spMkLst>
        </pc:spChg>
        <pc:spChg chg="mod">
          <ac:chgData name="Daniel Burrage" userId="cf3d412612506221" providerId="LiveId" clId="{A6DB48AD-2C83-44D7-98A4-A4640C11F6BD}" dt="2020-11-18T14:31:27.235" v="115" actId="27636"/>
          <ac:spMkLst>
            <pc:docMk/>
            <pc:sldMk cId="3267439037" sldId="259"/>
            <ac:spMk id="222" creationId="{AA1ECFEC-0ECA-4774-A85C-E2BC9E6DF03C}"/>
          </ac:spMkLst>
        </pc:spChg>
        <pc:spChg chg="mod">
          <ac:chgData name="Daniel Burrage" userId="cf3d412612506221" providerId="LiveId" clId="{A6DB48AD-2C83-44D7-98A4-A4640C11F6BD}" dt="2020-11-18T14:31:27.204" v="104" actId="27636"/>
          <ac:spMkLst>
            <pc:docMk/>
            <pc:sldMk cId="3267439037" sldId="259"/>
            <ac:spMk id="223" creationId="{9E32408B-934B-47C0-8D5F-AEC3C5E6CFBD}"/>
          </ac:spMkLst>
        </pc:spChg>
        <pc:spChg chg="mod">
          <ac:chgData name="Daniel Burrage" userId="cf3d412612506221" providerId="LiveId" clId="{A6DB48AD-2C83-44D7-98A4-A4640C11F6BD}" dt="2020-11-18T14:31:27.210" v="106" actId="27636"/>
          <ac:spMkLst>
            <pc:docMk/>
            <pc:sldMk cId="3267439037" sldId="259"/>
            <ac:spMk id="225" creationId="{93F49925-1BAE-434A-ADEB-07A815F6067A}"/>
          </ac:spMkLst>
        </pc:spChg>
        <pc:spChg chg="mod">
          <ac:chgData name="Daniel Burrage" userId="cf3d412612506221" providerId="LiveId" clId="{A6DB48AD-2C83-44D7-98A4-A4640C11F6BD}" dt="2020-11-18T14:31:27.183" v="97" actId="27636"/>
          <ac:spMkLst>
            <pc:docMk/>
            <pc:sldMk cId="3267439037" sldId="259"/>
            <ac:spMk id="226" creationId="{0F47955C-14DF-41A2-8CA3-835E49D490D6}"/>
          </ac:spMkLst>
        </pc:spChg>
        <pc:spChg chg="mod">
          <ac:chgData name="Daniel Burrage" userId="cf3d412612506221" providerId="LiveId" clId="{A6DB48AD-2C83-44D7-98A4-A4640C11F6BD}" dt="2020-11-18T14:31:27.218" v="109" actId="27636"/>
          <ac:spMkLst>
            <pc:docMk/>
            <pc:sldMk cId="3267439037" sldId="259"/>
            <ac:spMk id="227" creationId="{B19E7306-67EB-4383-A3F0-D0B2B5535381}"/>
          </ac:spMkLst>
        </pc:spChg>
        <pc:spChg chg="mod">
          <ac:chgData name="Daniel Burrage" userId="cf3d412612506221" providerId="LiveId" clId="{A6DB48AD-2C83-44D7-98A4-A4640C11F6BD}" dt="2020-11-18T14:31:27.200" v="103" actId="27636"/>
          <ac:spMkLst>
            <pc:docMk/>
            <pc:sldMk cId="3267439037" sldId="259"/>
            <ac:spMk id="228" creationId="{5C286F88-181F-429F-9184-858BF779BCC2}"/>
          </ac:spMkLst>
        </pc:spChg>
        <pc:spChg chg="mod">
          <ac:chgData name="Daniel Burrage" userId="cf3d412612506221" providerId="LiveId" clId="{A6DB48AD-2C83-44D7-98A4-A4640C11F6BD}" dt="2020-11-18T14:31:27.228" v="113" actId="27636"/>
          <ac:spMkLst>
            <pc:docMk/>
            <pc:sldMk cId="3267439037" sldId="259"/>
            <ac:spMk id="229" creationId="{993256C1-7862-4993-BC15-929ED4379281}"/>
          </ac:spMkLst>
        </pc:spChg>
        <pc:spChg chg="mod">
          <ac:chgData name="Daniel Burrage" userId="cf3d412612506221" providerId="LiveId" clId="{A6DB48AD-2C83-44D7-98A4-A4640C11F6BD}" dt="2020-11-18T14:31:27.212" v="107" actId="27636"/>
          <ac:spMkLst>
            <pc:docMk/>
            <pc:sldMk cId="3267439037" sldId="259"/>
            <ac:spMk id="230" creationId="{298D7AB8-E72E-43CF-90B2-97961E3A0885}"/>
          </ac:spMkLst>
        </pc:spChg>
        <pc:spChg chg="mod">
          <ac:chgData name="Daniel Burrage" userId="cf3d412612506221" providerId="LiveId" clId="{A6DB48AD-2C83-44D7-98A4-A4640C11F6BD}" dt="2020-11-18T14:31:27.221" v="110" actId="27636"/>
          <ac:spMkLst>
            <pc:docMk/>
            <pc:sldMk cId="3267439037" sldId="259"/>
            <ac:spMk id="231" creationId="{FD535720-6D33-418A-95B0-F0E521080CDD}"/>
          </ac:spMkLst>
        </pc:spChg>
        <pc:spChg chg="mod">
          <ac:chgData name="Daniel Burrage" userId="cf3d412612506221" providerId="LiveId" clId="{A6DB48AD-2C83-44D7-98A4-A4640C11F6BD}" dt="2020-11-18T14:31:27.224" v="111" actId="27636"/>
          <ac:spMkLst>
            <pc:docMk/>
            <pc:sldMk cId="3267439037" sldId="259"/>
            <ac:spMk id="232" creationId="{A3AF7ADA-456F-4D2B-810C-15B76540C595}"/>
          </ac:spMkLst>
        </pc:spChg>
        <pc:spChg chg="mod">
          <ac:chgData name="Daniel Burrage" userId="cf3d412612506221" providerId="LiveId" clId="{A6DB48AD-2C83-44D7-98A4-A4640C11F6BD}" dt="2020-11-18T14:31:27.238" v="116" actId="27636"/>
          <ac:spMkLst>
            <pc:docMk/>
            <pc:sldMk cId="3267439037" sldId="259"/>
            <ac:spMk id="233" creationId="{7712CA4B-6E8B-49E1-AD63-B9FF307914A6}"/>
          </ac:spMkLst>
        </pc:spChg>
      </pc:sldChg>
      <pc:sldChg chg="modSp new mod">
        <pc:chgData name="Daniel Burrage" userId="cf3d412612506221" providerId="LiveId" clId="{A6DB48AD-2C83-44D7-98A4-A4640C11F6BD}" dt="2020-11-18T14:31:30.383" v="146" actId="27636"/>
        <pc:sldMkLst>
          <pc:docMk/>
          <pc:sldMk cId="2281286159" sldId="260"/>
        </pc:sldMkLst>
        <pc:spChg chg="mod">
          <ac:chgData name="Daniel Burrage" userId="cf3d412612506221" providerId="LiveId" clId="{A6DB48AD-2C83-44D7-98A4-A4640C11F6BD}" dt="2020-11-18T14:31:30.349" v="135" actId="27636"/>
          <ac:spMkLst>
            <pc:docMk/>
            <pc:sldMk cId="2281286159" sldId="260"/>
            <ac:spMk id="2" creationId="{0FEFD868-333D-41D7-9D7F-20F1FA716DBC}"/>
          </ac:spMkLst>
        </pc:spChg>
        <pc:spChg chg="mod">
          <ac:chgData name="Daniel Burrage" userId="cf3d412612506221" providerId="LiveId" clId="{A6DB48AD-2C83-44D7-98A4-A4640C11F6BD}" dt="2020-11-18T14:31:30.352" v="136" actId="27636"/>
          <ac:spMkLst>
            <pc:docMk/>
            <pc:sldMk cId="2281286159" sldId="260"/>
            <ac:spMk id="3" creationId="{7A30E099-5BD9-45CC-A4E4-0CBA53704078}"/>
          </ac:spMkLst>
        </pc:spChg>
        <pc:spChg chg="mod">
          <ac:chgData name="Daniel Burrage" userId="cf3d412612506221" providerId="LiveId" clId="{A6DB48AD-2C83-44D7-98A4-A4640C11F6BD}" dt="2020-11-18T14:31:30.357" v="138" actId="27636"/>
          <ac:spMkLst>
            <pc:docMk/>
            <pc:sldMk cId="2281286159" sldId="260"/>
            <ac:spMk id="4" creationId="{8D039DC7-981F-45A1-A6C3-D50C7CF9EF81}"/>
          </ac:spMkLst>
        </pc:spChg>
        <pc:spChg chg="mod">
          <ac:chgData name="Daniel Burrage" userId="cf3d412612506221" providerId="LiveId" clId="{A6DB48AD-2C83-44D7-98A4-A4640C11F6BD}" dt="2020-11-18T14:31:30.354" v="137" actId="27636"/>
          <ac:spMkLst>
            <pc:docMk/>
            <pc:sldMk cId="2281286159" sldId="260"/>
            <ac:spMk id="10" creationId="{864A593A-2A86-4B22-BF33-920D08C601F3}"/>
          </ac:spMkLst>
        </pc:spChg>
        <pc:spChg chg="mod">
          <ac:chgData name="Daniel Burrage" userId="cf3d412612506221" providerId="LiveId" clId="{A6DB48AD-2C83-44D7-98A4-A4640C11F6BD}" dt="2020-11-18T14:31:30.379" v="145" actId="27636"/>
          <ac:spMkLst>
            <pc:docMk/>
            <pc:sldMk cId="2281286159" sldId="260"/>
            <ac:spMk id="62" creationId="{81B1B844-C549-49E3-BCC6-7F89A52E01AA}"/>
          </ac:spMkLst>
        </pc:spChg>
        <pc:spChg chg="mod">
          <ac:chgData name="Daniel Burrage" userId="cf3d412612506221" providerId="LiveId" clId="{A6DB48AD-2C83-44D7-98A4-A4640C11F6BD}" dt="2020-11-18T14:31:30.383" v="146" actId="27636"/>
          <ac:spMkLst>
            <pc:docMk/>
            <pc:sldMk cId="2281286159" sldId="260"/>
            <ac:spMk id="63" creationId="{FE4B871E-5B9A-47D3-85C9-F729F9414799}"/>
          </ac:spMkLst>
        </pc:spChg>
        <pc:spChg chg="mod">
          <ac:chgData name="Daniel Burrage" userId="cf3d412612506221" providerId="LiveId" clId="{A6DB48AD-2C83-44D7-98A4-A4640C11F6BD}" dt="2020-11-18T14:31:30.314" v="127" actId="27636"/>
          <ac:spMkLst>
            <pc:docMk/>
            <pc:sldMk cId="2281286159" sldId="260"/>
            <ac:spMk id="64" creationId="{5583F691-C3CE-410E-B9F3-CD92AF7564B0}"/>
          </ac:spMkLst>
        </pc:spChg>
        <pc:spChg chg="mod">
          <ac:chgData name="Daniel Burrage" userId="cf3d412612506221" providerId="LiveId" clId="{A6DB48AD-2C83-44D7-98A4-A4640C11F6BD}" dt="2020-11-18T14:31:30.320" v="128" actId="27636"/>
          <ac:spMkLst>
            <pc:docMk/>
            <pc:sldMk cId="2281286159" sldId="260"/>
            <ac:spMk id="65" creationId="{9DA7C33F-91E4-4428-92DA-21C62B5BB89A}"/>
          </ac:spMkLst>
        </pc:spChg>
        <pc:spChg chg="mod">
          <ac:chgData name="Daniel Burrage" userId="cf3d412612506221" providerId="LiveId" clId="{A6DB48AD-2C83-44D7-98A4-A4640C11F6BD}" dt="2020-11-18T14:31:30.373" v="143" actId="27636"/>
          <ac:spMkLst>
            <pc:docMk/>
            <pc:sldMk cId="2281286159" sldId="260"/>
            <ac:spMk id="70" creationId="{15768B5A-3B11-4510-91B2-7BDF1910DC02}"/>
          </ac:spMkLst>
        </pc:spChg>
        <pc:spChg chg="mod">
          <ac:chgData name="Daniel Burrage" userId="cf3d412612506221" providerId="LiveId" clId="{A6DB48AD-2C83-44D7-98A4-A4640C11F6BD}" dt="2020-11-18T14:31:30.361" v="139" actId="27636"/>
          <ac:spMkLst>
            <pc:docMk/>
            <pc:sldMk cId="2281286159" sldId="260"/>
            <ac:spMk id="115" creationId="{949976A4-8EC0-4ACC-8C3E-B715FE3C2AD6}"/>
          </ac:spMkLst>
        </pc:spChg>
        <pc:spChg chg="mod">
          <ac:chgData name="Daniel Burrage" userId="cf3d412612506221" providerId="LiveId" clId="{A6DB48AD-2C83-44D7-98A4-A4640C11F6BD}" dt="2020-11-18T14:31:30.364" v="140" actId="27636"/>
          <ac:spMkLst>
            <pc:docMk/>
            <pc:sldMk cId="2281286159" sldId="260"/>
            <ac:spMk id="116" creationId="{1FCEE967-D2A0-4703-950B-B440C2171FEB}"/>
          </ac:spMkLst>
        </pc:spChg>
        <pc:spChg chg="mod">
          <ac:chgData name="Daniel Burrage" userId="cf3d412612506221" providerId="LiveId" clId="{A6DB48AD-2C83-44D7-98A4-A4640C11F6BD}" dt="2020-11-18T14:31:30.367" v="141" actId="27636"/>
          <ac:spMkLst>
            <pc:docMk/>
            <pc:sldMk cId="2281286159" sldId="260"/>
            <ac:spMk id="117" creationId="{6594DD6C-097D-4DAB-A5B9-B77ECED785FD}"/>
          </ac:spMkLst>
        </pc:spChg>
        <pc:spChg chg="mod">
          <ac:chgData name="Daniel Burrage" userId="cf3d412612506221" providerId="LiveId" clId="{A6DB48AD-2C83-44D7-98A4-A4640C11F6BD}" dt="2020-11-18T14:31:30.371" v="142" actId="27636"/>
          <ac:spMkLst>
            <pc:docMk/>
            <pc:sldMk cId="2281286159" sldId="260"/>
            <ac:spMk id="118" creationId="{15759DFA-B833-4934-BD68-FBEF20E3304E}"/>
          </ac:spMkLst>
        </pc:spChg>
        <pc:spChg chg="mod">
          <ac:chgData name="Daniel Burrage" userId="cf3d412612506221" providerId="LiveId" clId="{A6DB48AD-2C83-44D7-98A4-A4640C11F6BD}" dt="2020-11-18T14:31:30.376" v="144" actId="27636"/>
          <ac:spMkLst>
            <pc:docMk/>
            <pc:sldMk cId="2281286159" sldId="260"/>
            <ac:spMk id="123" creationId="{8658D2D0-76F5-4217-8C77-5B5159E8A7D8}"/>
          </ac:spMkLst>
        </pc:spChg>
        <pc:spChg chg="mod">
          <ac:chgData name="Daniel Burrage" userId="cf3d412612506221" providerId="LiveId" clId="{A6DB48AD-2C83-44D7-98A4-A4640C11F6BD}" dt="2020-11-18T14:31:30.335" v="131" actId="27636"/>
          <ac:spMkLst>
            <pc:docMk/>
            <pc:sldMk cId="2281286159" sldId="260"/>
            <ac:spMk id="168" creationId="{E70F36EE-B3BF-4672-84CF-94BFC5003A71}"/>
          </ac:spMkLst>
        </pc:spChg>
        <pc:spChg chg="mod">
          <ac:chgData name="Daniel Burrage" userId="cf3d412612506221" providerId="LiveId" clId="{A6DB48AD-2C83-44D7-98A4-A4640C11F6BD}" dt="2020-11-18T14:31:30.341" v="133" actId="27636"/>
          <ac:spMkLst>
            <pc:docMk/>
            <pc:sldMk cId="2281286159" sldId="260"/>
            <ac:spMk id="169" creationId="{38374557-0DEA-4381-A7F0-C90420EC4865}"/>
          </ac:spMkLst>
        </pc:spChg>
        <pc:spChg chg="mod">
          <ac:chgData name="Daniel Burrage" userId="cf3d412612506221" providerId="LiveId" clId="{A6DB48AD-2C83-44D7-98A4-A4640C11F6BD}" dt="2020-11-18T14:31:30.325" v="129" actId="27636"/>
          <ac:spMkLst>
            <pc:docMk/>
            <pc:sldMk cId="2281286159" sldId="260"/>
            <ac:spMk id="170" creationId="{A9F498EF-A0CF-44D8-8DBB-BE05CEC5118D}"/>
          </ac:spMkLst>
        </pc:spChg>
        <pc:spChg chg="mod">
          <ac:chgData name="Daniel Burrage" userId="cf3d412612506221" providerId="LiveId" clId="{A6DB48AD-2C83-44D7-98A4-A4640C11F6BD}" dt="2020-11-18T14:31:30.333" v="130" actId="27636"/>
          <ac:spMkLst>
            <pc:docMk/>
            <pc:sldMk cId="2281286159" sldId="260"/>
            <ac:spMk id="171" creationId="{3C9085A8-268E-4FEA-907B-A779465835E7}"/>
          </ac:spMkLst>
        </pc:spChg>
        <pc:spChg chg="mod">
          <ac:chgData name="Daniel Burrage" userId="cf3d412612506221" providerId="LiveId" clId="{A6DB48AD-2C83-44D7-98A4-A4640C11F6BD}" dt="2020-11-18T14:31:30.337" v="132" actId="27636"/>
          <ac:spMkLst>
            <pc:docMk/>
            <pc:sldMk cId="2281286159" sldId="260"/>
            <ac:spMk id="176" creationId="{D258B9F9-42F8-4CCA-B169-D3CA65E443FB}"/>
          </ac:spMkLst>
        </pc:spChg>
        <pc:spChg chg="mod">
          <ac:chgData name="Daniel Burrage" userId="cf3d412612506221" providerId="LiveId" clId="{A6DB48AD-2C83-44D7-98A4-A4640C11F6BD}" dt="2020-11-18T14:31:30.345" v="134" actId="27636"/>
          <ac:spMkLst>
            <pc:docMk/>
            <pc:sldMk cId="2281286159" sldId="260"/>
            <ac:spMk id="221" creationId="{CF7398C9-EF53-413E-A393-2528143CA87E}"/>
          </ac:spMkLst>
        </pc:spChg>
      </pc:sldChg>
      <pc:sldChg chg="modSp new del mod">
        <pc:chgData name="Daniel Burrage" userId="cf3d412612506221" providerId="LiveId" clId="{A6DB48AD-2C83-44D7-98A4-A4640C11F6BD}" dt="2020-11-18T14:31:06.830" v="43" actId="47"/>
        <pc:sldMkLst>
          <pc:docMk/>
          <pc:sldMk cId="3377078610" sldId="260"/>
        </pc:sldMkLst>
        <pc:spChg chg="mod">
          <ac:chgData name="Daniel Burrage" userId="cf3d412612506221" providerId="LiveId" clId="{A6DB48AD-2C83-44D7-98A4-A4640C11F6BD}" dt="2020-11-18T14:30:59.195" v="31" actId="27636"/>
          <ac:spMkLst>
            <pc:docMk/>
            <pc:sldMk cId="3377078610" sldId="260"/>
            <ac:spMk id="93" creationId="{23B48EBE-16C5-431A-9BE8-724A49943495}"/>
          </ac:spMkLst>
        </pc:spChg>
        <pc:spChg chg="mod">
          <ac:chgData name="Daniel Burrage" userId="cf3d412612506221" providerId="LiveId" clId="{A6DB48AD-2C83-44D7-98A4-A4640C11F6BD}" dt="2020-11-18T14:30:59.198" v="32" actId="27636"/>
          <ac:spMkLst>
            <pc:docMk/>
            <pc:sldMk cId="3377078610" sldId="260"/>
            <ac:spMk id="95" creationId="{955CEE94-969C-47D1-8D72-5AC909824350}"/>
          </ac:spMkLst>
        </pc:spChg>
        <pc:spChg chg="mod">
          <ac:chgData name="Daniel Burrage" userId="cf3d412612506221" providerId="LiveId" clId="{A6DB48AD-2C83-44D7-98A4-A4640C11F6BD}" dt="2020-11-18T14:30:59.211" v="35" actId="27636"/>
          <ac:spMkLst>
            <pc:docMk/>
            <pc:sldMk cId="3377078610" sldId="260"/>
            <ac:spMk id="96" creationId="{51813205-8738-4DBD-82DF-83035BFC8CE2}"/>
          </ac:spMkLst>
        </pc:spChg>
        <pc:spChg chg="mod">
          <ac:chgData name="Daniel Burrage" userId="cf3d412612506221" providerId="LiveId" clId="{A6DB48AD-2C83-44D7-98A4-A4640C11F6BD}" dt="2020-11-18T14:30:59.201" v="33" actId="27636"/>
          <ac:spMkLst>
            <pc:docMk/>
            <pc:sldMk cId="3377078610" sldId="260"/>
            <ac:spMk id="97" creationId="{4A4701D7-E04B-48B4-9E6A-4176019C3B68}"/>
          </ac:spMkLst>
        </pc:spChg>
        <pc:spChg chg="mod">
          <ac:chgData name="Daniel Burrage" userId="cf3d412612506221" providerId="LiveId" clId="{A6DB48AD-2C83-44D7-98A4-A4640C11F6BD}" dt="2020-11-18T14:30:59.207" v="34" actId="27636"/>
          <ac:spMkLst>
            <pc:docMk/>
            <pc:sldMk cId="3377078610" sldId="260"/>
            <ac:spMk id="98" creationId="{D8ACD38C-0D23-4E3A-BA54-0D2E523230E8}"/>
          </ac:spMkLst>
        </pc:spChg>
      </pc:sldChg>
      <pc:sldChg chg="modSp new del mod">
        <pc:chgData name="Daniel Burrage" userId="cf3d412612506221" providerId="LiveId" clId="{A6DB48AD-2C83-44D7-98A4-A4640C11F6BD}" dt="2020-11-18T14:31:05.854" v="42" actId="47"/>
        <pc:sldMkLst>
          <pc:docMk/>
          <pc:sldMk cId="3871954135" sldId="261"/>
        </pc:sldMkLst>
        <pc:spChg chg="mod">
          <ac:chgData name="Daniel Burrage" userId="cf3d412612506221" providerId="LiveId" clId="{A6DB48AD-2C83-44D7-98A4-A4640C11F6BD}" dt="2020-11-18T14:31:00.791" v="37" actId="27636"/>
          <ac:spMkLst>
            <pc:docMk/>
            <pc:sldMk cId="3871954135" sldId="261"/>
            <ac:spMk id="93" creationId="{305C8104-E4A5-4E76-8FCB-F4E264C233FE}"/>
          </ac:spMkLst>
        </pc:spChg>
        <pc:spChg chg="mod">
          <ac:chgData name="Daniel Burrage" userId="cf3d412612506221" providerId="LiveId" clId="{A6DB48AD-2C83-44D7-98A4-A4640C11F6BD}" dt="2020-11-18T14:31:00.818" v="40" actId="27636"/>
          <ac:spMkLst>
            <pc:docMk/>
            <pc:sldMk cId="3871954135" sldId="261"/>
            <ac:spMk id="95" creationId="{1F8E1672-09CA-4B49-9036-D9BD8ED026A7}"/>
          </ac:spMkLst>
        </pc:spChg>
        <pc:spChg chg="mod">
          <ac:chgData name="Daniel Burrage" userId="cf3d412612506221" providerId="LiveId" clId="{A6DB48AD-2C83-44D7-98A4-A4640C11F6BD}" dt="2020-11-18T14:31:00.824" v="41" actId="27636"/>
          <ac:spMkLst>
            <pc:docMk/>
            <pc:sldMk cId="3871954135" sldId="261"/>
            <ac:spMk id="96" creationId="{921459F2-9D8D-453D-9698-57946EBE6DE1}"/>
          </ac:spMkLst>
        </pc:spChg>
        <pc:spChg chg="mod">
          <ac:chgData name="Daniel Burrage" userId="cf3d412612506221" providerId="LiveId" clId="{A6DB48AD-2C83-44D7-98A4-A4640C11F6BD}" dt="2020-11-18T14:31:00.804" v="38" actId="27636"/>
          <ac:spMkLst>
            <pc:docMk/>
            <pc:sldMk cId="3871954135" sldId="261"/>
            <ac:spMk id="97" creationId="{8C96D161-81AD-42F4-B186-E838A1E9B433}"/>
          </ac:spMkLst>
        </pc:spChg>
        <pc:spChg chg="mod">
          <ac:chgData name="Daniel Burrage" userId="cf3d412612506221" providerId="LiveId" clId="{A6DB48AD-2C83-44D7-98A4-A4640C11F6BD}" dt="2020-11-18T14:31:00.813" v="39" actId="27636"/>
          <ac:spMkLst>
            <pc:docMk/>
            <pc:sldMk cId="3871954135" sldId="261"/>
            <ac:spMk id="98" creationId="{0A1B9146-6BD4-480B-909A-7950F36B4A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graphics, allergies, o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F4CA75-D9F6-4F35-9A7E-A99F0667CA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25" t="2538" b="7760"/>
          <a:stretch/>
        </p:blipFill>
        <p:spPr>
          <a:xfrm>
            <a:off x="263420" y="259312"/>
            <a:ext cx="6426696" cy="8202304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AFD4DEF-BCAF-4EE1-9481-9E2C3E007C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077913"/>
            <a:ext cx="1598613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SURNAME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1B897E2E-0CB0-4941-B0A7-EAF10A1E53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75227" y="1077913"/>
            <a:ext cx="1452806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DOB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BDD84DB-FEC7-47F6-81D6-D513DE7D5D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0247" y="1077913"/>
            <a:ext cx="2370623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HOSPITAL NUMBER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5F04E750-38CA-41D5-95D4-15F02E3ABA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1587396"/>
            <a:ext cx="1598613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FIRST NAME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C258AADE-AA87-43C3-BA79-BD264F9E6B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75228" y="1587396"/>
            <a:ext cx="1452806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GENDER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27505CA-4CDA-4DB5-BF29-26BFA00174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90246" y="1587396"/>
            <a:ext cx="2370623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 OF ADMISSION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71E9A00-F14F-4C59-B288-889F2EE846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90246" y="2096879"/>
            <a:ext cx="2370623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 CHART WRITTEN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36F54D84-9B42-499C-A598-5D4A2877CE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546" y="2096879"/>
            <a:ext cx="1003473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WARD</a:t>
            </a:r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85A4A630-0ECC-482B-8748-1801469E609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09540" y="2096879"/>
            <a:ext cx="1003473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WEIGHT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D21FBE30-0AF2-4F6D-AAF9-6F2AF6B8A4D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75227" y="2096879"/>
            <a:ext cx="447025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X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84D5AAF8-3DEF-4698-A9DE-C21788BC1C2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88725" y="2096879"/>
            <a:ext cx="447025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Y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3528020A-7F81-48B4-A4A9-CCEB3BF9126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0254" y="3564158"/>
            <a:ext cx="1480615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88B9DE00-8643-4959-9C97-87606AA28F6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80254" y="3850048"/>
            <a:ext cx="1480615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REACTION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66EAE14-D6A7-46AD-8343-9EDB7C1619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82487" y="4115910"/>
            <a:ext cx="1480615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REACTION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BD890D07-FFF3-4325-B240-9B2D59ADFE0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78021" y="4381772"/>
            <a:ext cx="1480615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REACTION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5EB404B5-4A41-4852-B09C-D681C97C006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80254" y="4647634"/>
            <a:ext cx="1480615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REACTION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09D28AC2-B780-42A7-83A0-5A0C5259582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78021" y="4900148"/>
            <a:ext cx="1480615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REACTION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1898276E-1BA3-4C9E-A65B-54608C9739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834919" y="3849715"/>
            <a:ext cx="3087490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 NAME</a:t>
            </a:r>
          </a:p>
        </p:txBody>
      </p:sp>
      <p:sp>
        <p:nvSpPr>
          <p:cNvPr id="34" name="Text Placeholder 13">
            <a:extLst>
              <a:ext uri="{FF2B5EF4-FFF2-40B4-BE49-F238E27FC236}">
                <a16:creationId xmlns:a16="http://schemas.microsoft.com/office/drawing/2014/main" id="{C04A5AC8-99D2-439F-927F-887756C3704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837152" y="4115577"/>
            <a:ext cx="3087490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 NAME</a:t>
            </a:r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27449522-E2F5-4355-A958-80E99A88D04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832686" y="4381772"/>
            <a:ext cx="3087490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 NAME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5C0FD15C-02B2-4656-A1FB-C1DA026F201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34919" y="4647634"/>
            <a:ext cx="3087490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 NAME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6152A996-B76E-4804-8333-6BC60FB9473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30453" y="4906258"/>
            <a:ext cx="3087490" cy="23739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 NAME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B1FBB311-580F-4E83-B8F2-D70DA800AB8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1546" y="5960297"/>
            <a:ext cx="916705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411DBB3E-96EF-43A7-9E68-9D1F3AB9A0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88286" y="5960296"/>
            <a:ext cx="448867" cy="3537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1000" dirty="0"/>
              <a:t>HH:MM</a:t>
            </a:r>
            <a:endParaRPr lang="en-GB" dirty="0"/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7B558FCA-2AB4-4458-A47E-09CB746FF97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867188" y="5960296"/>
            <a:ext cx="2030692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996259F6-E6EE-4AC1-B1D3-D57B4A14ED4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957870" y="5962520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BF860FE8-E124-436E-8116-09C5A9A857A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02189" y="5956691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ROUTE</a:t>
            </a:r>
          </a:p>
        </p:txBody>
      </p:sp>
      <p:sp>
        <p:nvSpPr>
          <p:cNvPr id="47" name="Text Placeholder 13">
            <a:extLst>
              <a:ext uri="{FF2B5EF4-FFF2-40B4-BE49-F238E27FC236}">
                <a16:creationId xmlns:a16="http://schemas.microsoft.com/office/drawing/2014/main" id="{24435EB9-EF17-4552-A761-1BF05D84C11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632125" y="5956691"/>
            <a:ext cx="826511" cy="3537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54" name="Text Placeholder 13">
            <a:extLst>
              <a:ext uri="{FF2B5EF4-FFF2-40B4-BE49-F238E27FC236}">
                <a16:creationId xmlns:a16="http://schemas.microsoft.com/office/drawing/2014/main" id="{AEF4F0BC-2863-48EF-9882-5D98BF05B42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41546" y="6366731"/>
            <a:ext cx="916705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791BAD6C-AE05-4C90-B895-AA2B5626D77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388286" y="6366730"/>
            <a:ext cx="448867" cy="3537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1000" dirty="0"/>
              <a:t>HH:MM</a:t>
            </a:r>
            <a:endParaRPr lang="en-GB" dirty="0"/>
          </a:p>
        </p:txBody>
      </p:sp>
      <p:sp>
        <p:nvSpPr>
          <p:cNvPr id="56" name="Text Placeholder 13">
            <a:extLst>
              <a:ext uri="{FF2B5EF4-FFF2-40B4-BE49-F238E27FC236}">
                <a16:creationId xmlns:a16="http://schemas.microsoft.com/office/drawing/2014/main" id="{6884CA26-F5C3-46C5-98BE-1EF7ECD05F5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867188" y="6366730"/>
            <a:ext cx="2030692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7E7C146D-66FA-45C6-B892-475E43AD3F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957870" y="6368954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58" name="Text Placeholder 13">
            <a:extLst>
              <a:ext uri="{FF2B5EF4-FFF2-40B4-BE49-F238E27FC236}">
                <a16:creationId xmlns:a16="http://schemas.microsoft.com/office/drawing/2014/main" id="{60346518-50F0-4D54-BEA5-C6EB8B264E7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02189" y="6363125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ROUTE</a:t>
            </a:r>
          </a:p>
        </p:txBody>
      </p:sp>
      <p:sp>
        <p:nvSpPr>
          <p:cNvPr id="59" name="Text Placeholder 13">
            <a:extLst>
              <a:ext uri="{FF2B5EF4-FFF2-40B4-BE49-F238E27FC236}">
                <a16:creationId xmlns:a16="http://schemas.microsoft.com/office/drawing/2014/main" id="{5C860A82-FB31-4A6F-B2E7-2644214D9DC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632125" y="6363125"/>
            <a:ext cx="826511" cy="3537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60" name="Text Placeholder 13">
            <a:extLst>
              <a:ext uri="{FF2B5EF4-FFF2-40B4-BE49-F238E27FC236}">
                <a16:creationId xmlns:a16="http://schemas.microsoft.com/office/drawing/2014/main" id="{CD42CC11-C614-4D58-B987-EBCD0A1937E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41546" y="6776940"/>
            <a:ext cx="916705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61" name="Text Placeholder 13">
            <a:extLst>
              <a:ext uri="{FF2B5EF4-FFF2-40B4-BE49-F238E27FC236}">
                <a16:creationId xmlns:a16="http://schemas.microsoft.com/office/drawing/2014/main" id="{DEAAEAED-A018-4623-969E-166A5CCF7F5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388286" y="6776939"/>
            <a:ext cx="448867" cy="3537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1000" dirty="0"/>
              <a:t>HH:MM</a:t>
            </a:r>
            <a:endParaRPr lang="en-GB" dirty="0"/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526D79EE-33BC-4C9D-B122-ADBD66B2BAC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867188" y="6776939"/>
            <a:ext cx="2030692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63" name="Text Placeholder 13">
            <a:extLst>
              <a:ext uri="{FF2B5EF4-FFF2-40B4-BE49-F238E27FC236}">
                <a16:creationId xmlns:a16="http://schemas.microsoft.com/office/drawing/2014/main" id="{5616D8C4-EC83-4DFC-98FE-27E11DEE5B5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957870" y="6779163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64" name="Text Placeholder 13">
            <a:extLst>
              <a:ext uri="{FF2B5EF4-FFF2-40B4-BE49-F238E27FC236}">
                <a16:creationId xmlns:a16="http://schemas.microsoft.com/office/drawing/2014/main" id="{4FF21BCF-E11B-43D0-84AA-2AFC48ADEA95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802189" y="6773334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ROUTE</a:t>
            </a:r>
          </a:p>
        </p:txBody>
      </p:sp>
      <p:sp>
        <p:nvSpPr>
          <p:cNvPr id="65" name="Text Placeholder 13">
            <a:extLst>
              <a:ext uri="{FF2B5EF4-FFF2-40B4-BE49-F238E27FC236}">
                <a16:creationId xmlns:a16="http://schemas.microsoft.com/office/drawing/2014/main" id="{4E680B69-C950-4050-A41A-0B247DBB6E2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632125" y="6773334"/>
            <a:ext cx="826511" cy="3537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90" name="Text Placeholder 13">
            <a:extLst>
              <a:ext uri="{FF2B5EF4-FFF2-40B4-BE49-F238E27FC236}">
                <a16:creationId xmlns:a16="http://schemas.microsoft.com/office/drawing/2014/main" id="{2C2418DD-7C84-4E49-9247-22AC01C7858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1546" y="7184652"/>
            <a:ext cx="916705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91" name="Text Placeholder 13">
            <a:extLst>
              <a:ext uri="{FF2B5EF4-FFF2-40B4-BE49-F238E27FC236}">
                <a16:creationId xmlns:a16="http://schemas.microsoft.com/office/drawing/2014/main" id="{6644D119-A703-40C4-B2E5-22C423C1710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388286" y="7184651"/>
            <a:ext cx="448867" cy="3537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1000" dirty="0"/>
              <a:t>HH:MM</a:t>
            </a:r>
            <a:endParaRPr lang="en-GB" dirty="0"/>
          </a:p>
        </p:txBody>
      </p:sp>
      <p:sp>
        <p:nvSpPr>
          <p:cNvPr id="92" name="Text Placeholder 13">
            <a:extLst>
              <a:ext uri="{FF2B5EF4-FFF2-40B4-BE49-F238E27FC236}">
                <a16:creationId xmlns:a16="http://schemas.microsoft.com/office/drawing/2014/main" id="{7F6DA3FD-F0C6-4090-9AAB-0759CF6049E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867188" y="7184651"/>
            <a:ext cx="2030692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93" name="Text Placeholder 13">
            <a:extLst>
              <a:ext uri="{FF2B5EF4-FFF2-40B4-BE49-F238E27FC236}">
                <a16:creationId xmlns:a16="http://schemas.microsoft.com/office/drawing/2014/main" id="{CCCE228D-ECBD-4C08-A7F3-01F82B62943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957870" y="7186875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94" name="Text Placeholder 13">
            <a:extLst>
              <a:ext uri="{FF2B5EF4-FFF2-40B4-BE49-F238E27FC236}">
                <a16:creationId xmlns:a16="http://schemas.microsoft.com/office/drawing/2014/main" id="{E0F7E1DB-7672-4567-AA67-D3E2EB79324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802189" y="7181046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ROUTE</a:t>
            </a:r>
          </a:p>
        </p:txBody>
      </p:sp>
      <p:sp>
        <p:nvSpPr>
          <p:cNvPr id="95" name="Text Placeholder 13">
            <a:extLst>
              <a:ext uri="{FF2B5EF4-FFF2-40B4-BE49-F238E27FC236}">
                <a16:creationId xmlns:a16="http://schemas.microsoft.com/office/drawing/2014/main" id="{75B5B631-5D25-4964-8617-346CD867AA6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632125" y="7181046"/>
            <a:ext cx="826511" cy="3537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96" name="Text Placeholder 13">
            <a:extLst>
              <a:ext uri="{FF2B5EF4-FFF2-40B4-BE49-F238E27FC236}">
                <a16:creationId xmlns:a16="http://schemas.microsoft.com/office/drawing/2014/main" id="{CB9B03EF-7309-42AC-93E6-6DDFA7613A1B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41546" y="7591086"/>
            <a:ext cx="916705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97" name="Text Placeholder 13">
            <a:extLst>
              <a:ext uri="{FF2B5EF4-FFF2-40B4-BE49-F238E27FC236}">
                <a16:creationId xmlns:a16="http://schemas.microsoft.com/office/drawing/2014/main" id="{59C8D6CB-A359-4E21-8B52-D0CDDF83632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388286" y="7591085"/>
            <a:ext cx="448867" cy="3537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1000" dirty="0"/>
              <a:t>HH:MM</a:t>
            </a:r>
            <a:endParaRPr lang="en-GB" dirty="0"/>
          </a:p>
        </p:txBody>
      </p:sp>
      <p:sp>
        <p:nvSpPr>
          <p:cNvPr id="98" name="Text Placeholder 13">
            <a:extLst>
              <a:ext uri="{FF2B5EF4-FFF2-40B4-BE49-F238E27FC236}">
                <a16:creationId xmlns:a16="http://schemas.microsoft.com/office/drawing/2014/main" id="{8C6D6C89-6732-4D88-8895-FB47CDC3BCA8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867188" y="7591085"/>
            <a:ext cx="2030692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99" name="Text Placeholder 13">
            <a:extLst>
              <a:ext uri="{FF2B5EF4-FFF2-40B4-BE49-F238E27FC236}">
                <a16:creationId xmlns:a16="http://schemas.microsoft.com/office/drawing/2014/main" id="{1B9C7C46-2B0B-4B9E-82CB-5D0A7E4BD57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957870" y="7593309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100" name="Text Placeholder 13">
            <a:extLst>
              <a:ext uri="{FF2B5EF4-FFF2-40B4-BE49-F238E27FC236}">
                <a16:creationId xmlns:a16="http://schemas.microsoft.com/office/drawing/2014/main" id="{A96BA552-AE7D-46FC-8701-35F1F4309FA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802189" y="7587480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ROUTE</a:t>
            </a:r>
          </a:p>
        </p:txBody>
      </p:sp>
      <p:sp>
        <p:nvSpPr>
          <p:cNvPr id="101" name="Text Placeholder 13">
            <a:extLst>
              <a:ext uri="{FF2B5EF4-FFF2-40B4-BE49-F238E27FC236}">
                <a16:creationId xmlns:a16="http://schemas.microsoft.com/office/drawing/2014/main" id="{BE71D594-5DD0-41C4-8C43-C85E02DACB65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632125" y="7587480"/>
            <a:ext cx="826511" cy="3537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102" name="Text Placeholder 13">
            <a:extLst>
              <a:ext uri="{FF2B5EF4-FFF2-40B4-BE49-F238E27FC236}">
                <a16:creationId xmlns:a16="http://schemas.microsoft.com/office/drawing/2014/main" id="{27592DAE-4E2E-480B-A7E6-D4B01D3A1F7C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41546" y="8001295"/>
            <a:ext cx="916705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03" name="Text Placeholder 13">
            <a:extLst>
              <a:ext uri="{FF2B5EF4-FFF2-40B4-BE49-F238E27FC236}">
                <a16:creationId xmlns:a16="http://schemas.microsoft.com/office/drawing/2014/main" id="{C3FC1CA8-B478-4874-A85F-DD3072005283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388286" y="8001294"/>
            <a:ext cx="448867" cy="3537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1000" dirty="0"/>
              <a:t>HH:MM</a:t>
            </a:r>
            <a:endParaRPr lang="en-GB" dirty="0"/>
          </a:p>
        </p:txBody>
      </p:sp>
      <p:sp>
        <p:nvSpPr>
          <p:cNvPr id="104" name="Text Placeholder 13">
            <a:extLst>
              <a:ext uri="{FF2B5EF4-FFF2-40B4-BE49-F238E27FC236}">
                <a16:creationId xmlns:a16="http://schemas.microsoft.com/office/drawing/2014/main" id="{7C7053E3-0CB7-46F6-85ED-489064E22D8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67188" y="8001294"/>
            <a:ext cx="2030692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105" name="Text Placeholder 13">
            <a:extLst>
              <a:ext uri="{FF2B5EF4-FFF2-40B4-BE49-F238E27FC236}">
                <a16:creationId xmlns:a16="http://schemas.microsoft.com/office/drawing/2014/main" id="{03584479-7558-4DF0-B86B-7FBB74FB2D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957870" y="8003518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106" name="Text Placeholder 13">
            <a:extLst>
              <a:ext uri="{FF2B5EF4-FFF2-40B4-BE49-F238E27FC236}">
                <a16:creationId xmlns:a16="http://schemas.microsoft.com/office/drawing/2014/main" id="{8E527DEA-AD34-4658-BDE5-1D17AD66F46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802189" y="7997689"/>
            <a:ext cx="78432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ROUTE</a:t>
            </a:r>
          </a:p>
        </p:txBody>
      </p:sp>
      <p:sp>
        <p:nvSpPr>
          <p:cNvPr id="107" name="Text Placeholder 13">
            <a:extLst>
              <a:ext uri="{FF2B5EF4-FFF2-40B4-BE49-F238E27FC236}">
                <a16:creationId xmlns:a16="http://schemas.microsoft.com/office/drawing/2014/main" id="{89263135-7761-4CBF-97BB-4EE652A0FCE2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632125" y="7997689"/>
            <a:ext cx="826511" cy="35373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66" name="Text Placeholder 13">
            <a:extLst>
              <a:ext uri="{FF2B5EF4-FFF2-40B4-BE49-F238E27FC236}">
                <a16:creationId xmlns:a16="http://schemas.microsoft.com/office/drawing/2014/main" id="{EECA1A41-B96C-447E-874B-9C61D171BB6D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513013" y="3459160"/>
            <a:ext cx="369521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X</a:t>
            </a:r>
          </a:p>
        </p:txBody>
      </p:sp>
      <p:sp>
        <p:nvSpPr>
          <p:cNvPr id="68" name="Text Placeholder 13">
            <a:extLst>
              <a:ext uri="{FF2B5EF4-FFF2-40B4-BE49-F238E27FC236}">
                <a16:creationId xmlns:a16="http://schemas.microsoft.com/office/drawing/2014/main" id="{BC8850EF-54BA-4556-8FB2-83E6B128485C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4544879" y="3459614"/>
            <a:ext cx="369521" cy="317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1859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coagulant, thromboprophylaxis, oxy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D83F07-94D3-45C0-A90A-00C51506FD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8" t="3432" r="1" b="7985"/>
          <a:stretch/>
        </p:blipFill>
        <p:spPr>
          <a:xfrm>
            <a:off x="247746" y="259306"/>
            <a:ext cx="6417680" cy="8099947"/>
          </a:xfrm>
          <a:prstGeom prst="rect">
            <a:avLst/>
          </a:prstGeom>
        </p:spPr>
      </p:pic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CE14D12C-817A-425F-8A5A-DB32B5497BF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5147" y="3939422"/>
            <a:ext cx="2085842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AA2D3E80-3C3E-4BE4-A66F-255C0DB0D2B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536595" y="3939422"/>
            <a:ext cx="1579693" cy="3537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1000" dirty="0"/>
              <a:t>BLEEP</a:t>
            </a:r>
            <a:endParaRPr lang="en-GB" dirty="0"/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97DB2806-FCA6-466F-8BED-21EA7A60822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00229" y="3146772"/>
            <a:ext cx="3416060" cy="2739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F5C0DCEE-2060-46A2-A177-BBDA0C7EDF6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01197" y="3454730"/>
            <a:ext cx="620655" cy="2739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6DFCFA0C-9B2F-4C7A-994C-BADEE3A7939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176194" y="3781278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9B08F336-A8E2-4B76-835D-978FF31AC025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762850" y="3454729"/>
            <a:ext cx="738720" cy="2739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ROUTE</a:t>
            </a:r>
          </a:p>
        </p:txBody>
      </p:sp>
      <p:sp>
        <p:nvSpPr>
          <p:cNvPr id="43" name="Text Placeholder 13">
            <a:extLst>
              <a:ext uri="{FF2B5EF4-FFF2-40B4-BE49-F238E27FC236}">
                <a16:creationId xmlns:a16="http://schemas.microsoft.com/office/drawing/2014/main" id="{EDC4572F-EAF4-4240-92C4-2E1F488A7F4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181040" y="3455479"/>
            <a:ext cx="935249" cy="2739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C54C7567-7238-4E61-9A2A-8BE2919DD22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951152" y="3454729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EC81BEE9-FEC4-4134-9D10-86B60D99D1A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264229" y="345472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7" name="Text Placeholder 13">
            <a:extLst>
              <a:ext uri="{FF2B5EF4-FFF2-40B4-BE49-F238E27FC236}">
                <a16:creationId xmlns:a16="http://schemas.microsoft.com/office/drawing/2014/main" id="{E8DADBCE-B6CB-467C-8847-EE76D0E2DF7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632117" y="345472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7D754D19-BB81-4660-B7E7-723FD474F3E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890383" y="3454729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52" name="Text Placeholder 13">
            <a:extLst>
              <a:ext uri="{FF2B5EF4-FFF2-40B4-BE49-F238E27FC236}">
                <a16:creationId xmlns:a16="http://schemas.microsoft.com/office/drawing/2014/main" id="{502FD818-24BA-4FB2-A02B-1880B77E4A1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203460" y="345472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53" name="Text Placeholder 13">
            <a:extLst>
              <a:ext uri="{FF2B5EF4-FFF2-40B4-BE49-F238E27FC236}">
                <a16:creationId xmlns:a16="http://schemas.microsoft.com/office/drawing/2014/main" id="{7491ABC0-4301-4C15-AAAC-1715447081F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571348" y="345472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54" name="Text Placeholder 13">
            <a:extLst>
              <a:ext uri="{FF2B5EF4-FFF2-40B4-BE49-F238E27FC236}">
                <a16:creationId xmlns:a16="http://schemas.microsoft.com/office/drawing/2014/main" id="{DA4F4C1F-CCD3-466D-AC3D-8E38DB66130A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176194" y="4075537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46F4FD75-BF6D-4855-962C-53D504616936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176194" y="4369796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56" name="Text Placeholder 13">
            <a:extLst>
              <a:ext uri="{FF2B5EF4-FFF2-40B4-BE49-F238E27FC236}">
                <a16:creationId xmlns:a16="http://schemas.microsoft.com/office/drawing/2014/main" id="{BFA67940-0DD6-4FEF-BCCF-84E19AF79EB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176194" y="4655477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D515F01E-9E1F-4182-8C0F-09BB0ACA5C3B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176194" y="4941158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58" name="Text Placeholder 13">
            <a:extLst>
              <a:ext uri="{FF2B5EF4-FFF2-40B4-BE49-F238E27FC236}">
                <a16:creationId xmlns:a16="http://schemas.microsoft.com/office/drawing/2014/main" id="{6FBC4723-B64C-4E55-9C1E-CE7951226620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951152" y="376268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9" name="Text Placeholder 13">
            <a:extLst>
              <a:ext uri="{FF2B5EF4-FFF2-40B4-BE49-F238E27FC236}">
                <a16:creationId xmlns:a16="http://schemas.microsoft.com/office/drawing/2014/main" id="{90797304-CCA8-4896-B458-72343B80BD8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264229" y="3762683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0" name="Text Placeholder 13">
            <a:extLst>
              <a:ext uri="{FF2B5EF4-FFF2-40B4-BE49-F238E27FC236}">
                <a16:creationId xmlns:a16="http://schemas.microsoft.com/office/drawing/2014/main" id="{C9CE560C-C211-430F-B04E-A16BF3720497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632117" y="3762683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1" name="Text Placeholder 13">
            <a:extLst>
              <a:ext uri="{FF2B5EF4-FFF2-40B4-BE49-F238E27FC236}">
                <a16:creationId xmlns:a16="http://schemas.microsoft.com/office/drawing/2014/main" id="{037043DE-9B31-4DAD-9B95-755F880DC47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890383" y="376268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3C77FA32-7CB1-4594-A563-56361459119F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203460" y="3762683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3" name="Text Placeholder 13">
            <a:extLst>
              <a:ext uri="{FF2B5EF4-FFF2-40B4-BE49-F238E27FC236}">
                <a16:creationId xmlns:a16="http://schemas.microsoft.com/office/drawing/2014/main" id="{A44E5CB7-9F33-40BB-98D9-519AFF9AFF49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571348" y="3762683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4" name="Text Placeholder 13">
            <a:extLst>
              <a:ext uri="{FF2B5EF4-FFF2-40B4-BE49-F238E27FC236}">
                <a16:creationId xmlns:a16="http://schemas.microsoft.com/office/drawing/2014/main" id="{EB2C3B23-1722-4507-B1B4-36D52458B64D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951152" y="405079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5" name="Text Placeholder 13">
            <a:extLst>
              <a:ext uri="{FF2B5EF4-FFF2-40B4-BE49-F238E27FC236}">
                <a16:creationId xmlns:a16="http://schemas.microsoft.com/office/drawing/2014/main" id="{626518E6-F415-4B27-8FA1-F35B631E8DE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264229" y="405079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6" name="Text Placeholder 13">
            <a:extLst>
              <a:ext uri="{FF2B5EF4-FFF2-40B4-BE49-F238E27FC236}">
                <a16:creationId xmlns:a16="http://schemas.microsoft.com/office/drawing/2014/main" id="{1A6FDD07-05C5-46BC-AB60-C7491592F068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632117" y="405079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7" name="Text Placeholder 13">
            <a:extLst>
              <a:ext uri="{FF2B5EF4-FFF2-40B4-BE49-F238E27FC236}">
                <a16:creationId xmlns:a16="http://schemas.microsoft.com/office/drawing/2014/main" id="{45D0489A-1917-42AF-8569-83CC9ABAC84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5890383" y="405079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8" name="Text Placeholder 13">
            <a:extLst>
              <a:ext uri="{FF2B5EF4-FFF2-40B4-BE49-F238E27FC236}">
                <a16:creationId xmlns:a16="http://schemas.microsoft.com/office/drawing/2014/main" id="{F8292F69-9004-4502-93BC-1AAC00C2AE5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6203460" y="405079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9" name="Text Placeholder 13">
            <a:extLst>
              <a:ext uri="{FF2B5EF4-FFF2-40B4-BE49-F238E27FC236}">
                <a16:creationId xmlns:a16="http://schemas.microsoft.com/office/drawing/2014/main" id="{77A4FDE8-34FC-4827-8777-E63AB883B08D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571348" y="405079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70" name="Text Placeholder 13">
            <a:extLst>
              <a:ext uri="{FF2B5EF4-FFF2-40B4-BE49-F238E27FC236}">
                <a16:creationId xmlns:a16="http://schemas.microsoft.com/office/drawing/2014/main" id="{CC51ED4E-E42D-4379-95F8-14F339B6AD66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4951152" y="433889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71" name="Text Placeholder 13">
            <a:extLst>
              <a:ext uri="{FF2B5EF4-FFF2-40B4-BE49-F238E27FC236}">
                <a16:creationId xmlns:a16="http://schemas.microsoft.com/office/drawing/2014/main" id="{DA372BD7-562B-4B10-87C1-2AEFF106C1F8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5264229" y="433889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72" name="Text Placeholder 13">
            <a:extLst>
              <a:ext uri="{FF2B5EF4-FFF2-40B4-BE49-F238E27FC236}">
                <a16:creationId xmlns:a16="http://schemas.microsoft.com/office/drawing/2014/main" id="{C1D368A3-3E37-4A3A-B5D3-AD44E26795C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4632117" y="433889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73" name="Text Placeholder 13">
            <a:extLst>
              <a:ext uri="{FF2B5EF4-FFF2-40B4-BE49-F238E27FC236}">
                <a16:creationId xmlns:a16="http://schemas.microsoft.com/office/drawing/2014/main" id="{23BEDB88-B1C0-4853-B818-C24B0F190DF7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5890383" y="433889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74" name="Text Placeholder 13">
            <a:extLst>
              <a:ext uri="{FF2B5EF4-FFF2-40B4-BE49-F238E27FC236}">
                <a16:creationId xmlns:a16="http://schemas.microsoft.com/office/drawing/2014/main" id="{CCB48D00-6067-426D-8007-621E7F2AAFFE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6203460" y="433889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75" name="Text Placeholder 13">
            <a:extLst>
              <a:ext uri="{FF2B5EF4-FFF2-40B4-BE49-F238E27FC236}">
                <a16:creationId xmlns:a16="http://schemas.microsoft.com/office/drawing/2014/main" id="{776BB927-91C2-4A72-8D0C-09155FE0CEDE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571348" y="433889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2" name="Text Placeholder 13">
            <a:extLst>
              <a:ext uri="{FF2B5EF4-FFF2-40B4-BE49-F238E27FC236}">
                <a16:creationId xmlns:a16="http://schemas.microsoft.com/office/drawing/2014/main" id="{BB13E54E-AB05-42D0-BC2D-0560CD7BE7EF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4951152" y="4627005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3" name="Text Placeholder 13">
            <a:extLst>
              <a:ext uri="{FF2B5EF4-FFF2-40B4-BE49-F238E27FC236}">
                <a16:creationId xmlns:a16="http://schemas.microsoft.com/office/drawing/2014/main" id="{6C087BCB-D154-441D-9C40-D2A3A78736A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5264229" y="462700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4" name="Text Placeholder 13">
            <a:extLst>
              <a:ext uri="{FF2B5EF4-FFF2-40B4-BE49-F238E27FC236}">
                <a16:creationId xmlns:a16="http://schemas.microsoft.com/office/drawing/2014/main" id="{00E80BDC-2AB4-4ADC-AAF2-AA806B7FC7C3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632117" y="462700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5" name="Text Placeholder 13">
            <a:extLst>
              <a:ext uri="{FF2B5EF4-FFF2-40B4-BE49-F238E27FC236}">
                <a16:creationId xmlns:a16="http://schemas.microsoft.com/office/drawing/2014/main" id="{741064E4-9DFF-4B32-82F9-2CD7719651B2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5890383" y="4627005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6" name="Text Placeholder 13">
            <a:extLst>
              <a:ext uri="{FF2B5EF4-FFF2-40B4-BE49-F238E27FC236}">
                <a16:creationId xmlns:a16="http://schemas.microsoft.com/office/drawing/2014/main" id="{216E5133-EA77-47EC-A1F8-4FE64A04D3D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6203460" y="462700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7" name="Text Placeholder 13">
            <a:extLst>
              <a:ext uri="{FF2B5EF4-FFF2-40B4-BE49-F238E27FC236}">
                <a16:creationId xmlns:a16="http://schemas.microsoft.com/office/drawing/2014/main" id="{052BF042-7130-4BC3-A98D-4A3702144006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5571348" y="462700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4" name="Text Placeholder 13">
            <a:extLst>
              <a:ext uri="{FF2B5EF4-FFF2-40B4-BE49-F238E27FC236}">
                <a16:creationId xmlns:a16="http://schemas.microsoft.com/office/drawing/2014/main" id="{A3C8EFF0-D467-4028-B207-1AED12631CC1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4951152" y="492614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5" name="Text Placeholder 13">
            <a:extLst>
              <a:ext uri="{FF2B5EF4-FFF2-40B4-BE49-F238E27FC236}">
                <a16:creationId xmlns:a16="http://schemas.microsoft.com/office/drawing/2014/main" id="{7BEED2E6-32D3-4D90-A13B-14705314B09C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264229" y="4926143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6" name="Text Placeholder 13">
            <a:extLst>
              <a:ext uri="{FF2B5EF4-FFF2-40B4-BE49-F238E27FC236}">
                <a16:creationId xmlns:a16="http://schemas.microsoft.com/office/drawing/2014/main" id="{6E375E32-8310-476C-A73E-8A8B9EA5277D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4632117" y="4926143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7" name="Text Placeholder 13">
            <a:extLst>
              <a:ext uri="{FF2B5EF4-FFF2-40B4-BE49-F238E27FC236}">
                <a16:creationId xmlns:a16="http://schemas.microsoft.com/office/drawing/2014/main" id="{D5F81CED-5A4F-4689-8432-01688F1E8733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890383" y="492614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8" name="Text Placeholder 13">
            <a:extLst>
              <a:ext uri="{FF2B5EF4-FFF2-40B4-BE49-F238E27FC236}">
                <a16:creationId xmlns:a16="http://schemas.microsoft.com/office/drawing/2014/main" id="{A969AACD-0E8C-4AC8-A85C-F14025ED06AF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6203460" y="4926143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9" name="Text Placeholder 13">
            <a:extLst>
              <a:ext uri="{FF2B5EF4-FFF2-40B4-BE49-F238E27FC236}">
                <a16:creationId xmlns:a16="http://schemas.microsoft.com/office/drawing/2014/main" id="{D76FEFEF-137D-4769-BF19-32AD97DD5B6F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571348" y="4926143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0" name="Text Placeholder 13">
            <a:extLst>
              <a:ext uri="{FF2B5EF4-FFF2-40B4-BE49-F238E27FC236}">
                <a16:creationId xmlns:a16="http://schemas.microsoft.com/office/drawing/2014/main" id="{BE8B9FBF-92D7-47F2-B841-CC94945A080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4174857" y="6783925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02" name="Text Placeholder 13">
            <a:extLst>
              <a:ext uri="{FF2B5EF4-FFF2-40B4-BE49-F238E27FC236}">
                <a16:creationId xmlns:a16="http://schemas.microsoft.com/office/drawing/2014/main" id="{B806A89D-FEE8-40DF-957D-CD6B91104915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4949815" y="6421696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03" name="Text Placeholder 13">
            <a:extLst>
              <a:ext uri="{FF2B5EF4-FFF2-40B4-BE49-F238E27FC236}">
                <a16:creationId xmlns:a16="http://schemas.microsoft.com/office/drawing/2014/main" id="{03D07C7B-37CE-4223-85B3-0832DAB78DE1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5262892" y="6421695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04" name="Text Placeholder 13">
            <a:extLst>
              <a:ext uri="{FF2B5EF4-FFF2-40B4-BE49-F238E27FC236}">
                <a16:creationId xmlns:a16="http://schemas.microsoft.com/office/drawing/2014/main" id="{38B0E56B-9597-4D6C-A8B0-686124951CB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4630780" y="6421695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05" name="Text Placeholder 13">
            <a:extLst>
              <a:ext uri="{FF2B5EF4-FFF2-40B4-BE49-F238E27FC236}">
                <a16:creationId xmlns:a16="http://schemas.microsoft.com/office/drawing/2014/main" id="{12FEACEA-60B0-48A4-BE50-7144F706796D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5889046" y="6421696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06" name="Text Placeholder 13">
            <a:extLst>
              <a:ext uri="{FF2B5EF4-FFF2-40B4-BE49-F238E27FC236}">
                <a16:creationId xmlns:a16="http://schemas.microsoft.com/office/drawing/2014/main" id="{C4C6A060-FB98-4155-AE3A-46BB1FEE0A3C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6202123" y="6421695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07" name="Text Placeholder 13">
            <a:extLst>
              <a:ext uri="{FF2B5EF4-FFF2-40B4-BE49-F238E27FC236}">
                <a16:creationId xmlns:a16="http://schemas.microsoft.com/office/drawing/2014/main" id="{CE4D7E3A-7463-40EC-B118-7D69CA69CB20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5570011" y="6421695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08" name="Text Placeholder 13">
            <a:extLst>
              <a:ext uri="{FF2B5EF4-FFF2-40B4-BE49-F238E27FC236}">
                <a16:creationId xmlns:a16="http://schemas.microsoft.com/office/drawing/2014/main" id="{D6EE7F9B-DFBD-4BA0-B5A6-F5E4B2F3E82E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4174857" y="7060344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09" name="Text Placeholder 13">
            <a:extLst>
              <a:ext uri="{FF2B5EF4-FFF2-40B4-BE49-F238E27FC236}">
                <a16:creationId xmlns:a16="http://schemas.microsoft.com/office/drawing/2014/main" id="{7F57EC95-6DE3-4833-BBA6-F0E433011989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4174857" y="7336763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10" name="Text Placeholder 13">
            <a:extLst>
              <a:ext uri="{FF2B5EF4-FFF2-40B4-BE49-F238E27FC236}">
                <a16:creationId xmlns:a16="http://schemas.microsoft.com/office/drawing/2014/main" id="{8E3C4F8F-5810-465A-B697-217D9FD4487F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4174857" y="7622444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11" name="Text Placeholder 13">
            <a:extLst>
              <a:ext uri="{FF2B5EF4-FFF2-40B4-BE49-F238E27FC236}">
                <a16:creationId xmlns:a16="http://schemas.microsoft.com/office/drawing/2014/main" id="{F8A96028-86C0-4129-84A2-51D68A7558D1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174857" y="7908125"/>
            <a:ext cx="401764" cy="2337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12" name="Text Placeholder 13">
            <a:extLst>
              <a:ext uri="{FF2B5EF4-FFF2-40B4-BE49-F238E27FC236}">
                <a16:creationId xmlns:a16="http://schemas.microsoft.com/office/drawing/2014/main" id="{7DCEBEAB-375E-4728-AB61-83B4814E09D3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949815" y="672965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3" name="Text Placeholder 13">
            <a:extLst>
              <a:ext uri="{FF2B5EF4-FFF2-40B4-BE49-F238E27FC236}">
                <a16:creationId xmlns:a16="http://schemas.microsoft.com/office/drawing/2014/main" id="{A504E4C4-AA43-4458-9948-AD5404F0FEDD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5262892" y="672965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4" name="Text Placeholder 13">
            <a:extLst>
              <a:ext uri="{FF2B5EF4-FFF2-40B4-BE49-F238E27FC236}">
                <a16:creationId xmlns:a16="http://schemas.microsoft.com/office/drawing/2014/main" id="{E7FD9D1D-8115-4558-AFDC-9068CB6F4409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4630780" y="672965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5" name="Text Placeholder 13">
            <a:extLst>
              <a:ext uri="{FF2B5EF4-FFF2-40B4-BE49-F238E27FC236}">
                <a16:creationId xmlns:a16="http://schemas.microsoft.com/office/drawing/2014/main" id="{2761A439-C79E-4854-A820-B92DEFDA018B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5889046" y="672965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6" name="Text Placeholder 13">
            <a:extLst>
              <a:ext uri="{FF2B5EF4-FFF2-40B4-BE49-F238E27FC236}">
                <a16:creationId xmlns:a16="http://schemas.microsoft.com/office/drawing/2014/main" id="{321FD872-5912-4F3B-A6DD-F26CEB399B42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6202123" y="672965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7" name="Text Placeholder 13">
            <a:extLst>
              <a:ext uri="{FF2B5EF4-FFF2-40B4-BE49-F238E27FC236}">
                <a16:creationId xmlns:a16="http://schemas.microsoft.com/office/drawing/2014/main" id="{2F9442F8-EF1F-4EE9-BF76-405D71FB1A40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5570011" y="672965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8" name="Text Placeholder 13">
            <a:extLst>
              <a:ext uri="{FF2B5EF4-FFF2-40B4-BE49-F238E27FC236}">
                <a16:creationId xmlns:a16="http://schemas.microsoft.com/office/drawing/2014/main" id="{B793A657-7916-46BB-BAF9-46B5F36965CF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4949815" y="701775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9" name="Text Placeholder 13">
            <a:extLst>
              <a:ext uri="{FF2B5EF4-FFF2-40B4-BE49-F238E27FC236}">
                <a16:creationId xmlns:a16="http://schemas.microsoft.com/office/drawing/2014/main" id="{261ACF28-BB3C-424C-BE28-81423E2FB41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5262892" y="701775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0" name="Text Placeholder 13">
            <a:extLst>
              <a:ext uri="{FF2B5EF4-FFF2-40B4-BE49-F238E27FC236}">
                <a16:creationId xmlns:a16="http://schemas.microsoft.com/office/drawing/2014/main" id="{6888F774-4B66-4CD5-AF72-329A133012CC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4630780" y="701775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1" name="Text Placeholder 13">
            <a:extLst>
              <a:ext uri="{FF2B5EF4-FFF2-40B4-BE49-F238E27FC236}">
                <a16:creationId xmlns:a16="http://schemas.microsoft.com/office/drawing/2014/main" id="{CA262DBF-B02F-4987-96E0-8C58F991DC0E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5889046" y="701775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2" name="Text Placeholder 13">
            <a:extLst>
              <a:ext uri="{FF2B5EF4-FFF2-40B4-BE49-F238E27FC236}">
                <a16:creationId xmlns:a16="http://schemas.microsoft.com/office/drawing/2014/main" id="{8E5C46A7-3786-4FBA-939A-87D5FDEB75BF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6202123" y="701775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3" name="Text Placeholder 13">
            <a:extLst>
              <a:ext uri="{FF2B5EF4-FFF2-40B4-BE49-F238E27FC236}">
                <a16:creationId xmlns:a16="http://schemas.microsoft.com/office/drawing/2014/main" id="{F9413A8C-5AC7-4696-B86B-661311E0BAA7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5570011" y="701775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4" name="Text Placeholder 13">
            <a:extLst>
              <a:ext uri="{FF2B5EF4-FFF2-40B4-BE49-F238E27FC236}">
                <a16:creationId xmlns:a16="http://schemas.microsoft.com/office/drawing/2014/main" id="{22BB09E5-714D-454E-9717-379417D1C43F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4949815" y="7305865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5" name="Text Placeholder 13">
            <a:extLst>
              <a:ext uri="{FF2B5EF4-FFF2-40B4-BE49-F238E27FC236}">
                <a16:creationId xmlns:a16="http://schemas.microsoft.com/office/drawing/2014/main" id="{DE1DBF78-C98A-49FC-B300-634D003697C9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5262892" y="730586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6" name="Text Placeholder 13">
            <a:extLst>
              <a:ext uri="{FF2B5EF4-FFF2-40B4-BE49-F238E27FC236}">
                <a16:creationId xmlns:a16="http://schemas.microsoft.com/office/drawing/2014/main" id="{F85A845A-5D33-4963-A9A5-84AF391EF146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4630780" y="730586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7" name="Text Placeholder 13">
            <a:extLst>
              <a:ext uri="{FF2B5EF4-FFF2-40B4-BE49-F238E27FC236}">
                <a16:creationId xmlns:a16="http://schemas.microsoft.com/office/drawing/2014/main" id="{4B568112-940F-4911-8DB6-6697E76AA377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5889046" y="7305865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8" name="Text Placeholder 13">
            <a:extLst>
              <a:ext uri="{FF2B5EF4-FFF2-40B4-BE49-F238E27FC236}">
                <a16:creationId xmlns:a16="http://schemas.microsoft.com/office/drawing/2014/main" id="{3547DD2C-3DDB-4347-A298-5B6BB828A2EB}"/>
              </a:ext>
            </a:extLst>
          </p:cNvPr>
          <p:cNvSpPr>
            <a:spLocks noGrp="1"/>
          </p:cNvSpPr>
          <p:nvPr>
            <p:ph type="body" sz="quarter" idx="120" hasCustomPrompt="1"/>
          </p:nvPr>
        </p:nvSpPr>
        <p:spPr>
          <a:xfrm>
            <a:off x="6202123" y="730586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9" name="Text Placeholder 13">
            <a:extLst>
              <a:ext uri="{FF2B5EF4-FFF2-40B4-BE49-F238E27FC236}">
                <a16:creationId xmlns:a16="http://schemas.microsoft.com/office/drawing/2014/main" id="{1A77431F-AA77-4DBA-B091-223027D09DBC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5570011" y="7305864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0" name="Text Placeholder 13">
            <a:extLst>
              <a:ext uri="{FF2B5EF4-FFF2-40B4-BE49-F238E27FC236}">
                <a16:creationId xmlns:a16="http://schemas.microsoft.com/office/drawing/2014/main" id="{9F598432-F496-48F4-9688-67BB0D0FF8A6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949815" y="7593972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1" name="Text Placeholder 13">
            <a:extLst>
              <a:ext uri="{FF2B5EF4-FFF2-40B4-BE49-F238E27FC236}">
                <a16:creationId xmlns:a16="http://schemas.microsoft.com/office/drawing/2014/main" id="{6677A2D8-11C9-4401-AFCD-3CE3C758A204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5262892" y="759397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2" name="Text Placeholder 13">
            <a:extLst>
              <a:ext uri="{FF2B5EF4-FFF2-40B4-BE49-F238E27FC236}">
                <a16:creationId xmlns:a16="http://schemas.microsoft.com/office/drawing/2014/main" id="{B0810C3B-4595-402D-B10D-CEBD1C9BAEAB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630780" y="759397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3" name="Text Placeholder 13">
            <a:extLst>
              <a:ext uri="{FF2B5EF4-FFF2-40B4-BE49-F238E27FC236}">
                <a16:creationId xmlns:a16="http://schemas.microsoft.com/office/drawing/2014/main" id="{5315A074-CF7F-4359-B824-0E5342AE7D5D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5889046" y="7593972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4" name="Text Placeholder 13">
            <a:extLst>
              <a:ext uri="{FF2B5EF4-FFF2-40B4-BE49-F238E27FC236}">
                <a16:creationId xmlns:a16="http://schemas.microsoft.com/office/drawing/2014/main" id="{400D4380-6B1A-41FB-9AE8-E8D0BC327D72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6202123" y="759397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5" name="Text Placeholder 13">
            <a:extLst>
              <a:ext uri="{FF2B5EF4-FFF2-40B4-BE49-F238E27FC236}">
                <a16:creationId xmlns:a16="http://schemas.microsoft.com/office/drawing/2014/main" id="{23D5288D-5CC5-48EA-9435-C0010B1930DC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5570011" y="759397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6" name="Text Placeholder 13">
            <a:extLst>
              <a:ext uri="{FF2B5EF4-FFF2-40B4-BE49-F238E27FC236}">
                <a16:creationId xmlns:a16="http://schemas.microsoft.com/office/drawing/2014/main" id="{FD71F07A-97BA-4CD9-997B-9DA8C7CB4093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4949815" y="789311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7" name="Text Placeholder 13">
            <a:extLst>
              <a:ext uri="{FF2B5EF4-FFF2-40B4-BE49-F238E27FC236}">
                <a16:creationId xmlns:a16="http://schemas.microsoft.com/office/drawing/2014/main" id="{B899216B-F221-432B-BDF5-A2B7EE800794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5262892" y="789311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8" name="Text Placeholder 13">
            <a:extLst>
              <a:ext uri="{FF2B5EF4-FFF2-40B4-BE49-F238E27FC236}">
                <a16:creationId xmlns:a16="http://schemas.microsoft.com/office/drawing/2014/main" id="{9FF0FEBD-0CFF-422C-A7A0-9934C4C22ACA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4630780" y="789311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9" name="Text Placeholder 13">
            <a:extLst>
              <a:ext uri="{FF2B5EF4-FFF2-40B4-BE49-F238E27FC236}">
                <a16:creationId xmlns:a16="http://schemas.microsoft.com/office/drawing/2014/main" id="{7EC6D68D-873A-4CDD-9BA9-31A74DA95D00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5889046" y="789311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0" name="Text Placeholder 13">
            <a:extLst>
              <a:ext uri="{FF2B5EF4-FFF2-40B4-BE49-F238E27FC236}">
                <a16:creationId xmlns:a16="http://schemas.microsoft.com/office/drawing/2014/main" id="{29A6610F-9202-4446-AF68-DBD07EBB8E81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6202123" y="789311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1" name="Text Placeholder 13">
            <a:extLst>
              <a:ext uri="{FF2B5EF4-FFF2-40B4-BE49-F238E27FC236}">
                <a16:creationId xmlns:a16="http://schemas.microsoft.com/office/drawing/2014/main" id="{931ED977-B84E-4BCD-AA08-93031D573195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5570011" y="789311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2" name="Text Placeholder 13">
            <a:extLst>
              <a:ext uri="{FF2B5EF4-FFF2-40B4-BE49-F238E27FC236}">
                <a16:creationId xmlns:a16="http://schemas.microsoft.com/office/drawing/2014/main" id="{D686D828-8B7E-4C8D-A8A4-AF2EFF497C20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397604" y="4503910"/>
            <a:ext cx="3691137" cy="6709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43" name="Text Placeholder 13">
            <a:extLst>
              <a:ext uri="{FF2B5EF4-FFF2-40B4-BE49-F238E27FC236}">
                <a16:creationId xmlns:a16="http://schemas.microsoft.com/office/drawing/2014/main" id="{3FC8417A-0756-46F4-BF15-55C98C2C9EC0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923307" y="5972470"/>
            <a:ext cx="1413989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DEVICE</a:t>
            </a:r>
          </a:p>
        </p:txBody>
      </p:sp>
      <p:sp>
        <p:nvSpPr>
          <p:cNvPr id="145" name="Text Placeholder 13">
            <a:extLst>
              <a:ext uri="{FF2B5EF4-FFF2-40B4-BE49-F238E27FC236}">
                <a16:creationId xmlns:a16="http://schemas.microsoft.com/office/drawing/2014/main" id="{6D5FF01F-B259-4912-A00B-C13745B18E06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1681125" y="6381796"/>
            <a:ext cx="656171" cy="3537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FLOW</a:t>
            </a:r>
          </a:p>
        </p:txBody>
      </p:sp>
      <p:sp>
        <p:nvSpPr>
          <p:cNvPr id="146" name="Text Placeholder 13">
            <a:extLst>
              <a:ext uri="{FF2B5EF4-FFF2-40B4-BE49-F238E27FC236}">
                <a16:creationId xmlns:a16="http://schemas.microsoft.com/office/drawing/2014/main" id="{987FF38D-857A-4F47-B360-E897CF37BAEE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1011525" y="6791122"/>
            <a:ext cx="1325772" cy="23374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147" name="Text Placeholder 13">
            <a:extLst>
              <a:ext uri="{FF2B5EF4-FFF2-40B4-BE49-F238E27FC236}">
                <a16:creationId xmlns:a16="http://schemas.microsoft.com/office/drawing/2014/main" id="{F7F21B91-08F8-4918-9BE4-5B1D87F95A20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>
          <a:xfrm>
            <a:off x="2406865" y="6131308"/>
            <a:ext cx="1681876" cy="59834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49" name="Text Placeholder 13">
            <a:extLst>
              <a:ext uri="{FF2B5EF4-FFF2-40B4-BE49-F238E27FC236}">
                <a16:creationId xmlns:a16="http://schemas.microsoft.com/office/drawing/2014/main" id="{40DECB95-4A6F-428A-8483-38465A3BB4B6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2766114" y="6783925"/>
            <a:ext cx="1325772" cy="23374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BLEEP</a:t>
            </a:r>
          </a:p>
        </p:txBody>
      </p:sp>
      <p:sp>
        <p:nvSpPr>
          <p:cNvPr id="152" name="Text Placeholder 13">
            <a:extLst>
              <a:ext uri="{FF2B5EF4-FFF2-40B4-BE49-F238E27FC236}">
                <a16:creationId xmlns:a16="http://schemas.microsoft.com/office/drawing/2014/main" id="{52780A75-7D0B-4E18-A25F-EF5F4767E8C6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1266141" y="7202927"/>
            <a:ext cx="273140" cy="20585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X</a:t>
            </a:r>
          </a:p>
        </p:txBody>
      </p:sp>
      <p:sp>
        <p:nvSpPr>
          <p:cNvPr id="154" name="Text Placeholder 13">
            <a:extLst>
              <a:ext uri="{FF2B5EF4-FFF2-40B4-BE49-F238E27FC236}">
                <a16:creationId xmlns:a16="http://schemas.microsoft.com/office/drawing/2014/main" id="{9B717C92-11E5-40A9-BC38-7D954252F56B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1266141" y="7408782"/>
            <a:ext cx="273140" cy="20585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X</a:t>
            </a:r>
          </a:p>
        </p:txBody>
      </p:sp>
      <p:sp>
        <p:nvSpPr>
          <p:cNvPr id="155" name="Text Placeholder 13">
            <a:extLst>
              <a:ext uri="{FF2B5EF4-FFF2-40B4-BE49-F238E27FC236}">
                <a16:creationId xmlns:a16="http://schemas.microsoft.com/office/drawing/2014/main" id="{6FAC78B5-E30D-46DE-AB5B-57BC11BED77A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266141" y="7593971"/>
            <a:ext cx="273140" cy="20585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X</a:t>
            </a:r>
          </a:p>
        </p:txBody>
      </p:sp>
      <p:sp>
        <p:nvSpPr>
          <p:cNvPr id="144" name="Text Placeholder 13">
            <a:extLst>
              <a:ext uri="{FF2B5EF4-FFF2-40B4-BE49-F238E27FC236}">
                <a16:creationId xmlns:a16="http://schemas.microsoft.com/office/drawing/2014/main" id="{EFEA76FC-EB48-4A9C-A78E-90D45E6FB757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1057275" y="2222933"/>
            <a:ext cx="1164785" cy="2969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148" name="Text Placeholder 13">
            <a:extLst>
              <a:ext uri="{FF2B5EF4-FFF2-40B4-BE49-F238E27FC236}">
                <a16:creationId xmlns:a16="http://schemas.microsoft.com/office/drawing/2014/main" id="{C84C32BD-81CB-4A69-B7CD-AE4839D51312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2641601" y="2233113"/>
            <a:ext cx="1109020" cy="2867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1000" dirty="0"/>
              <a:t>BLEEP</a:t>
            </a:r>
            <a:endParaRPr lang="en-GB" dirty="0"/>
          </a:p>
        </p:txBody>
      </p:sp>
      <p:sp>
        <p:nvSpPr>
          <p:cNvPr id="150" name="Text Placeholder 13">
            <a:extLst>
              <a:ext uri="{FF2B5EF4-FFF2-40B4-BE49-F238E27FC236}">
                <a16:creationId xmlns:a16="http://schemas.microsoft.com/office/drawing/2014/main" id="{AD63DEF5-2071-4FF6-88B9-2105F7BE77CD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727627" y="1646644"/>
            <a:ext cx="3764998" cy="2739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151" name="Text Placeholder 13">
            <a:extLst>
              <a:ext uri="{FF2B5EF4-FFF2-40B4-BE49-F238E27FC236}">
                <a16:creationId xmlns:a16="http://schemas.microsoft.com/office/drawing/2014/main" id="{66CC4A66-0095-4E85-AE4E-B035B96F926F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4039874" y="1358537"/>
            <a:ext cx="452751" cy="2739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56" name="Text Placeholder 13">
            <a:extLst>
              <a:ext uri="{FF2B5EF4-FFF2-40B4-BE49-F238E27FC236}">
                <a16:creationId xmlns:a16="http://schemas.microsoft.com/office/drawing/2014/main" id="{76937F6D-4CA5-4CF4-BD5B-48B24EED83BA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011524" y="1374563"/>
            <a:ext cx="2322226" cy="2494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INDICATION</a:t>
            </a:r>
          </a:p>
        </p:txBody>
      </p:sp>
      <p:sp>
        <p:nvSpPr>
          <p:cNvPr id="157" name="Text Placeholder 13">
            <a:extLst>
              <a:ext uri="{FF2B5EF4-FFF2-40B4-BE49-F238E27FC236}">
                <a16:creationId xmlns:a16="http://schemas.microsoft.com/office/drawing/2014/main" id="{A5F58AC2-D72E-49ED-81F5-40389462BC1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3784600" y="2122439"/>
            <a:ext cx="733425" cy="2739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58" name="Text Placeholder 13">
            <a:extLst>
              <a:ext uri="{FF2B5EF4-FFF2-40B4-BE49-F238E27FC236}">
                <a16:creationId xmlns:a16="http://schemas.microsoft.com/office/drawing/2014/main" id="{C56653A7-7AB9-4EEE-9745-747969408886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032771" y="1948996"/>
            <a:ext cx="2717850" cy="2739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159" name="Text Placeholder 13">
            <a:extLst>
              <a:ext uri="{FF2B5EF4-FFF2-40B4-BE49-F238E27FC236}">
                <a16:creationId xmlns:a16="http://schemas.microsoft.com/office/drawing/2014/main" id="{4E773EAE-5B41-474D-93CD-7B91F5CCD7E8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5291437" y="135853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DAY</a:t>
            </a:r>
          </a:p>
        </p:txBody>
      </p:sp>
      <p:sp>
        <p:nvSpPr>
          <p:cNvPr id="160" name="Text Placeholder 13">
            <a:extLst>
              <a:ext uri="{FF2B5EF4-FFF2-40B4-BE49-F238E27FC236}">
                <a16:creationId xmlns:a16="http://schemas.microsoft.com/office/drawing/2014/main" id="{E49EBD2E-693B-421E-9C64-BF1D712FC608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5604514" y="1358536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DAY</a:t>
            </a:r>
          </a:p>
        </p:txBody>
      </p:sp>
      <p:sp>
        <p:nvSpPr>
          <p:cNvPr id="161" name="Text Placeholder 13">
            <a:extLst>
              <a:ext uri="{FF2B5EF4-FFF2-40B4-BE49-F238E27FC236}">
                <a16:creationId xmlns:a16="http://schemas.microsoft.com/office/drawing/2014/main" id="{FC6F4807-71EE-4370-9B7F-667EA1C3A88D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4972402" y="1358536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DAY</a:t>
            </a:r>
          </a:p>
        </p:txBody>
      </p:sp>
      <p:sp>
        <p:nvSpPr>
          <p:cNvPr id="162" name="Text Placeholder 13">
            <a:extLst>
              <a:ext uri="{FF2B5EF4-FFF2-40B4-BE49-F238E27FC236}">
                <a16:creationId xmlns:a16="http://schemas.microsoft.com/office/drawing/2014/main" id="{05E21FA5-D2D3-4483-96C4-6223CC75970D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6230668" y="1358537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DAY</a:t>
            </a:r>
          </a:p>
        </p:txBody>
      </p:sp>
      <p:sp>
        <p:nvSpPr>
          <p:cNvPr id="164" name="Text Placeholder 13">
            <a:extLst>
              <a:ext uri="{FF2B5EF4-FFF2-40B4-BE49-F238E27FC236}">
                <a16:creationId xmlns:a16="http://schemas.microsoft.com/office/drawing/2014/main" id="{8A92C034-B3F7-4632-80E4-13984238CE2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911633" y="1358536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DAY</a:t>
            </a:r>
          </a:p>
        </p:txBody>
      </p:sp>
      <p:sp>
        <p:nvSpPr>
          <p:cNvPr id="166" name="Text Placeholder 13">
            <a:extLst>
              <a:ext uri="{FF2B5EF4-FFF2-40B4-BE49-F238E27FC236}">
                <a16:creationId xmlns:a16="http://schemas.microsoft.com/office/drawing/2014/main" id="{5CEC60E9-5D1B-4390-A270-5032092C3B62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291437" y="1666492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67" name="Text Placeholder 13">
            <a:extLst>
              <a:ext uri="{FF2B5EF4-FFF2-40B4-BE49-F238E27FC236}">
                <a16:creationId xmlns:a16="http://schemas.microsoft.com/office/drawing/2014/main" id="{E8001607-8BCC-4B74-AE8D-C5110D7E2E90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5604514" y="166649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68" name="Text Placeholder 13">
            <a:extLst>
              <a:ext uri="{FF2B5EF4-FFF2-40B4-BE49-F238E27FC236}">
                <a16:creationId xmlns:a16="http://schemas.microsoft.com/office/drawing/2014/main" id="{A3666E22-1616-4EED-9EFD-72029D11DCB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4972402" y="166649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69" name="Text Placeholder 13">
            <a:extLst>
              <a:ext uri="{FF2B5EF4-FFF2-40B4-BE49-F238E27FC236}">
                <a16:creationId xmlns:a16="http://schemas.microsoft.com/office/drawing/2014/main" id="{EC9A14F4-DDA0-4968-AF38-1B938BEFA7C4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6230668" y="1666492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71" name="Text Placeholder 13">
            <a:extLst>
              <a:ext uri="{FF2B5EF4-FFF2-40B4-BE49-F238E27FC236}">
                <a16:creationId xmlns:a16="http://schemas.microsoft.com/office/drawing/2014/main" id="{7AD7F8FE-4559-48B6-AD2D-4CA7FD41F4B0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5911633" y="166649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72" name="Text Placeholder 13">
            <a:extLst>
              <a:ext uri="{FF2B5EF4-FFF2-40B4-BE49-F238E27FC236}">
                <a16:creationId xmlns:a16="http://schemas.microsoft.com/office/drawing/2014/main" id="{9989A541-84E2-49C8-B116-870081B0268E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291437" y="1954599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73" name="Text Placeholder 13">
            <a:extLst>
              <a:ext uri="{FF2B5EF4-FFF2-40B4-BE49-F238E27FC236}">
                <a16:creationId xmlns:a16="http://schemas.microsoft.com/office/drawing/2014/main" id="{AFD9B4E4-E261-469C-B0A9-7FE19EA8B0F6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5604514" y="195459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74" name="Text Placeholder 13">
            <a:extLst>
              <a:ext uri="{FF2B5EF4-FFF2-40B4-BE49-F238E27FC236}">
                <a16:creationId xmlns:a16="http://schemas.microsoft.com/office/drawing/2014/main" id="{1ACD4F64-297E-4487-B52E-FDADA7BF14CA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4972402" y="195459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75" name="Text Placeholder 13">
            <a:extLst>
              <a:ext uri="{FF2B5EF4-FFF2-40B4-BE49-F238E27FC236}">
                <a16:creationId xmlns:a16="http://schemas.microsoft.com/office/drawing/2014/main" id="{0E05EDA3-29DE-429C-B410-CC86540075AE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6230668" y="1954599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77" name="Text Placeholder 13">
            <a:extLst>
              <a:ext uri="{FF2B5EF4-FFF2-40B4-BE49-F238E27FC236}">
                <a16:creationId xmlns:a16="http://schemas.microsoft.com/office/drawing/2014/main" id="{2059D006-C26C-48DB-BE72-5E807860F4A2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5911633" y="1954598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83" name="Text Placeholder 13">
            <a:extLst>
              <a:ext uri="{FF2B5EF4-FFF2-40B4-BE49-F238E27FC236}">
                <a16:creationId xmlns:a16="http://schemas.microsoft.com/office/drawing/2014/main" id="{BA410025-F79E-4E3D-813E-C76005253EFF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5291437" y="224261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4" name="Text Placeholder 13">
            <a:extLst>
              <a:ext uri="{FF2B5EF4-FFF2-40B4-BE49-F238E27FC236}">
                <a16:creationId xmlns:a16="http://schemas.microsoft.com/office/drawing/2014/main" id="{967D96C5-04B2-4D96-B521-8200B3133C4F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5604514" y="224261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5" name="Text Placeholder 13">
            <a:extLst>
              <a:ext uri="{FF2B5EF4-FFF2-40B4-BE49-F238E27FC236}">
                <a16:creationId xmlns:a16="http://schemas.microsoft.com/office/drawing/2014/main" id="{A9724799-E5C4-41A6-A0B1-CCEC4FC5FB74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4972402" y="224261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6" name="Text Placeholder 13">
            <a:extLst>
              <a:ext uri="{FF2B5EF4-FFF2-40B4-BE49-F238E27FC236}">
                <a16:creationId xmlns:a16="http://schemas.microsoft.com/office/drawing/2014/main" id="{4D65E593-EF8C-4DDE-A1A8-2624B80409CF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6230668" y="2242611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7" name="Text Placeholder 13">
            <a:extLst>
              <a:ext uri="{FF2B5EF4-FFF2-40B4-BE49-F238E27FC236}">
                <a16:creationId xmlns:a16="http://schemas.microsoft.com/office/drawing/2014/main" id="{99228BFF-5911-4B31-A447-6A983C6BAE7E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5911633" y="2242610"/>
            <a:ext cx="273140" cy="2739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</p:spTree>
    <p:extLst>
      <p:ext uri="{BB962C8B-B14F-4D97-AF65-F5344CB8AC3E}">
        <p14:creationId xmlns:p14="http://schemas.microsoft.com/office/powerpoint/2010/main" val="423182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C29A70-BF66-4E77-BDD4-FF26DFD56F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46" r="928" b="9702"/>
          <a:stretch/>
        </p:blipFill>
        <p:spPr>
          <a:xfrm>
            <a:off x="229333" y="252488"/>
            <a:ext cx="6399333" cy="8188658"/>
          </a:xfrm>
          <a:prstGeom prst="rect">
            <a:avLst/>
          </a:prstGeom>
        </p:spPr>
      </p:pic>
      <p:sp>
        <p:nvSpPr>
          <p:cNvPr id="59" name="Text Placeholder 13">
            <a:extLst>
              <a:ext uri="{FF2B5EF4-FFF2-40B4-BE49-F238E27FC236}">
                <a16:creationId xmlns:a16="http://schemas.microsoft.com/office/drawing/2014/main" id="{DAFF29CE-B567-4F58-B91D-3A444D061EF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28712" y="1587889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1" name="Text Placeholder 13">
            <a:extLst>
              <a:ext uri="{FF2B5EF4-FFF2-40B4-BE49-F238E27FC236}">
                <a16:creationId xmlns:a16="http://schemas.microsoft.com/office/drawing/2014/main" id="{A5E8DC2F-0812-47C3-A2C4-8A979C5028D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89592" y="1158919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80ED4E63-4EBF-4A39-93F8-49D02F0DBDD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89592" y="1378708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63" name="Text Placeholder 13">
            <a:extLst>
              <a:ext uri="{FF2B5EF4-FFF2-40B4-BE49-F238E27FC236}">
                <a16:creationId xmlns:a16="http://schemas.microsoft.com/office/drawing/2014/main" id="{87942D6D-886B-4797-AD57-B892A51D2FD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442292" y="1579634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65" name="Text Placeholder 13">
            <a:extLst>
              <a:ext uri="{FF2B5EF4-FFF2-40B4-BE49-F238E27FC236}">
                <a16:creationId xmlns:a16="http://schemas.microsoft.com/office/drawing/2014/main" id="{4D9D7CE5-3C6E-4508-BE64-4DFC6297386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103883" y="1378708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66" name="Text Placeholder 13">
            <a:extLst>
              <a:ext uri="{FF2B5EF4-FFF2-40B4-BE49-F238E27FC236}">
                <a16:creationId xmlns:a16="http://schemas.microsoft.com/office/drawing/2014/main" id="{4B8FC187-BD03-4E69-990B-3A3114B0D0C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559237" y="1505997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69" name="Text Placeholder 13">
            <a:extLst>
              <a:ext uri="{FF2B5EF4-FFF2-40B4-BE49-F238E27FC236}">
                <a16:creationId xmlns:a16="http://schemas.microsoft.com/office/drawing/2014/main" id="{4063838B-02BC-4660-9E0E-D1E50EE8775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037396" y="137870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79" name="Text Placeholder 13">
            <a:extLst>
              <a:ext uri="{FF2B5EF4-FFF2-40B4-BE49-F238E27FC236}">
                <a16:creationId xmlns:a16="http://schemas.microsoft.com/office/drawing/2014/main" id="{24343AD2-8414-4F66-8802-70D643AE754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047601" y="158504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7" name="Text Placeholder 13">
            <a:extLst>
              <a:ext uri="{FF2B5EF4-FFF2-40B4-BE49-F238E27FC236}">
                <a16:creationId xmlns:a16="http://schemas.microsoft.com/office/drawing/2014/main" id="{9CC325D3-9515-4837-A917-4EC5E4562178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456429" y="1943544"/>
            <a:ext cx="2954453" cy="64145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08" name="Text Placeholder 13">
            <a:extLst>
              <a:ext uri="{FF2B5EF4-FFF2-40B4-BE49-F238E27FC236}">
                <a16:creationId xmlns:a16="http://schemas.microsoft.com/office/drawing/2014/main" id="{20C8BC19-4F7A-473A-9A0A-91A816A6CB85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2103882" y="1589165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09" name="Text Placeholder 13">
            <a:extLst>
              <a:ext uri="{FF2B5EF4-FFF2-40B4-BE49-F238E27FC236}">
                <a16:creationId xmlns:a16="http://schemas.microsoft.com/office/drawing/2014/main" id="{5186EBDC-8258-41D6-A0FA-4D0C99104CE0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3442646" y="1791890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10" name="Text Placeholder 13">
            <a:extLst>
              <a:ext uri="{FF2B5EF4-FFF2-40B4-BE49-F238E27FC236}">
                <a16:creationId xmlns:a16="http://schemas.microsoft.com/office/drawing/2014/main" id="{0290F641-A1FB-4090-BE56-5D5E1720FE5F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4049329" y="179729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1" name="Text Placeholder 13">
            <a:extLst>
              <a:ext uri="{FF2B5EF4-FFF2-40B4-BE49-F238E27FC236}">
                <a16:creationId xmlns:a16="http://schemas.microsoft.com/office/drawing/2014/main" id="{A1371767-E79B-47EC-BA75-A4B24144136E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3444700" y="1998303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12" name="Text Placeholder 13">
            <a:extLst>
              <a:ext uri="{FF2B5EF4-FFF2-40B4-BE49-F238E27FC236}">
                <a16:creationId xmlns:a16="http://schemas.microsoft.com/office/drawing/2014/main" id="{BF162FF4-1BB1-4448-AE87-C067095F5382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4051383" y="200370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3" name="Text Placeholder 13">
            <a:extLst>
              <a:ext uri="{FF2B5EF4-FFF2-40B4-BE49-F238E27FC236}">
                <a16:creationId xmlns:a16="http://schemas.microsoft.com/office/drawing/2014/main" id="{1829D8BE-1DD8-4A6B-B9F1-89D096A23D6B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3448492" y="2210559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14" name="Text Placeholder 13">
            <a:extLst>
              <a:ext uri="{FF2B5EF4-FFF2-40B4-BE49-F238E27FC236}">
                <a16:creationId xmlns:a16="http://schemas.microsoft.com/office/drawing/2014/main" id="{FE87795C-8A1F-407A-808C-7022311C6255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4055175" y="22159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5" name="Text Placeholder 13">
            <a:extLst>
              <a:ext uri="{FF2B5EF4-FFF2-40B4-BE49-F238E27FC236}">
                <a16:creationId xmlns:a16="http://schemas.microsoft.com/office/drawing/2014/main" id="{EE9DAC0B-5008-4B5A-AF15-9E856A15D546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3448156" y="2416625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16" name="Text Placeholder 13">
            <a:extLst>
              <a:ext uri="{FF2B5EF4-FFF2-40B4-BE49-F238E27FC236}">
                <a16:creationId xmlns:a16="http://schemas.microsoft.com/office/drawing/2014/main" id="{213A4D00-A08A-4041-BCF0-5AE155670AA5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4054839" y="242203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7" name="Text Placeholder 13">
            <a:extLst>
              <a:ext uri="{FF2B5EF4-FFF2-40B4-BE49-F238E27FC236}">
                <a16:creationId xmlns:a16="http://schemas.microsoft.com/office/drawing/2014/main" id="{6CD548C5-641D-4B8C-878F-2375E6EBF7B2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4344602" y="137837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18" name="Text Placeholder 13">
            <a:extLst>
              <a:ext uri="{FF2B5EF4-FFF2-40B4-BE49-F238E27FC236}">
                <a16:creationId xmlns:a16="http://schemas.microsoft.com/office/drawing/2014/main" id="{2BCB6D0A-F2C5-4F76-BA27-F91ACAC69C2B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4354807" y="158470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9" name="Text Placeholder 13">
            <a:extLst>
              <a:ext uri="{FF2B5EF4-FFF2-40B4-BE49-F238E27FC236}">
                <a16:creationId xmlns:a16="http://schemas.microsoft.com/office/drawing/2014/main" id="{59292F65-E888-47FC-B390-781F26FFFCBB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4356535" y="179696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0" name="Text Placeholder 13">
            <a:extLst>
              <a:ext uri="{FF2B5EF4-FFF2-40B4-BE49-F238E27FC236}">
                <a16:creationId xmlns:a16="http://schemas.microsoft.com/office/drawing/2014/main" id="{0BF2066A-A6A5-4465-9D20-D2616E9906E0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4358589" y="200337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1" name="Text Placeholder 13">
            <a:extLst>
              <a:ext uri="{FF2B5EF4-FFF2-40B4-BE49-F238E27FC236}">
                <a16:creationId xmlns:a16="http://schemas.microsoft.com/office/drawing/2014/main" id="{FCB3BA61-B4E2-45E3-86F0-DD570CFB74B6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4362381" y="221562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2" name="Text Placeholder 13">
            <a:extLst>
              <a:ext uri="{FF2B5EF4-FFF2-40B4-BE49-F238E27FC236}">
                <a16:creationId xmlns:a16="http://schemas.microsoft.com/office/drawing/2014/main" id="{967DF6D2-6FB8-4910-B0EE-FBE1F9D5FDCF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4362045" y="242169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3" name="Text Placeholder 13">
            <a:extLst>
              <a:ext uri="{FF2B5EF4-FFF2-40B4-BE49-F238E27FC236}">
                <a16:creationId xmlns:a16="http://schemas.microsoft.com/office/drawing/2014/main" id="{BB0740AC-F640-4B88-A19A-8F8F5A5B4B6A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648027" y="1378365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24" name="Text Placeholder 13">
            <a:extLst>
              <a:ext uri="{FF2B5EF4-FFF2-40B4-BE49-F238E27FC236}">
                <a16:creationId xmlns:a16="http://schemas.microsoft.com/office/drawing/2014/main" id="{8B8DF7A2-2ABD-4673-955E-BDA7168FFB6C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658232" y="158469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5" name="Text Placeholder 13">
            <a:extLst>
              <a:ext uri="{FF2B5EF4-FFF2-40B4-BE49-F238E27FC236}">
                <a16:creationId xmlns:a16="http://schemas.microsoft.com/office/drawing/2014/main" id="{81EDACD9-7848-4F78-B3B8-297CCE6A18F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4659960" y="179695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6" name="Text Placeholder 13">
            <a:extLst>
              <a:ext uri="{FF2B5EF4-FFF2-40B4-BE49-F238E27FC236}">
                <a16:creationId xmlns:a16="http://schemas.microsoft.com/office/drawing/2014/main" id="{370F50F0-AA1A-49D7-BCC9-8574DF7DA42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662014" y="20033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7" name="Text Placeholder 13">
            <a:extLst>
              <a:ext uri="{FF2B5EF4-FFF2-40B4-BE49-F238E27FC236}">
                <a16:creationId xmlns:a16="http://schemas.microsoft.com/office/drawing/2014/main" id="{5572302C-C9C3-463B-A0A2-075E4D7ECF08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4665806" y="221562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8" name="Text Placeholder 13">
            <a:extLst>
              <a:ext uri="{FF2B5EF4-FFF2-40B4-BE49-F238E27FC236}">
                <a16:creationId xmlns:a16="http://schemas.microsoft.com/office/drawing/2014/main" id="{49E5A160-4D07-40A3-89CA-C75515240685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4665470" y="242168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9" name="Text Placeholder 13">
            <a:extLst>
              <a:ext uri="{FF2B5EF4-FFF2-40B4-BE49-F238E27FC236}">
                <a16:creationId xmlns:a16="http://schemas.microsoft.com/office/drawing/2014/main" id="{62252B64-E49C-446A-9EFB-DB4D7761F218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4955233" y="137802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30" name="Text Placeholder 13">
            <a:extLst>
              <a:ext uri="{FF2B5EF4-FFF2-40B4-BE49-F238E27FC236}">
                <a16:creationId xmlns:a16="http://schemas.microsoft.com/office/drawing/2014/main" id="{5F746DEE-B712-415B-89D2-72CCE11125B5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4965438" y="158436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1" name="Text Placeholder 13">
            <a:extLst>
              <a:ext uri="{FF2B5EF4-FFF2-40B4-BE49-F238E27FC236}">
                <a16:creationId xmlns:a16="http://schemas.microsoft.com/office/drawing/2014/main" id="{E67DFB8B-916A-4395-9841-FD287F874181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4967166" y="179661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2" name="Text Placeholder 13">
            <a:extLst>
              <a:ext uri="{FF2B5EF4-FFF2-40B4-BE49-F238E27FC236}">
                <a16:creationId xmlns:a16="http://schemas.microsoft.com/office/drawing/2014/main" id="{E3875CF1-D9C2-46CE-B6C7-980E84B0DE71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969220" y="200302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3" name="Text Placeholder 13">
            <a:extLst>
              <a:ext uri="{FF2B5EF4-FFF2-40B4-BE49-F238E27FC236}">
                <a16:creationId xmlns:a16="http://schemas.microsoft.com/office/drawing/2014/main" id="{F7AA5137-CD9D-4E3F-AA69-F4DC06DAC815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4973012" y="221528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4" name="Text Placeholder 13">
            <a:extLst>
              <a:ext uri="{FF2B5EF4-FFF2-40B4-BE49-F238E27FC236}">
                <a16:creationId xmlns:a16="http://schemas.microsoft.com/office/drawing/2014/main" id="{5C3BB017-DDFA-4896-8B81-016D04E88FCE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4972676" y="242135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5" name="Text Placeholder 13">
            <a:extLst>
              <a:ext uri="{FF2B5EF4-FFF2-40B4-BE49-F238E27FC236}">
                <a16:creationId xmlns:a16="http://schemas.microsoft.com/office/drawing/2014/main" id="{E11B0AF9-003F-4487-BB57-2C8CE18B59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5271380" y="138043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36" name="Text Placeholder 13">
            <a:extLst>
              <a:ext uri="{FF2B5EF4-FFF2-40B4-BE49-F238E27FC236}">
                <a16:creationId xmlns:a16="http://schemas.microsoft.com/office/drawing/2014/main" id="{DAB840BD-2C47-480D-A369-D450228EADCD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5281585" y="158676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7" name="Text Placeholder 13">
            <a:extLst>
              <a:ext uri="{FF2B5EF4-FFF2-40B4-BE49-F238E27FC236}">
                <a16:creationId xmlns:a16="http://schemas.microsoft.com/office/drawing/2014/main" id="{27A505FA-6BEB-42A5-95D4-F51BB8438345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5283313" y="179901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8" name="Text Placeholder 13">
            <a:extLst>
              <a:ext uri="{FF2B5EF4-FFF2-40B4-BE49-F238E27FC236}">
                <a16:creationId xmlns:a16="http://schemas.microsoft.com/office/drawing/2014/main" id="{08DCF316-B559-4C77-ADA3-276046D4D8AA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285367" y="200543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9" name="Text Placeholder 13">
            <a:extLst>
              <a:ext uri="{FF2B5EF4-FFF2-40B4-BE49-F238E27FC236}">
                <a16:creationId xmlns:a16="http://schemas.microsoft.com/office/drawing/2014/main" id="{F1F8999B-72A9-4E29-9AB7-D60E974F5B2A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5289159" y="22176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0" name="Text Placeholder 13">
            <a:extLst>
              <a:ext uri="{FF2B5EF4-FFF2-40B4-BE49-F238E27FC236}">
                <a16:creationId xmlns:a16="http://schemas.microsoft.com/office/drawing/2014/main" id="{369C5B9D-A771-40C3-8011-5968D9B46A37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5288823" y="242375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1" name="Text Placeholder 13">
            <a:extLst>
              <a:ext uri="{FF2B5EF4-FFF2-40B4-BE49-F238E27FC236}">
                <a16:creationId xmlns:a16="http://schemas.microsoft.com/office/drawing/2014/main" id="{9F5E035A-A83A-46D6-8248-B9B2A31F4C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5578586" y="138009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42" name="Text Placeholder 13">
            <a:extLst>
              <a:ext uri="{FF2B5EF4-FFF2-40B4-BE49-F238E27FC236}">
                <a16:creationId xmlns:a16="http://schemas.microsoft.com/office/drawing/2014/main" id="{637B8BA4-890A-4B33-8083-D222A33D1C32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5588791" y="158642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3" name="Text Placeholder 13">
            <a:extLst>
              <a:ext uri="{FF2B5EF4-FFF2-40B4-BE49-F238E27FC236}">
                <a16:creationId xmlns:a16="http://schemas.microsoft.com/office/drawing/2014/main" id="{2F582BF3-CE8A-48ED-B0DB-1D34D0D6CCDB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5590519" y="179868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4" name="Text Placeholder 13">
            <a:extLst>
              <a:ext uri="{FF2B5EF4-FFF2-40B4-BE49-F238E27FC236}">
                <a16:creationId xmlns:a16="http://schemas.microsoft.com/office/drawing/2014/main" id="{F0B68CBA-37EC-4AA2-826B-B1B32544C12F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5592573" y="200509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5" name="Text Placeholder 13">
            <a:extLst>
              <a:ext uri="{FF2B5EF4-FFF2-40B4-BE49-F238E27FC236}">
                <a16:creationId xmlns:a16="http://schemas.microsoft.com/office/drawing/2014/main" id="{2C482B5D-2668-45D7-A227-02C0604E2C14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5596365" y="221735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6" name="Text Placeholder 13">
            <a:extLst>
              <a:ext uri="{FF2B5EF4-FFF2-40B4-BE49-F238E27FC236}">
                <a16:creationId xmlns:a16="http://schemas.microsoft.com/office/drawing/2014/main" id="{2902BDBE-BB36-4A8F-90F1-F759F6790A55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5596029" y="242341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7" name="Text Placeholder 13">
            <a:extLst>
              <a:ext uri="{FF2B5EF4-FFF2-40B4-BE49-F238E27FC236}">
                <a16:creationId xmlns:a16="http://schemas.microsoft.com/office/drawing/2014/main" id="{2584E69D-AB0D-4A11-B10C-75C8A27CE33B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5882011" y="138008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48" name="Text Placeholder 13">
            <a:extLst>
              <a:ext uri="{FF2B5EF4-FFF2-40B4-BE49-F238E27FC236}">
                <a16:creationId xmlns:a16="http://schemas.microsoft.com/office/drawing/2014/main" id="{143873D2-47C4-49C5-9442-AA24681EF54C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5892216" y="158641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9" name="Text Placeholder 13">
            <a:extLst>
              <a:ext uri="{FF2B5EF4-FFF2-40B4-BE49-F238E27FC236}">
                <a16:creationId xmlns:a16="http://schemas.microsoft.com/office/drawing/2014/main" id="{DEAA0D99-BB8E-457D-B16A-C8F9D7FB4E79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893944" y="179867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0" name="Text Placeholder 13">
            <a:extLst>
              <a:ext uri="{FF2B5EF4-FFF2-40B4-BE49-F238E27FC236}">
                <a16:creationId xmlns:a16="http://schemas.microsoft.com/office/drawing/2014/main" id="{4E3E63A8-20CD-4F92-8A13-335F5F7A628B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5895998" y="20050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1" name="Text Placeholder 13">
            <a:extLst>
              <a:ext uri="{FF2B5EF4-FFF2-40B4-BE49-F238E27FC236}">
                <a16:creationId xmlns:a16="http://schemas.microsoft.com/office/drawing/2014/main" id="{2EFB0E37-2832-4147-A79B-C3F6332B47F6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899790" y="221734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2" name="Text Placeholder 13">
            <a:extLst>
              <a:ext uri="{FF2B5EF4-FFF2-40B4-BE49-F238E27FC236}">
                <a16:creationId xmlns:a16="http://schemas.microsoft.com/office/drawing/2014/main" id="{58DFC18B-E158-4791-A6A3-F0C6530D49CE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5899454" y="242340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3" name="Text Placeholder 13">
            <a:extLst>
              <a:ext uri="{FF2B5EF4-FFF2-40B4-BE49-F238E27FC236}">
                <a16:creationId xmlns:a16="http://schemas.microsoft.com/office/drawing/2014/main" id="{B8CBE056-E877-4C28-9EBD-75673D2C9F20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6189217" y="137975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54" name="Text Placeholder 13">
            <a:extLst>
              <a:ext uri="{FF2B5EF4-FFF2-40B4-BE49-F238E27FC236}">
                <a16:creationId xmlns:a16="http://schemas.microsoft.com/office/drawing/2014/main" id="{7F4E1296-11D4-4B1C-9E38-16E659B782FE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6199422" y="158608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5" name="Text Placeholder 13">
            <a:extLst>
              <a:ext uri="{FF2B5EF4-FFF2-40B4-BE49-F238E27FC236}">
                <a16:creationId xmlns:a16="http://schemas.microsoft.com/office/drawing/2014/main" id="{24ED9B42-3EB8-48F9-948B-F2C4B7588918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6201150" y="179833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6" name="Text Placeholder 13">
            <a:extLst>
              <a:ext uri="{FF2B5EF4-FFF2-40B4-BE49-F238E27FC236}">
                <a16:creationId xmlns:a16="http://schemas.microsoft.com/office/drawing/2014/main" id="{8012348F-EE85-45A3-83A6-C9819A269EFF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6203204" y="200475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7" name="Text Placeholder 13">
            <a:extLst>
              <a:ext uri="{FF2B5EF4-FFF2-40B4-BE49-F238E27FC236}">
                <a16:creationId xmlns:a16="http://schemas.microsoft.com/office/drawing/2014/main" id="{DE14419C-D09F-4F79-BC00-7ECCF4CB5416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6206996" y="221700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8" name="Text Placeholder 13">
            <a:extLst>
              <a:ext uri="{FF2B5EF4-FFF2-40B4-BE49-F238E27FC236}">
                <a16:creationId xmlns:a16="http://schemas.microsoft.com/office/drawing/2014/main" id="{DC49E033-0E5F-41CC-A2B2-07E7A7B73922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6206660" y="242307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9" name="Text Placeholder 13">
            <a:extLst>
              <a:ext uri="{FF2B5EF4-FFF2-40B4-BE49-F238E27FC236}">
                <a16:creationId xmlns:a16="http://schemas.microsoft.com/office/drawing/2014/main" id="{B9AEA5ED-54AC-4CD8-8886-4729B63B1A94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1044300" y="3083860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0" name="Text Placeholder 13">
            <a:extLst>
              <a:ext uri="{FF2B5EF4-FFF2-40B4-BE49-F238E27FC236}">
                <a16:creationId xmlns:a16="http://schemas.microsoft.com/office/drawing/2014/main" id="{7044FDB4-7BAF-43DB-B59B-37A7BEA60B94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805180" y="2654890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161" name="Text Placeholder 13">
            <a:extLst>
              <a:ext uri="{FF2B5EF4-FFF2-40B4-BE49-F238E27FC236}">
                <a16:creationId xmlns:a16="http://schemas.microsoft.com/office/drawing/2014/main" id="{4885E346-5646-4249-A4AB-191F293B930F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805180" y="2874679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162" name="Text Placeholder 13">
            <a:extLst>
              <a:ext uri="{FF2B5EF4-FFF2-40B4-BE49-F238E27FC236}">
                <a16:creationId xmlns:a16="http://schemas.microsoft.com/office/drawing/2014/main" id="{EE78C648-A6E0-4C35-8988-DE5679C9A48A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3457880" y="3075605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64" name="Text Placeholder 13">
            <a:extLst>
              <a:ext uri="{FF2B5EF4-FFF2-40B4-BE49-F238E27FC236}">
                <a16:creationId xmlns:a16="http://schemas.microsoft.com/office/drawing/2014/main" id="{F5D27587-6920-4401-A224-DF52E618C543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2119471" y="2874679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65" name="Text Placeholder 13">
            <a:extLst>
              <a:ext uri="{FF2B5EF4-FFF2-40B4-BE49-F238E27FC236}">
                <a16:creationId xmlns:a16="http://schemas.microsoft.com/office/drawing/2014/main" id="{359E4EB8-8637-473A-A79C-BBC1E7CC705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2574825" y="3001968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167" name="Text Placeholder 13">
            <a:extLst>
              <a:ext uri="{FF2B5EF4-FFF2-40B4-BE49-F238E27FC236}">
                <a16:creationId xmlns:a16="http://schemas.microsoft.com/office/drawing/2014/main" id="{6F0B554A-8FBB-424E-B7BD-02E30BAB2CDD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4063189" y="30810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8" name="Text Placeholder 13">
            <a:extLst>
              <a:ext uri="{FF2B5EF4-FFF2-40B4-BE49-F238E27FC236}">
                <a16:creationId xmlns:a16="http://schemas.microsoft.com/office/drawing/2014/main" id="{CD412AE3-AE83-4EE6-820F-72FFBBA414D4}"/>
              </a:ext>
            </a:extLst>
          </p:cNvPr>
          <p:cNvSpPr>
            <a:spLocks noGrp="1"/>
          </p:cNvSpPr>
          <p:nvPr>
            <p:ph type="body" sz="quarter" idx="195"/>
          </p:nvPr>
        </p:nvSpPr>
        <p:spPr>
          <a:xfrm>
            <a:off x="472017" y="3439515"/>
            <a:ext cx="2954453" cy="64145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9" name="Text Placeholder 13">
            <a:extLst>
              <a:ext uri="{FF2B5EF4-FFF2-40B4-BE49-F238E27FC236}">
                <a16:creationId xmlns:a16="http://schemas.microsoft.com/office/drawing/2014/main" id="{F19570FF-8A2E-4612-9936-5A7D65E74028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2119470" y="3085136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70" name="Text Placeholder 13">
            <a:extLst>
              <a:ext uri="{FF2B5EF4-FFF2-40B4-BE49-F238E27FC236}">
                <a16:creationId xmlns:a16="http://schemas.microsoft.com/office/drawing/2014/main" id="{45ACCCFC-0553-4D35-A54C-F306965ADC6C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3458234" y="3287861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71" name="Text Placeholder 13">
            <a:extLst>
              <a:ext uri="{FF2B5EF4-FFF2-40B4-BE49-F238E27FC236}">
                <a16:creationId xmlns:a16="http://schemas.microsoft.com/office/drawing/2014/main" id="{3AF36D61-6B21-4761-B3F8-C267CC0DB76C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4064917" y="329326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2" name="Text Placeholder 13">
            <a:extLst>
              <a:ext uri="{FF2B5EF4-FFF2-40B4-BE49-F238E27FC236}">
                <a16:creationId xmlns:a16="http://schemas.microsoft.com/office/drawing/2014/main" id="{2047FE58-BC43-40B6-8805-A4306C1CC245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3460288" y="3494274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73" name="Text Placeholder 13">
            <a:extLst>
              <a:ext uri="{FF2B5EF4-FFF2-40B4-BE49-F238E27FC236}">
                <a16:creationId xmlns:a16="http://schemas.microsoft.com/office/drawing/2014/main" id="{42452E93-19C8-4F1D-9C4A-BE29AB7E536A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4066971" y="349968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4" name="Text Placeholder 13">
            <a:extLst>
              <a:ext uri="{FF2B5EF4-FFF2-40B4-BE49-F238E27FC236}">
                <a16:creationId xmlns:a16="http://schemas.microsoft.com/office/drawing/2014/main" id="{AC443BE2-5D80-41A3-8EF6-178887BD6596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3464080" y="3706530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75" name="Text Placeholder 13">
            <a:extLst>
              <a:ext uri="{FF2B5EF4-FFF2-40B4-BE49-F238E27FC236}">
                <a16:creationId xmlns:a16="http://schemas.microsoft.com/office/drawing/2014/main" id="{104E59A1-1FE0-48C9-A1E9-3C81BCEB946C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4070763" y="371193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6" name="Text Placeholder 13">
            <a:extLst>
              <a:ext uri="{FF2B5EF4-FFF2-40B4-BE49-F238E27FC236}">
                <a16:creationId xmlns:a16="http://schemas.microsoft.com/office/drawing/2014/main" id="{6B81BD5A-8EC8-4171-99F7-1B85DCDE654B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3463744" y="3912596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77" name="Text Placeholder 13">
            <a:extLst>
              <a:ext uri="{FF2B5EF4-FFF2-40B4-BE49-F238E27FC236}">
                <a16:creationId xmlns:a16="http://schemas.microsoft.com/office/drawing/2014/main" id="{ADCC2619-CF8B-4B18-84CF-7CFF20CC5CEB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4070427" y="391800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9" name="Text Placeholder 13">
            <a:extLst>
              <a:ext uri="{FF2B5EF4-FFF2-40B4-BE49-F238E27FC236}">
                <a16:creationId xmlns:a16="http://schemas.microsoft.com/office/drawing/2014/main" id="{8E46E589-F4E6-4548-A2D6-3DD939EBEA97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4370395" y="308067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0" name="Text Placeholder 13">
            <a:extLst>
              <a:ext uri="{FF2B5EF4-FFF2-40B4-BE49-F238E27FC236}">
                <a16:creationId xmlns:a16="http://schemas.microsoft.com/office/drawing/2014/main" id="{1EF6E5F4-6E23-44DD-AE4C-E1AD8FE15834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4372123" y="329293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1" name="Text Placeholder 13">
            <a:extLst>
              <a:ext uri="{FF2B5EF4-FFF2-40B4-BE49-F238E27FC236}">
                <a16:creationId xmlns:a16="http://schemas.microsoft.com/office/drawing/2014/main" id="{426DFDC3-EC7F-4643-B6FB-F1F8428C3992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374177" y="349934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2" name="Text Placeholder 13">
            <a:extLst>
              <a:ext uri="{FF2B5EF4-FFF2-40B4-BE49-F238E27FC236}">
                <a16:creationId xmlns:a16="http://schemas.microsoft.com/office/drawing/2014/main" id="{ACAB99B2-12FC-40DC-8A30-27F7B62F41E8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4377969" y="371160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3" name="Text Placeholder 13">
            <a:extLst>
              <a:ext uri="{FF2B5EF4-FFF2-40B4-BE49-F238E27FC236}">
                <a16:creationId xmlns:a16="http://schemas.microsoft.com/office/drawing/2014/main" id="{BB9FD5A5-5C8F-49F8-9EF7-ECE9FE81A388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4377633" y="391766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5" name="Text Placeholder 13">
            <a:extLst>
              <a:ext uri="{FF2B5EF4-FFF2-40B4-BE49-F238E27FC236}">
                <a16:creationId xmlns:a16="http://schemas.microsoft.com/office/drawing/2014/main" id="{CAF0C883-4351-4FAB-98FD-602AF687CBFC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4673820" y="308066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6" name="Text Placeholder 13">
            <a:extLst>
              <a:ext uri="{FF2B5EF4-FFF2-40B4-BE49-F238E27FC236}">
                <a16:creationId xmlns:a16="http://schemas.microsoft.com/office/drawing/2014/main" id="{F2BBBC39-A761-4D79-9812-8F6D1872C08D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4675548" y="329292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7" name="Text Placeholder 13">
            <a:extLst>
              <a:ext uri="{FF2B5EF4-FFF2-40B4-BE49-F238E27FC236}">
                <a16:creationId xmlns:a16="http://schemas.microsoft.com/office/drawing/2014/main" id="{872DA06B-BD8C-4C40-9100-D2BED69799A7}"/>
              </a:ext>
            </a:extLst>
          </p:cNvPr>
          <p:cNvSpPr>
            <a:spLocks noGrp="1"/>
          </p:cNvSpPr>
          <p:nvPr>
            <p:ph type="body" sz="quarter" idx="214" hasCustomPrompt="1"/>
          </p:nvPr>
        </p:nvSpPr>
        <p:spPr>
          <a:xfrm>
            <a:off x="4677602" y="349933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8" name="Text Placeholder 13">
            <a:extLst>
              <a:ext uri="{FF2B5EF4-FFF2-40B4-BE49-F238E27FC236}">
                <a16:creationId xmlns:a16="http://schemas.microsoft.com/office/drawing/2014/main" id="{412976D0-5788-4E50-A89B-BDC99F9ED099}"/>
              </a:ext>
            </a:extLst>
          </p:cNvPr>
          <p:cNvSpPr>
            <a:spLocks noGrp="1"/>
          </p:cNvSpPr>
          <p:nvPr>
            <p:ph type="body" sz="quarter" idx="215" hasCustomPrompt="1"/>
          </p:nvPr>
        </p:nvSpPr>
        <p:spPr>
          <a:xfrm>
            <a:off x="4681394" y="371159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9" name="Text Placeholder 13">
            <a:extLst>
              <a:ext uri="{FF2B5EF4-FFF2-40B4-BE49-F238E27FC236}">
                <a16:creationId xmlns:a16="http://schemas.microsoft.com/office/drawing/2014/main" id="{83E10348-B231-4E49-88A1-CF6903064AC6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4681058" y="391765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1" name="Text Placeholder 13">
            <a:extLst>
              <a:ext uri="{FF2B5EF4-FFF2-40B4-BE49-F238E27FC236}">
                <a16:creationId xmlns:a16="http://schemas.microsoft.com/office/drawing/2014/main" id="{9E7CFD70-7AE3-4863-98AF-88B3129099F8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4981026" y="308033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2" name="Text Placeholder 13">
            <a:extLst>
              <a:ext uri="{FF2B5EF4-FFF2-40B4-BE49-F238E27FC236}">
                <a16:creationId xmlns:a16="http://schemas.microsoft.com/office/drawing/2014/main" id="{D3D3F77B-694C-41AD-8FFB-C7E4F7A25A6F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4982754" y="329258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3" name="Text Placeholder 13">
            <a:extLst>
              <a:ext uri="{FF2B5EF4-FFF2-40B4-BE49-F238E27FC236}">
                <a16:creationId xmlns:a16="http://schemas.microsoft.com/office/drawing/2014/main" id="{5A128A3F-54EA-4E95-A679-32949584A377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4984808" y="349900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4" name="Text Placeholder 13">
            <a:extLst>
              <a:ext uri="{FF2B5EF4-FFF2-40B4-BE49-F238E27FC236}">
                <a16:creationId xmlns:a16="http://schemas.microsoft.com/office/drawing/2014/main" id="{509896C4-4740-4C90-8B32-7DEC68A3E6EC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4988600" y="371125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5" name="Text Placeholder 13">
            <a:extLst>
              <a:ext uri="{FF2B5EF4-FFF2-40B4-BE49-F238E27FC236}">
                <a16:creationId xmlns:a16="http://schemas.microsoft.com/office/drawing/2014/main" id="{81CD2396-B85F-45EC-A7EF-640553E12027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988264" y="391732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7" name="Text Placeholder 13">
            <a:extLst>
              <a:ext uri="{FF2B5EF4-FFF2-40B4-BE49-F238E27FC236}">
                <a16:creationId xmlns:a16="http://schemas.microsoft.com/office/drawing/2014/main" id="{38CAE329-615B-4970-AEFA-93489BAA8A2C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5297173" y="308273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8" name="Text Placeholder 13">
            <a:extLst>
              <a:ext uri="{FF2B5EF4-FFF2-40B4-BE49-F238E27FC236}">
                <a16:creationId xmlns:a16="http://schemas.microsoft.com/office/drawing/2014/main" id="{118CE1CE-A3F8-41A5-9863-40130C1ECF63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5298901" y="329498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9" name="Text Placeholder 13">
            <a:extLst>
              <a:ext uri="{FF2B5EF4-FFF2-40B4-BE49-F238E27FC236}">
                <a16:creationId xmlns:a16="http://schemas.microsoft.com/office/drawing/2014/main" id="{5D265C36-D887-41F0-B1E4-A00DAD27B008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5300955" y="350140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0" name="Text Placeholder 13">
            <a:extLst>
              <a:ext uri="{FF2B5EF4-FFF2-40B4-BE49-F238E27FC236}">
                <a16:creationId xmlns:a16="http://schemas.microsoft.com/office/drawing/2014/main" id="{49D5C72D-90E4-4451-A7B0-FEDC3F94BE66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5304747" y="371365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1" name="Text Placeholder 13">
            <a:extLst>
              <a:ext uri="{FF2B5EF4-FFF2-40B4-BE49-F238E27FC236}">
                <a16:creationId xmlns:a16="http://schemas.microsoft.com/office/drawing/2014/main" id="{284344F4-E1D3-4982-B6E4-BA7E0447BB09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304411" y="391972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3" name="Text Placeholder 13">
            <a:extLst>
              <a:ext uri="{FF2B5EF4-FFF2-40B4-BE49-F238E27FC236}">
                <a16:creationId xmlns:a16="http://schemas.microsoft.com/office/drawing/2014/main" id="{B15F035D-A70D-47F5-B759-67385639ADB4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5604379" y="308239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4" name="Text Placeholder 13">
            <a:extLst>
              <a:ext uri="{FF2B5EF4-FFF2-40B4-BE49-F238E27FC236}">
                <a16:creationId xmlns:a16="http://schemas.microsoft.com/office/drawing/2014/main" id="{1D120402-1F36-488D-A67F-B98AEEC37DE6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5606107" y="329465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5" name="Text Placeholder 13">
            <a:extLst>
              <a:ext uri="{FF2B5EF4-FFF2-40B4-BE49-F238E27FC236}">
                <a16:creationId xmlns:a16="http://schemas.microsoft.com/office/drawing/2014/main" id="{5034D1EC-6499-44C7-8543-CEC5AA7249B9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5608161" y="35010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6" name="Text Placeholder 13">
            <a:extLst>
              <a:ext uri="{FF2B5EF4-FFF2-40B4-BE49-F238E27FC236}">
                <a16:creationId xmlns:a16="http://schemas.microsoft.com/office/drawing/2014/main" id="{D6C182DC-4D14-4442-B4D8-9C087130734B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5611953" y="371332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7" name="Text Placeholder 13">
            <a:extLst>
              <a:ext uri="{FF2B5EF4-FFF2-40B4-BE49-F238E27FC236}">
                <a16:creationId xmlns:a16="http://schemas.microsoft.com/office/drawing/2014/main" id="{F70995D6-1800-4632-921A-7C41D9EF75EE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5611617" y="391938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9" name="Text Placeholder 13">
            <a:extLst>
              <a:ext uri="{FF2B5EF4-FFF2-40B4-BE49-F238E27FC236}">
                <a16:creationId xmlns:a16="http://schemas.microsoft.com/office/drawing/2014/main" id="{D9731BA5-498C-45A3-969E-7C22FBB64605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07804" y="308238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0" name="Text Placeholder 13">
            <a:extLst>
              <a:ext uri="{FF2B5EF4-FFF2-40B4-BE49-F238E27FC236}">
                <a16:creationId xmlns:a16="http://schemas.microsoft.com/office/drawing/2014/main" id="{AA100571-DC48-48C7-B8FA-24DDE0E61BAC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09532" y="329464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1" name="Text Placeholder 13">
            <a:extLst>
              <a:ext uri="{FF2B5EF4-FFF2-40B4-BE49-F238E27FC236}">
                <a16:creationId xmlns:a16="http://schemas.microsoft.com/office/drawing/2014/main" id="{FA3646E9-8F69-4351-BE87-9FFD7981E691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5911586" y="350105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2" name="Text Placeholder 13">
            <a:extLst>
              <a:ext uri="{FF2B5EF4-FFF2-40B4-BE49-F238E27FC236}">
                <a16:creationId xmlns:a16="http://schemas.microsoft.com/office/drawing/2014/main" id="{1053D5AC-8D21-4393-8964-758B00E642B0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5915378" y="371331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3" name="Text Placeholder 13">
            <a:extLst>
              <a:ext uri="{FF2B5EF4-FFF2-40B4-BE49-F238E27FC236}">
                <a16:creationId xmlns:a16="http://schemas.microsoft.com/office/drawing/2014/main" id="{86D5309C-2C54-4D97-A692-A3C1BDCBFA84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5915042" y="391937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5" name="Text Placeholder 13">
            <a:extLst>
              <a:ext uri="{FF2B5EF4-FFF2-40B4-BE49-F238E27FC236}">
                <a16:creationId xmlns:a16="http://schemas.microsoft.com/office/drawing/2014/main" id="{68098F1E-198B-4C65-B00C-674CE240A531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6215010" y="308205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6" name="Text Placeholder 13">
            <a:extLst>
              <a:ext uri="{FF2B5EF4-FFF2-40B4-BE49-F238E27FC236}">
                <a16:creationId xmlns:a16="http://schemas.microsoft.com/office/drawing/2014/main" id="{469C00B5-6196-45F8-AB91-D63057DEE0B9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6216738" y="329430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7" name="Text Placeholder 13">
            <a:extLst>
              <a:ext uri="{FF2B5EF4-FFF2-40B4-BE49-F238E27FC236}">
                <a16:creationId xmlns:a16="http://schemas.microsoft.com/office/drawing/2014/main" id="{E4B65174-DFFC-4D35-AC36-B1295B976341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6218792" y="350072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8" name="Text Placeholder 13">
            <a:extLst>
              <a:ext uri="{FF2B5EF4-FFF2-40B4-BE49-F238E27FC236}">
                <a16:creationId xmlns:a16="http://schemas.microsoft.com/office/drawing/2014/main" id="{1417EF5A-1E7B-4760-B40F-5F5A6E7FCD92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6222584" y="371297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9" name="Text Placeholder 13">
            <a:extLst>
              <a:ext uri="{FF2B5EF4-FFF2-40B4-BE49-F238E27FC236}">
                <a16:creationId xmlns:a16="http://schemas.microsoft.com/office/drawing/2014/main" id="{93B0AF4E-F8C5-4A2D-B6CE-8BE15881618C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6222248" y="391904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20" name="Text Placeholder 13">
            <a:extLst>
              <a:ext uri="{FF2B5EF4-FFF2-40B4-BE49-F238E27FC236}">
                <a16:creationId xmlns:a16="http://schemas.microsoft.com/office/drawing/2014/main" id="{6096115E-A735-4538-B3AF-FD7926C785AD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1028712" y="4531850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21" name="Text Placeholder 13">
            <a:extLst>
              <a:ext uri="{FF2B5EF4-FFF2-40B4-BE49-F238E27FC236}">
                <a16:creationId xmlns:a16="http://schemas.microsoft.com/office/drawing/2014/main" id="{9122A190-EBBF-4344-9B05-0208F0E13A6D}"/>
              </a:ext>
            </a:extLst>
          </p:cNvPr>
          <p:cNvSpPr>
            <a:spLocks noGrp="1"/>
          </p:cNvSpPr>
          <p:nvPr>
            <p:ph type="body" sz="quarter" idx="248" hasCustomPrompt="1"/>
          </p:nvPr>
        </p:nvSpPr>
        <p:spPr>
          <a:xfrm>
            <a:off x="789592" y="4102880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222" name="Text Placeholder 13">
            <a:extLst>
              <a:ext uri="{FF2B5EF4-FFF2-40B4-BE49-F238E27FC236}">
                <a16:creationId xmlns:a16="http://schemas.microsoft.com/office/drawing/2014/main" id="{2B93166A-373E-47E6-9CDF-00E05E79345E}"/>
              </a:ext>
            </a:extLst>
          </p:cNvPr>
          <p:cNvSpPr>
            <a:spLocks noGrp="1"/>
          </p:cNvSpPr>
          <p:nvPr>
            <p:ph type="body" sz="quarter" idx="249" hasCustomPrompt="1"/>
          </p:nvPr>
        </p:nvSpPr>
        <p:spPr>
          <a:xfrm>
            <a:off x="789592" y="4322669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223" name="Text Placeholder 13">
            <a:extLst>
              <a:ext uri="{FF2B5EF4-FFF2-40B4-BE49-F238E27FC236}">
                <a16:creationId xmlns:a16="http://schemas.microsoft.com/office/drawing/2014/main" id="{305605B4-41A7-4CF2-81B3-7762844BFB93}"/>
              </a:ext>
            </a:extLst>
          </p:cNvPr>
          <p:cNvSpPr>
            <a:spLocks noGrp="1"/>
          </p:cNvSpPr>
          <p:nvPr>
            <p:ph type="body" sz="quarter" idx="250" hasCustomPrompt="1"/>
          </p:nvPr>
        </p:nvSpPr>
        <p:spPr>
          <a:xfrm>
            <a:off x="3442292" y="4523595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25" name="Text Placeholder 13">
            <a:extLst>
              <a:ext uri="{FF2B5EF4-FFF2-40B4-BE49-F238E27FC236}">
                <a16:creationId xmlns:a16="http://schemas.microsoft.com/office/drawing/2014/main" id="{5A921389-74B2-43E5-AB14-D90C01875E43}"/>
              </a:ext>
            </a:extLst>
          </p:cNvPr>
          <p:cNvSpPr>
            <a:spLocks noGrp="1"/>
          </p:cNvSpPr>
          <p:nvPr>
            <p:ph type="body" sz="quarter" idx="252" hasCustomPrompt="1"/>
          </p:nvPr>
        </p:nvSpPr>
        <p:spPr>
          <a:xfrm>
            <a:off x="2103883" y="4322669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226" name="Text Placeholder 13">
            <a:extLst>
              <a:ext uri="{FF2B5EF4-FFF2-40B4-BE49-F238E27FC236}">
                <a16:creationId xmlns:a16="http://schemas.microsoft.com/office/drawing/2014/main" id="{BDFB0957-74D5-4689-B861-617C0B37F979}"/>
              </a:ext>
            </a:extLst>
          </p:cNvPr>
          <p:cNvSpPr>
            <a:spLocks noGrp="1"/>
          </p:cNvSpPr>
          <p:nvPr>
            <p:ph type="body" sz="quarter" idx="253" hasCustomPrompt="1"/>
          </p:nvPr>
        </p:nvSpPr>
        <p:spPr>
          <a:xfrm>
            <a:off x="2559237" y="4449958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228" name="Text Placeholder 13">
            <a:extLst>
              <a:ext uri="{FF2B5EF4-FFF2-40B4-BE49-F238E27FC236}">
                <a16:creationId xmlns:a16="http://schemas.microsoft.com/office/drawing/2014/main" id="{30B66BE6-62E7-4945-B1E7-A7D5CFBA21E1}"/>
              </a:ext>
            </a:extLst>
          </p:cNvPr>
          <p:cNvSpPr>
            <a:spLocks noGrp="1"/>
          </p:cNvSpPr>
          <p:nvPr>
            <p:ph type="body" sz="quarter" idx="255" hasCustomPrompt="1"/>
          </p:nvPr>
        </p:nvSpPr>
        <p:spPr>
          <a:xfrm>
            <a:off x="4047601" y="452900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29" name="Text Placeholder 13">
            <a:extLst>
              <a:ext uri="{FF2B5EF4-FFF2-40B4-BE49-F238E27FC236}">
                <a16:creationId xmlns:a16="http://schemas.microsoft.com/office/drawing/2014/main" id="{6443AE2B-2883-488D-98F0-FC816E8B03B1}"/>
              </a:ext>
            </a:extLst>
          </p:cNvPr>
          <p:cNvSpPr>
            <a:spLocks noGrp="1"/>
          </p:cNvSpPr>
          <p:nvPr>
            <p:ph type="body" sz="quarter" idx="256"/>
          </p:nvPr>
        </p:nvSpPr>
        <p:spPr>
          <a:xfrm>
            <a:off x="456429" y="4887505"/>
            <a:ext cx="2954453" cy="64145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30" name="Text Placeholder 13">
            <a:extLst>
              <a:ext uri="{FF2B5EF4-FFF2-40B4-BE49-F238E27FC236}">
                <a16:creationId xmlns:a16="http://schemas.microsoft.com/office/drawing/2014/main" id="{2F1C56BD-9C5E-49E4-AC44-FAC96E4AE76E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2103882" y="4533126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231" name="Text Placeholder 13">
            <a:extLst>
              <a:ext uri="{FF2B5EF4-FFF2-40B4-BE49-F238E27FC236}">
                <a16:creationId xmlns:a16="http://schemas.microsoft.com/office/drawing/2014/main" id="{4F773A63-19A6-40FC-90D1-25F171EAD25D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3442646" y="4735851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32" name="Text Placeholder 13">
            <a:extLst>
              <a:ext uri="{FF2B5EF4-FFF2-40B4-BE49-F238E27FC236}">
                <a16:creationId xmlns:a16="http://schemas.microsoft.com/office/drawing/2014/main" id="{407033D0-08EA-4F81-8764-1D080B0D1FA3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4049329" y="474125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33" name="Text Placeholder 13">
            <a:extLst>
              <a:ext uri="{FF2B5EF4-FFF2-40B4-BE49-F238E27FC236}">
                <a16:creationId xmlns:a16="http://schemas.microsoft.com/office/drawing/2014/main" id="{14FB12A7-969B-45C8-BF73-953F65179247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3444700" y="4942264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34" name="Text Placeholder 13">
            <a:extLst>
              <a:ext uri="{FF2B5EF4-FFF2-40B4-BE49-F238E27FC236}">
                <a16:creationId xmlns:a16="http://schemas.microsoft.com/office/drawing/2014/main" id="{106019F7-1413-480E-BF3F-7C37CD538603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4051383" y="494767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35" name="Text Placeholder 13">
            <a:extLst>
              <a:ext uri="{FF2B5EF4-FFF2-40B4-BE49-F238E27FC236}">
                <a16:creationId xmlns:a16="http://schemas.microsoft.com/office/drawing/2014/main" id="{36201F1C-8051-4FB9-A303-16A320F17082}"/>
              </a:ext>
            </a:extLst>
          </p:cNvPr>
          <p:cNvSpPr>
            <a:spLocks noGrp="1"/>
          </p:cNvSpPr>
          <p:nvPr>
            <p:ph type="body" sz="quarter" idx="262" hasCustomPrompt="1"/>
          </p:nvPr>
        </p:nvSpPr>
        <p:spPr>
          <a:xfrm>
            <a:off x="3448492" y="5154520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36" name="Text Placeholder 13">
            <a:extLst>
              <a:ext uri="{FF2B5EF4-FFF2-40B4-BE49-F238E27FC236}">
                <a16:creationId xmlns:a16="http://schemas.microsoft.com/office/drawing/2014/main" id="{ACFDB59F-ADC1-4B8D-8E93-B5A9A226D954}"/>
              </a:ext>
            </a:extLst>
          </p:cNvPr>
          <p:cNvSpPr>
            <a:spLocks noGrp="1"/>
          </p:cNvSpPr>
          <p:nvPr>
            <p:ph type="body" sz="quarter" idx="263" hasCustomPrompt="1"/>
          </p:nvPr>
        </p:nvSpPr>
        <p:spPr>
          <a:xfrm>
            <a:off x="4055175" y="515992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37" name="Text Placeholder 13">
            <a:extLst>
              <a:ext uri="{FF2B5EF4-FFF2-40B4-BE49-F238E27FC236}">
                <a16:creationId xmlns:a16="http://schemas.microsoft.com/office/drawing/2014/main" id="{7E72E291-E636-4BAA-BB2A-3A1A57DBD414}"/>
              </a:ext>
            </a:extLst>
          </p:cNvPr>
          <p:cNvSpPr>
            <a:spLocks noGrp="1"/>
          </p:cNvSpPr>
          <p:nvPr>
            <p:ph type="body" sz="quarter" idx="264" hasCustomPrompt="1"/>
          </p:nvPr>
        </p:nvSpPr>
        <p:spPr>
          <a:xfrm>
            <a:off x="3448156" y="5360586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38" name="Text Placeholder 13">
            <a:extLst>
              <a:ext uri="{FF2B5EF4-FFF2-40B4-BE49-F238E27FC236}">
                <a16:creationId xmlns:a16="http://schemas.microsoft.com/office/drawing/2014/main" id="{2AAF1851-7F76-4B73-B7CA-EA7B515E88BA}"/>
              </a:ext>
            </a:extLst>
          </p:cNvPr>
          <p:cNvSpPr>
            <a:spLocks noGrp="1"/>
          </p:cNvSpPr>
          <p:nvPr>
            <p:ph type="body" sz="quarter" idx="265" hasCustomPrompt="1"/>
          </p:nvPr>
        </p:nvSpPr>
        <p:spPr>
          <a:xfrm>
            <a:off x="4054839" y="536599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0" name="Text Placeholder 13">
            <a:extLst>
              <a:ext uri="{FF2B5EF4-FFF2-40B4-BE49-F238E27FC236}">
                <a16:creationId xmlns:a16="http://schemas.microsoft.com/office/drawing/2014/main" id="{3E996DB6-0F0F-45B1-B663-7DC1197F0CFE}"/>
              </a:ext>
            </a:extLst>
          </p:cNvPr>
          <p:cNvSpPr>
            <a:spLocks noGrp="1"/>
          </p:cNvSpPr>
          <p:nvPr>
            <p:ph type="body" sz="quarter" idx="267" hasCustomPrompt="1"/>
          </p:nvPr>
        </p:nvSpPr>
        <p:spPr>
          <a:xfrm>
            <a:off x="4354807" y="45286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1" name="Text Placeholder 13">
            <a:extLst>
              <a:ext uri="{FF2B5EF4-FFF2-40B4-BE49-F238E27FC236}">
                <a16:creationId xmlns:a16="http://schemas.microsoft.com/office/drawing/2014/main" id="{C4965C7E-D5EB-4E10-8F0A-66908CCD07A0}"/>
              </a:ext>
            </a:extLst>
          </p:cNvPr>
          <p:cNvSpPr>
            <a:spLocks noGrp="1"/>
          </p:cNvSpPr>
          <p:nvPr>
            <p:ph type="body" sz="quarter" idx="268" hasCustomPrompt="1"/>
          </p:nvPr>
        </p:nvSpPr>
        <p:spPr>
          <a:xfrm>
            <a:off x="4356535" y="474092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2" name="Text Placeholder 13">
            <a:extLst>
              <a:ext uri="{FF2B5EF4-FFF2-40B4-BE49-F238E27FC236}">
                <a16:creationId xmlns:a16="http://schemas.microsoft.com/office/drawing/2014/main" id="{65051036-046F-4F51-9571-3D3A7DDE0522}"/>
              </a:ext>
            </a:extLst>
          </p:cNvPr>
          <p:cNvSpPr>
            <a:spLocks noGrp="1"/>
          </p:cNvSpPr>
          <p:nvPr>
            <p:ph type="body" sz="quarter" idx="269" hasCustomPrompt="1"/>
          </p:nvPr>
        </p:nvSpPr>
        <p:spPr>
          <a:xfrm>
            <a:off x="4358589" y="494733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3" name="Text Placeholder 13">
            <a:extLst>
              <a:ext uri="{FF2B5EF4-FFF2-40B4-BE49-F238E27FC236}">
                <a16:creationId xmlns:a16="http://schemas.microsoft.com/office/drawing/2014/main" id="{382785F0-4C7D-43ED-8E59-417290FBCD53}"/>
              </a:ext>
            </a:extLst>
          </p:cNvPr>
          <p:cNvSpPr>
            <a:spLocks noGrp="1"/>
          </p:cNvSpPr>
          <p:nvPr>
            <p:ph type="body" sz="quarter" idx="270" hasCustomPrompt="1"/>
          </p:nvPr>
        </p:nvSpPr>
        <p:spPr>
          <a:xfrm>
            <a:off x="4362381" y="515959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4" name="Text Placeholder 13">
            <a:extLst>
              <a:ext uri="{FF2B5EF4-FFF2-40B4-BE49-F238E27FC236}">
                <a16:creationId xmlns:a16="http://schemas.microsoft.com/office/drawing/2014/main" id="{1AE546CF-314C-4806-92A6-B5BB4CAD5A73}"/>
              </a:ext>
            </a:extLst>
          </p:cNvPr>
          <p:cNvSpPr>
            <a:spLocks noGrp="1"/>
          </p:cNvSpPr>
          <p:nvPr>
            <p:ph type="body" sz="quarter" idx="271" hasCustomPrompt="1"/>
          </p:nvPr>
        </p:nvSpPr>
        <p:spPr>
          <a:xfrm>
            <a:off x="4362045" y="536565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6" name="Text Placeholder 13">
            <a:extLst>
              <a:ext uri="{FF2B5EF4-FFF2-40B4-BE49-F238E27FC236}">
                <a16:creationId xmlns:a16="http://schemas.microsoft.com/office/drawing/2014/main" id="{01A9E1EC-442C-4A73-A78D-5EEB5834D91A}"/>
              </a:ext>
            </a:extLst>
          </p:cNvPr>
          <p:cNvSpPr>
            <a:spLocks noGrp="1"/>
          </p:cNvSpPr>
          <p:nvPr>
            <p:ph type="body" sz="quarter" idx="273" hasCustomPrompt="1"/>
          </p:nvPr>
        </p:nvSpPr>
        <p:spPr>
          <a:xfrm>
            <a:off x="4658232" y="452865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7" name="Text Placeholder 13">
            <a:extLst>
              <a:ext uri="{FF2B5EF4-FFF2-40B4-BE49-F238E27FC236}">
                <a16:creationId xmlns:a16="http://schemas.microsoft.com/office/drawing/2014/main" id="{09FB21F1-A1C8-4B77-80D1-6194EA53E3E4}"/>
              </a:ext>
            </a:extLst>
          </p:cNvPr>
          <p:cNvSpPr>
            <a:spLocks noGrp="1"/>
          </p:cNvSpPr>
          <p:nvPr>
            <p:ph type="body" sz="quarter" idx="274" hasCustomPrompt="1"/>
          </p:nvPr>
        </p:nvSpPr>
        <p:spPr>
          <a:xfrm>
            <a:off x="4659960" y="474091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8" name="Text Placeholder 13">
            <a:extLst>
              <a:ext uri="{FF2B5EF4-FFF2-40B4-BE49-F238E27FC236}">
                <a16:creationId xmlns:a16="http://schemas.microsoft.com/office/drawing/2014/main" id="{818972A6-AEF0-4BE9-A80F-29D893898250}"/>
              </a:ext>
            </a:extLst>
          </p:cNvPr>
          <p:cNvSpPr>
            <a:spLocks noGrp="1"/>
          </p:cNvSpPr>
          <p:nvPr>
            <p:ph type="body" sz="quarter" idx="275" hasCustomPrompt="1"/>
          </p:nvPr>
        </p:nvSpPr>
        <p:spPr>
          <a:xfrm>
            <a:off x="4662014" y="494732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49" name="Text Placeholder 13">
            <a:extLst>
              <a:ext uri="{FF2B5EF4-FFF2-40B4-BE49-F238E27FC236}">
                <a16:creationId xmlns:a16="http://schemas.microsoft.com/office/drawing/2014/main" id="{5A98E95B-74ED-4811-87C7-BE53BDF6386B}"/>
              </a:ext>
            </a:extLst>
          </p:cNvPr>
          <p:cNvSpPr>
            <a:spLocks noGrp="1"/>
          </p:cNvSpPr>
          <p:nvPr>
            <p:ph type="body" sz="quarter" idx="276" hasCustomPrompt="1"/>
          </p:nvPr>
        </p:nvSpPr>
        <p:spPr>
          <a:xfrm>
            <a:off x="4665806" y="515958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0" name="Text Placeholder 13">
            <a:extLst>
              <a:ext uri="{FF2B5EF4-FFF2-40B4-BE49-F238E27FC236}">
                <a16:creationId xmlns:a16="http://schemas.microsoft.com/office/drawing/2014/main" id="{435125C8-58C8-43C2-BD1E-1D4E1D8735B3}"/>
              </a:ext>
            </a:extLst>
          </p:cNvPr>
          <p:cNvSpPr>
            <a:spLocks noGrp="1"/>
          </p:cNvSpPr>
          <p:nvPr>
            <p:ph type="body" sz="quarter" idx="277" hasCustomPrompt="1"/>
          </p:nvPr>
        </p:nvSpPr>
        <p:spPr>
          <a:xfrm>
            <a:off x="4665470" y="536564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2" name="Text Placeholder 13">
            <a:extLst>
              <a:ext uri="{FF2B5EF4-FFF2-40B4-BE49-F238E27FC236}">
                <a16:creationId xmlns:a16="http://schemas.microsoft.com/office/drawing/2014/main" id="{CAB8155F-568A-41FD-B483-AA9109F6AA66}"/>
              </a:ext>
            </a:extLst>
          </p:cNvPr>
          <p:cNvSpPr>
            <a:spLocks noGrp="1"/>
          </p:cNvSpPr>
          <p:nvPr>
            <p:ph type="body" sz="quarter" idx="279" hasCustomPrompt="1"/>
          </p:nvPr>
        </p:nvSpPr>
        <p:spPr>
          <a:xfrm>
            <a:off x="4965438" y="452832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3" name="Text Placeholder 13">
            <a:extLst>
              <a:ext uri="{FF2B5EF4-FFF2-40B4-BE49-F238E27FC236}">
                <a16:creationId xmlns:a16="http://schemas.microsoft.com/office/drawing/2014/main" id="{AFB4EBE6-C966-478E-9A43-8FAB25501524}"/>
              </a:ext>
            </a:extLst>
          </p:cNvPr>
          <p:cNvSpPr>
            <a:spLocks noGrp="1"/>
          </p:cNvSpPr>
          <p:nvPr>
            <p:ph type="body" sz="quarter" idx="280" hasCustomPrompt="1"/>
          </p:nvPr>
        </p:nvSpPr>
        <p:spPr>
          <a:xfrm>
            <a:off x="4967166" y="474057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4" name="Text Placeholder 13">
            <a:extLst>
              <a:ext uri="{FF2B5EF4-FFF2-40B4-BE49-F238E27FC236}">
                <a16:creationId xmlns:a16="http://schemas.microsoft.com/office/drawing/2014/main" id="{72B7F40F-9D71-42A3-A8E7-85E54E8C7218}"/>
              </a:ext>
            </a:extLst>
          </p:cNvPr>
          <p:cNvSpPr>
            <a:spLocks noGrp="1"/>
          </p:cNvSpPr>
          <p:nvPr>
            <p:ph type="body" sz="quarter" idx="281" hasCustomPrompt="1"/>
          </p:nvPr>
        </p:nvSpPr>
        <p:spPr>
          <a:xfrm>
            <a:off x="4969220" y="494699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5" name="Text Placeholder 13">
            <a:extLst>
              <a:ext uri="{FF2B5EF4-FFF2-40B4-BE49-F238E27FC236}">
                <a16:creationId xmlns:a16="http://schemas.microsoft.com/office/drawing/2014/main" id="{8658604D-4B69-4711-A869-D41DCF1718F6}"/>
              </a:ext>
            </a:extLst>
          </p:cNvPr>
          <p:cNvSpPr>
            <a:spLocks noGrp="1"/>
          </p:cNvSpPr>
          <p:nvPr>
            <p:ph type="body" sz="quarter" idx="282" hasCustomPrompt="1"/>
          </p:nvPr>
        </p:nvSpPr>
        <p:spPr>
          <a:xfrm>
            <a:off x="4973012" y="515924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6" name="Text Placeholder 13">
            <a:extLst>
              <a:ext uri="{FF2B5EF4-FFF2-40B4-BE49-F238E27FC236}">
                <a16:creationId xmlns:a16="http://schemas.microsoft.com/office/drawing/2014/main" id="{4FDE25EF-C255-4202-B063-D176BDB629F9}"/>
              </a:ext>
            </a:extLst>
          </p:cNvPr>
          <p:cNvSpPr>
            <a:spLocks noGrp="1"/>
          </p:cNvSpPr>
          <p:nvPr>
            <p:ph type="body" sz="quarter" idx="283" hasCustomPrompt="1"/>
          </p:nvPr>
        </p:nvSpPr>
        <p:spPr>
          <a:xfrm>
            <a:off x="4972676" y="536531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8" name="Text Placeholder 13">
            <a:extLst>
              <a:ext uri="{FF2B5EF4-FFF2-40B4-BE49-F238E27FC236}">
                <a16:creationId xmlns:a16="http://schemas.microsoft.com/office/drawing/2014/main" id="{77C975FF-4625-4751-B7FD-B814C91843DC}"/>
              </a:ext>
            </a:extLst>
          </p:cNvPr>
          <p:cNvSpPr>
            <a:spLocks noGrp="1"/>
          </p:cNvSpPr>
          <p:nvPr>
            <p:ph type="body" sz="quarter" idx="285" hasCustomPrompt="1"/>
          </p:nvPr>
        </p:nvSpPr>
        <p:spPr>
          <a:xfrm>
            <a:off x="5281585" y="453072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9" name="Text Placeholder 13">
            <a:extLst>
              <a:ext uri="{FF2B5EF4-FFF2-40B4-BE49-F238E27FC236}">
                <a16:creationId xmlns:a16="http://schemas.microsoft.com/office/drawing/2014/main" id="{A78FC02D-2087-4CE6-A946-5577741BF25A}"/>
              </a:ext>
            </a:extLst>
          </p:cNvPr>
          <p:cNvSpPr>
            <a:spLocks noGrp="1"/>
          </p:cNvSpPr>
          <p:nvPr>
            <p:ph type="body" sz="quarter" idx="286" hasCustomPrompt="1"/>
          </p:nvPr>
        </p:nvSpPr>
        <p:spPr>
          <a:xfrm>
            <a:off x="5283313" y="474297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0" name="Text Placeholder 13">
            <a:extLst>
              <a:ext uri="{FF2B5EF4-FFF2-40B4-BE49-F238E27FC236}">
                <a16:creationId xmlns:a16="http://schemas.microsoft.com/office/drawing/2014/main" id="{445396B8-DA80-47F2-AE78-5F50674C0818}"/>
              </a:ext>
            </a:extLst>
          </p:cNvPr>
          <p:cNvSpPr>
            <a:spLocks noGrp="1"/>
          </p:cNvSpPr>
          <p:nvPr>
            <p:ph type="body" sz="quarter" idx="287" hasCustomPrompt="1"/>
          </p:nvPr>
        </p:nvSpPr>
        <p:spPr>
          <a:xfrm>
            <a:off x="5285367" y="494939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1" name="Text Placeholder 13">
            <a:extLst>
              <a:ext uri="{FF2B5EF4-FFF2-40B4-BE49-F238E27FC236}">
                <a16:creationId xmlns:a16="http://schemas.microsoft.com/office/drawing/2014/main" id="{AB76A640-A4C9-485D-850B-EF913243D113}"/>
              </a:ext>
            </a:extLst>
          </p:cNvPr>
          <p:cNvSpPr>
            <a:spLocks noGrp="1"/>
          </p:cNvSpPr>
          <p:nvPr>
            <p:ph type="body" sz="quarter" idx="288" hasCustomPrompt="1"/>
          </p:nvPr>
        </p:nvSpPr>
        <p:spPr>
          <a:xfrm>
            <a:off x="5289159" y="516164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2" name="Text Placeholder 13">
            <a:extLst>
              <a:ext uri="{FF2B5EF4-FFF2-40B4-BE49-F238E27FC236}">
                <a16:creationId xmlns:a16="http://schemas.microsoft.com/office/drawing/2014/main" id="{524893B5-DF30-4910-AA1C-BC9F52AA858A}"/>
              </a:ext>
            </a:extLst>
          </p:cNvPr>
          <p:cNvSpPr>
            <a:spLocks noGrp="1"/>
          </p:cNvSpPr>
          <p:nvPr>
            <p:ph type="body" sz="quarter" idx="289" hasCustomPrompt="1"/>
          </p:nvPr>
        </p:nvSpPr>
        <p:spPr>
          <a:xfrm>
            <a:off x="5288823" y="536771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4" name="Text Placeholder 13">
            <a:extLst>
              <a:ext uri="{FF2B5EF4-FFF2-40B4-BE49-F238E27FC236}">
                <a16:creationId xmlns:a16="http://schemas.microsoft.com/office/drawing/2014/main" id="{83E3C52D-2755-49DD-9329-910836364F44}"/>
              </a:ext>
            </a:extLst>
          </p:cNvPr>
          <p:cNvSpPr>
            <a:spLocks noGrp="1"/>
          </p:cNvSpPr>
          <p:nvPr>
            <p:ph type="body" sz="quarter" idx="291" hasCustomPrompt="1"/>
          </p:nvPr>
        </p:nvSpPr>
        <p:spPr>
          <a:xfrm>
            <a:off x="5588791" y="45303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5" name="Text Placeholder 13">
            <a:extLst>
              <a:ext uri="{FF2B5EF4-FFF2-40B4-BE49-F238E27FC236}">
                <a16:creationId xmlns:a16="http://schemas.microsoft.com/office/drawing/2014/main" id="{6F89ADC8-1C84-4CA2-9396-AAD0B19FBCB9}"/>
              </a:ext>
            </a:extLst>
          </p:cNvPr>
          <p:cNvSpPr>
            <a:spLocks noGrp="1"/>
          </p:cNvSpPr>
          <p:nvPr>
            <p:ph type="body" sz="quarter" idx="292" hasCustomPrompt="1"/>
          </p:nvPr>
        </p:nvSpPr>
        <p:spPr>
          <a:xfrm>
            <a:off x="5590519" y="474264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6" name="Text Placeholder 13">
            <a:extLst>
              <a:ext uri="{FF2B5EF4-FFF2-40B4-BE49-F238E27FC236}">
                <a16:creationId xmlns:a16="http://schemas.microsoft.com/office/drawing/2014/main" id="{7618205B-B515-42E3-8957-14413A6FFDAD}"/>
              </a:ext>
            </a:extLst>
          </p:cNvPr>
          <p:cNvSpPr>
            <a:spLocks noGrp="1"/>
          </p:cNvSpPr>
          <p:nvPr>
            <p:ph type="body" sz="quarter" idx="293" hasCustomPrompt="1"/>
          </p:nvPr>
        </p:nvSpPr>
        <p:spPr>
          <a:xfrm>
            <a:off x="5592573" y="494905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7" name="Text Placeholder 13">
            <a:extLst>
              <a:ext uri="{FF2B5EF4-FFF2-40B4-BE49-F238E27FC236}">
                <a16:creationId xmlns:a16="http://schemas.microsoft.com/office/drawing/2014/main" id="{CE2F9BF6-BA96-4D82-8142-4E5A4E6DA7B6}"/>
              </a:ext>
            </a:extLst>
          </p:cNvPr>
          <p:cNvSpPr>
            <a:spLocks noGrp="1"/>
          </p:cNvSpPr>
          <p:nvPr>
            <p:ph type="body" sz="quarter" idx="294" hasCustomPrompt="1"/>
          </p:nvPr>
        </p:nvSpPr>
        <p:spPr>
          <a:xfrm>
            <a:off x="5596365" y="51613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8" name="Text Placeholder 13">
            <a:extLst>
              <a:ext uri="{FF2B5EF4-FFF2-40B4-BE49-F238E27FC236}">
                <a16:creationId xmlns:a16="http://schemas.microsoft.com/office/drawing/2014/main" id="{B2D0C159-9679-42E5-9F61-AADFE0965857}"/>
              </a:ext>
            </a:extLst>
          </p:cNvPr>
          <p:cNvSpPr>
            <a:spLocks noGrp="1"/>
          </p:cNvSpPr>
          <p:nvPr>
            <p:ph type="body" sz="quarter" idx="295" hasCustomPrompt="1"/>
          </p:nvPr>
        </p:nvSpPr>
        <p:spPr>
          <a:xfrm>
            <a:off x="5596029" y="536737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0" name="Text Placeholder 13">
            <a:extLst>
              <a:ext uri="{FF2B5EF4-FFF2-40B4-BE49-F238E27FC236}">
                <a16:creationId xmlns:a16="http://schemas.microsoft.com/office/drawing/2014/main" id="{5AC16D62-654A-4F26-8BF8-7CEBDFD7C68D}"/>
              </a:ext>
            </a:extLst>
          </p:cNvPr>
          <p:cNvSpPr>
            <a:spLocks noGrp="1"/>
          </p:cNvSpPr>
          <p:nvPr>
            <p:ph type="body" sz="quarter" idx="297" hasCustomPrompt="1"/>
          </p:nvPr>
        </p:nvSpPr>
        <p:spPr>
          <a:xfrm>
            <a:off x="5892216" y="453037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1" name="Text Placeholder 13">
            <a:extLst>
              <a:ext uri="{FF2B5EF4-FFF2-40B4-BE49-F238E27FC236}">
                <a16:creationId xmlns:a16="http://schemas.microsoft.com/office/drawing/2014/main" id="{9B825C66-CFB7-4545-8271-A59AA3587F11}"/>
              </a:ext>
            </a:extLst>
          </p:cNvPr>
          <p:cNvSpPr>
            <a:spLocks noGrp="1"/>
          </p:cNvSpPr>
          <p:nvPr>
            <p:ph type="body" sz="quarter" idx="298" hasCustomPrompt="1"/>
          </p:nvPr>
        </p:nvSpPr>
        <p:spPr>
          <a:xfrm>
            <a:off x="5893944" y="474263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2" name="Text Placeholder 13">
            <a:extLst>
              <a:ext uri="{FF2B5EF4-FFF2-40B4-BE49-F238E27FC236}">
                <a16:creationId xmlns:a16="http://schemas.microsoft.com/office/drawing/2014/main" id="{B0127D38-DE5A-47B9-A274-E450F74D2628}"/>
              </a:ext>
            </a:extLst>
          </p:cNvPr>
          <p:cNvSpPr>
            <a:spLocks noGrp="1"/>
          </p:cNvSpPr>
          <p:nvPr>
            <p:ph type="body" sz="quarter" idx="299" hasCustomPrompt="1"/>
          </p:nvPr>
        </p:nvSpPr>
        <p:spPr>
          <a:xfrm>
            <a:off x="5895998" y="494904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3" name="Text Placeholder 13">
            <a:extLst>
              <a:ext uri="{FF2B5EF4-FFF2-40B4-BE49-F238E27FC236}">
                <a16:creationId xmlns:a16="http://schemas.microsoft.com/office/drawing/2014/main" id="{C132E1D5-E0A5-4E28-A0BE-FDD2D240C1F3}"/>
              </a:ext>
            </a:extLst>
          </p:cNvPr>
          <p:cNvSpPr>
            <a:spLocks noGrp="1"/>
          </p:cNvSpPr>
          <p:nvPr>
            <p:ph type="body" sz="quarter" idx="300" hasCustomPrompt="1"/>
          </p:nvPr>
        </p:nvSpPr>
        <p:spPr>
          <a:xfrm>
            <a:off x="5899790" y="516130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4" name="Text Placeholder 13">
            <a:extLst>
              <a:ext uri="{FF2B5EF4-FFF2-40B4-BE49-F238E27FC236}">
                <a16:creationId xmlns:a16="http://schemas.microsoft.com/office/drawing/2014/main" id="{A3E5ED30-5544-421E-99B0-94EDF9B303FA}"/>
              </a:ext>
            </a:extLst>
          </p:cNvPr>
          <p:cNvSpPr>
            <a:spLocks noGrp="1"/>
          </p:cNvSpPr>
          <p:nvPr>
            <p:ph type="body" sz="quarter" idx="301" hasCustomPrompt="1"/>
          </p:nvPr>
        </p:nvSpPr>
        <p:spPr>
          <a:xfrm>
            <a:off x="5899454" y="536736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6" name="Text Placeholder 13">
            <a:extLst>
              <a:ext uri="{FF2B5EF4-FFF2-40B4-BE49-F238E27FC236}">
                <a16:creationId xmlns:a16="http://schemas.microsoft.com/office/drawing/2014/main" id="{501289D8-C728-4F08-85DF-9433FB6166C5}"/>
              </a:ext>
            </a:extLst>
          </p:cNvPr>
          <p:cNvSpPr>
            <a:spLocks noGrp="1"/>
          </p:cNvSpPr>
          <p:nvPr>
            <p:ph type="body" sz="quarter" idx="303" hasCustomPrompt="1"/>
          </p:nvPr>
        </p:nvSpPr>
        <p:spPr>
          <a:xfrm>
            <a:off x="6199422" y="453004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7" name="Text Placeholder 13">
            <a:extLst>
              <a:ext uri="{FF2B5EF4-FFF2-40B4-BE49-F238E27FC236}">
                <a16:creationId xmlns:a16="http://schemas.microsoft.com/office/drawing/2014/main" id="{AFA18467-BC74-4BDA-AA14-61A08F2FA615}"/>
              </a:ext>
            </a:extLst>
          </p:cNvPr>
          <p:cNvSpPr>
            <a:spLocks noGrp="1"/>
          </p:cNvSpPr>
          <p:nvPr>
            <p:ph type="body" sz="quarter" idx="304" hasCustomPrompt="1"/>
          </p:nvPr>
        </p:nvSpPr>
        <p:spPr>
          <a:xfrm>
            <a:off x="6201150" y="474229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8" name="Text Placeholder 13">
            <a:extLst>
              <a:ext uri="{FF2B5EF4-FFF2-40B4-BE49-F238E27FC236}">
                <a16:creationId xmlns:a16="http://schemas.microsoft.com/office/drawing/2014/main" id="{D5E56FFC-AD75-4082-8FC5-77E29970DC57}"/>
              </a:ext>
            </a:extLst>
          </p:cNvPr>
          <p:cNvSpPr>
            <a:spLocks noGrp="1"/>
          </p:cNvSpPr>
          <p:nvPr>
            <p:ph type="body" sz="quarter" idx="305" hasCustomPrompt="1"/>
          </p:nvPr>
        </p:nvSpPr>
        <p:spPr>
          <a:xfrm>
            <a:off x="6203204" y="49487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9" name="Text Placeholder 13">
            <a:extLst>
              <a:ext uri="{FF2B5EF4-FFF2-40B4-BE49-F238E27FC236}">
                <a16:creationId xmlns:a16="http://schemas.microsoft.com/office/drawing/2014/main" id="{D40196FB-CE61-4780-8AB1-ED466475760D}"/>
              </a:ext>
            </a:extLst>
          </p:cNvPr>
          <p:cNvSpPr>
            <a:spLocks noGrp="1"/>
          </p:cNvSpPr>
          <p:nvPr>
            <p:ph type="body" sz="quarter" idx="306" hasCustomPrompt="1"/>
          </p:nvPr>
        </p:nvSpPr>
        <p:spPr>
          <a:xfrm>
            <a:off x="6206996" y="516096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0" name="Text Placeholder 13">
            <a:extLst>
              <a:ext uri="{FF2B5EF4-FFF2-40B4-BE49-F238E27FC236}">
                <a16:creationId xmlns:a16="http://schemas.microsoft.com/office/drawing/2014/main" id="{E0FA64CD-CBF3-40FC-8E07-8387FC62C2A6}"/>
              </a:ext>
            </a:extLst>
          </p:cNvPr>
          <p:cNvSpPr>
            <a:spLocks noGrp="1"/>
          </p:cNvSpPr>
          <p:nvPr>
            <p:ph type="body" sz="quarter" idx="307" hasCustomPrompt="1"/>
          </p:nvPr>
        </p:nvSpPr>
        <p:spPr>
          <a:xfrm>
            <a:off x="6206660" y="536703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1" name="Text Placeholder 13">
            <a:extLst>
              <a:ext uri="{FF2B5EF4-FFF2-40B4-BE49-F238E27FC236}">
                <a16:creationId xmlns:a16="http://schemas.microsoft.com/office/drawing/2014/main" id="{52962682-5A65-4926-BA40-3A5B76BE55B6}"/>
              </a:ext>
            </a:extLst>
          </p:cNvPr>
          <p:cNvSpPr>
            <a:spLocks noGrp="1"/>
          </p:cNvSpPr>
          <p:nvPr>
            <p:ph type="body" sz="quarter" idx="308" hasCustomPrompt="1"/>
          </p:nvPr>
        </p:nvSpPr>
        <p:spPr>
          <a:xfrm>
            <a:off x="1031016" y="6008535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2" name="Text Placeholder 13">
            <a:extLst>
              <a:ext uri="{FF2B5EF4-FFF2-40B4-BE49-F238E27FC236}">
                <a16:creationId xmlns:a16="http://schemas.microsoft.com/office/drawing/2014/main" id="{61BB1888-4701-464C-A52C-707C3E3C719D}"/>
              </a:ext>
            </a:extLst>
          </p:cNvPr>
          <p:cNvSpPr>
            <a:spLocks noGrp="1"/>
          </p:cNvSpPr>
          <p:nvPr>
            <p:ph type="body" sz="quarter" idx="309" hasCustomPrompt="1"/>
          </p:nvPr>
        </p:nvSpPr>
        <p:spPr>
          <a:xfrm>
            <a:off x="791896" y="5579565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283" name="Text Placeholder 13">
            <a:extLst>
              <a:ext uri="{FF2B5EF4-FFF2-40B4-BE49-F238E27FC236}">
                <a16:creationId xmlns:a16="http://schemas.microsoft.com/office/drawing/2014/main" id="{BF04CDE7-B4A2-4F02-9EE3-2AF7278F5801}"/>
              </a:ext>
            </a:extLst>
          </p:cNvPr>
          <p:cNvSpPr>
            <a:spLocks noGrp="1"/>
          </p:cNvSpPr>
          <p:nvPr>
            <p:ph type="body" sz="quarter" idx="310" hasCustomPrompt="1"/>
          </p:nvPr>
        </p:nvSpPr>
        <p:spPr>
          <a:xfrm>
            <a:off x="791896" y="5799354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284" name="Text Placeholder 13">
            <a:extLst>
              <a:ext uri="{FF2B5EF4-FFF2-40B4-BE49-F238E27FC236}">
                <a16:creationId xmlns:a16="http://schemas.microsoft.com/office/drawing/2014/main" id="{385F1653-C459-4733-8045-24DF1B149AF9}"/>
              </a:ext>
            </a:extLst>
          </p:cNvPr>
          <p:cNvSpPr>
            <a:spLocks noGrp="1"/>
          </p:cNvSpPr>
          <p:nvPr>
            <p:ph type="body" sz="quarter" idx="311" hasCustomPrompt="1"/>
          </p:nvPr>
        </p:nvSpPr>
        <p:spPr>
          <a:xfrm>
            <a:off x="3444596" y="6000280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86" name="Text Placeholder 13">
            <a:extLst>
              <a:ext uri="{FF2B5EF4-FFF2-40B4-BE49-F238E27FC236}">
                <a16:creationId xmlns:a16="http://schemas.microsoft.com/office/drawing/2014/main" id="{C151B1BA-7D5A-462D-B40E-D0FF0C823A00}"/>
              </a:ext>
            </a:extLst>
          </p:cNvPr>
          <p:cNvSpPr>
            <a:spLocks noGrp="1"/>
          </p:cNvSpPr>
          <p:nvPr>
            <p:ph type="body" sz="quarter" idx="313" hasCustomPrompt="1"/>
          </p:nvPr>
        </p:nvSpPr>
        <p:spPr>
          <a:xfrm>
            <a:off x="2106187" y="5799354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287" name="Text Placeholder 13">
            <a:extLst>
              <a:ext uri="{FF2B5EF4-FFF2-40B4-BE49-F238E27FC236}">
                <a16:creationId xmlns:a16="http://schemas.microsoft.com/office/drawing/2014/main" id="{C01D1CA4-A742-43E5-97C4-4C682F1E45DC}"/>
              </a:ext>
            </a:extLst>
          </p:cNvPr>
          <p:cNvSpPr>
            <a:spLocks noGrp="1"/>
          </p:cNvSpPr>
          <p:nvPr>
            <p:ph type="body" sz="quarter" idx="314" hasCustomPrompt="1"/>
          </p:nvPr>
        </p:nvSpPr>
        <p:spPr>
          <a:xfrm>
            <a:off x="2561541" y="5926643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289" name="Text Placeholder 13">
            <a:extLst>
              <a:ext uri="{FF2B5EF4-FFF2-40B4-BE49-F238E27FC236}">
                <a16:creationId xmlns:a16="http://schemas.microsoft.com/office/drawing/2014/main" id="{05FF2103-125C-4555-A45D-28F747171D15}"/>
              </a:ext>
            </a:extLst>
          </p:cNvPr>
          <p:cNvSpPr>
            <a:spLocks noGrp="1"/>
          </p:cNvSpPr>
          <p:nvPr>
            <p:ph type="body" sz="quarter" idx="316" hasCustomPrompt="1"/>
          </p:nvPr>
        </p:nvSpPr>
        <p:spPr>
          <a:xfrm>
            <a:off x="4049905" y="60056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0" name="Text Placeholder 13">
            <a:extLst>
              <a:ext uri="{FF2B5EF4-FFF2-40B4-BE49-F238E27FC236}">
                <a16:creationId xmlns:a16="http://schemas.microsoft.com/office/drawing/2014/main" id="{E13EAF51-2499-4A37-874A-FD14C54510C4}"/>
              </a:ext>
            </a:extLst>
          </p:cNvPr>
          <p:cNvSpPr>
            <a:spLocks noGrp="1"/>
          </p:cNvSpPr>
          <p:nvPr>
            <p:ph type="body" sz="quarter" idx="317"/>
          </p:nvPr>
        </p:nvSpPr>
        <p:spPr>
          <a:xfrm>
            <a:off x="458733" y="6364190"/>
            <a:ext cx="2954453" cy="64145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91" name="Text Placeholder 13">
            <a:extLst>
              <a:ext uri="{FF2B5EF4-FFF2-40B4-BE49-F238E27FC236}">
                <a16:creationId xmlns:a16="http://schemas.microsoft.com/office/drawing/2014/main" id="{7FC04C08-7FBC-47C4-867D-1927BB0DA2FD}"/>
              </a:ext>
            </a:extLst>
          </p:cNvPr>
          <p:cNvSpPr>
            <a:spLocks noGrp="1"/>
          </p:cNvSpPr>
          <p:nvPr>
            <p:ph type="body" sz="quarter" idx="318" hasCustomPrompt="1"/>
          </p:nvPr>
        </p:nvSpPr>
        <p:spPr>
          <a:xfrm>
            <a:off x="2106186" y="6009811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292" name="Text Placeholder 13">
            <a:extLst>
              <a:ext uri="{FF2B5EF4-FFF2-40B4-BE49-F238E27FC236}">
                <a16:creationId xmlns:a16="http://schemas.microsoft.com/office/drawing/2014/main" id="{E8BBE3EA-6797-4773-8F35-7C9B74DB5D3A}"/>
              </a:ext>
            </a:extLst>
          </p:cNvPr>
          <p:cNvSpPr>
            <a:spLocks noGrp="1"/>
          </p:cNvSpPr>
          <p:nvPr>
            <p:ph type="body" sz="quarter" idx="319" hasCustomPrompt="1"/>
          </p:nvPr>
        </p:nvSpPr>
        <p:spPr>
          <a:xfrm>
            <a:off x="3444950" y="6212536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93" name="Text Placeholder 13">
            <a:extLst>
              <a:ext uri="{FF2B5EF4-FFF2-40B4-BE49-F238E27FC236}">
                <a16:creationId xmlns:a16="http://schemas.microsoft.com/office/drawing/2014/main" id="{D1A6693A-01B5-4906-B196-F31DE88BA886}"/>
              </a:ext>
            </a:extLst>
          </p:cNvPr>
          <p:cNvSpPr>
            <a:spLocks noGrp="1"/>
          </p:cNvSpPr>
          <p:nvPr>
            <p:ph type="body" sz="quarter" idx="320" hasCustomPrompt="1"/>
          </p:nvPr>
        </p:nvSpPr>
        <p:spPr>
          <a:xfrm>
            <a:off x="4051633" y="621794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4" name="Text Placeholder 13">
            <a:extLst>
              <a:ext uri="{FF2B5EF4-FFF2-40B4-BE49-F238E27FC236}">
                <a16:creationId xmlns:a16="http://schemas.microsoft.com/office/drawing/2014/main" id="{FE9DBE92-7C2B-462B-9915-9B8FEBD8BDD0}"/>
              </a:ext>
            </a:extLst>
          </p:cNvPr>
          <p:cNvSpPr>
            <a:spLocks noGrp="1"/>
          </p:cNvSpPr>
          <p:nvPr>
            <p:ph type="body" sz="quarter" idx="321" hasCustomPrompt="1"/>
          </p:nvPr>
        </p:nvSpPr>
        <p:spPr>
          <a:xfrm>
            <a:off x="3447004" y="6418949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95" name="Text Placeholder 13">
            <a:extLst>
              <a:ext uri="{FF2B5EF4-FFF2-40B4-BE49-F238E27FC236}">
                <a16:creationId xmlns:a16="http://schemas.microsoft.com/office/drawing/2014/main" id="{D715CA26-8C56-4EAE-B9CC-529FD234FA06}"/>
              </a:ext>
            </a:extLst>
          </p:cNvPr>
          <p:cNvSpPr>
            <a:spLocks noGrp="1"/>
          </p:cNvSpPr>
          <p:nvPr>
            <p:ph type="body" sz="quarter" idx="322" hasCustomPrompt="1"/>
          </p:nvPr>
        </p:nvSpPr>
        <p:spPr>
          <a:xfrm>
            <a:off x="4053687" y="642435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6" name="Text Placeholder 13">
            <a:extLst>
              <a:ext uri="{FF2B5EF4-FFF2-40B4-BE49-F238E27FC236}">
                <a16:creationId xmlns:a16="http://schemas.microsoft.com/office/drawing/2014/main" id="{F4117DF1-83B9-4427-8AD6-CD1721BDC66B}"/>
              </a:ext>
            </a:extLst>
          </p:cNvPr>
          <p:cNvSpPr>
            <a:spLocks noGrp="1"/>
          </p:cNvSpPr>
          <p:nvPr>
            <p:ph type="body" sz="quarter" idx="323" hasCustomPrompt="1"/>
          </p:nvPr>
        </p:nvSpPr>
        <p:spPr>
          <a:xfrm>
            <a:off x="3450796" y="6631205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97" name="Text Placeholder 13">
            <a:extLst>
              <a:ext uri="{FF2B5EF4-FFF2-40B4-BE49-F238E27FC236}">
                <a16:creationId xmlns:a16="http://schemas.microsoft.com/office/drawing/2014/main" id="{48D13FDF-BDA1-497C-98F1-841E69038FD8}"/>
              </a:ext>
            </a:extLst>
          </p:cNvPr>
          <p:cNvSpPr>
            <a:spLocks noGrp="1"/>
          </p:cNvSpPr>
          <p:nvPr>
            <p:ph type="body" sz="quarter" idx="324" hasCustomPrompt="1"/>
          </p:nvPr>
        </p:nvSpPr>
        <p:spPr>
          <a:xfrm>
            <a:off x="4057479" y="66366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8" name="Text Placeholder 13">
            <a:extLst>
              <a:ext uri="{FF2B5EF4-FFF2-40B4-BE49-F238E27FC236}">
                <a16:creationId xmlns:a16="http://schemas.microsoft.com/office/drawing/2014/main" id="{E1FBE1D9-5399-4ACA-A592-A3CB22066D3C}"/>
              </a:ext>
            </a:extLst>
          </p:cNvPr>
          <p:cNvSpPr>
            <a:spLocks noGrp="1"/>
          </p:cNvSpPr>
          <p:nvPr>
            <p:ph type="body" sz="quarter" idx="325" hasCustomPrompt="1"/>
          </p:nvPr>
        </p:nvSpPr>
        <p:spPr>
          <a:xfrm>
            <a:off x="3450460" y="6837271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99" name="Text Placeholder 13">
            <a:extLst>
              <a:ext uri="{FF2B5EF4-FFF2-40B4-BE49-F238E27FC236}">
                <a16:creationId xmlns:a16="http://schemas.microsoft.com/office/drawing/2014/main" id="{DA933C43-8831-4918-AA0A-E015EF4969F9}"/>
              </a:ext>
            </a:extLst>
          </p:cNvPr>
          <p:cNvSpPr>
            <a:spLocks noGrp="1"/>
          </p:cNvSpPr>
          <p:nvPr>
            <p:ph type="body" sz="quarter" idx="326" hasCustomPrompt="1"/>
          </p:nvPr>
        </p:nvSpPr>
        <p:spPr>
          <a:xfrm>
            <a:off x="4057143" y="684267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1" name="Text Placeholder 13">
            <a:extLst>
              <a:ext uri="{FF2B5EF4-FFF2-40B4-BE49-F238E27FC236}">
                <a16:creationId xmlns:a16="http://schemas.microsoft.com/office/drawing/2014/main" id="{03493743-F2D3-4D5E-A3CA-BB309768B74C}"/>
              </a:ext>
            </a:extLst>
          </p:cNvPr>
          <p:cNvSpPr>
            <a:spLocks noGrp="1"/>
          </p:cNvSpPr>
          <p:nvPr>
            <p:ph type="body" sz="quarter" idx="328" hasCustomPrompt="1"/>
          </p:nvPr>
        </p:nvSpPr>
        <p:spPr>
          <a:xfrm>
            <a:off x="4357111" y="600535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2" name="Text Placeholder 13">
            <a:extLst>
              <a:ext uri="{FF2B5EF4-FFF2-40B4-BE49-F238E27FC236}">
                <a16:creationId xmlns:a16="http://schemas.microsoft.com/office/drawing/2014/main" id="{7D0F7B39-41B3-43BE-B6A0-C3B675495B94}"/>
              </a:ext>
            </a:extLst>
          </p:cNvPr>
          <p:cNvSpPr>
            <a:spLocks noGrp="1"/>
          </p:cNvSpPr>
          <p:nvPr>
            <p:ph type="body" sz="quarter" idx="329" hasCustomPrompt="1"/>
          </p:nvPr>
        </p:nvSpPr>
        <p:spPr>
          <a:xfrm>
            <a:off x="4358839" y="621760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3" name="Text Placeholder 13">
            <a:extLst>
              <a:ext uri="{FF2B5EF4-FFF2-40B4-BE49-F238E27FC236}">
                <a16:creationId xmlns:a16="http://schemas.microsoft.com/office/drawing/2014/main" id="{F336CF20-01BA-43DA-BA50-CE7CCB7DCF99}"/>
              </a:ext>
            </a:extLst>
          </p:cNvPr>
          <p:cNvSpPr>
            <a:spLocks noGrp="1"/>
          </p:cNvSpPr>
          <p:nvPr>
            <p:ph type="body" sz="quarter" idx="330" hasCustomPrompt="1"/>
          </p:nvPr>
        </p:nvSpPr>
        <p:spPr>
          <a:xfrm>
            <a:off x="4360893" y="642401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4" name="Text Placeholder 13">
            <a:extLst>
              <a:ext uri="{FF2B5EF4-FFF2-40B4-BE49-F238E27FC236}">
                <a16:creationId xmlns:a16="http://schemas.microsoft.com/office/drawing/2014/main" id="{35F4B61F-0202-4B81-A210-2D252FBC14C2}"/>
              </a:ext>
            </a:extLst>
          </p:cNvPr>
          <p:cNvSpPr>
            <a:spLocks noGrp="1"/>
          </p:cNvSpPr>
          <p:nvPr>
            <p:ph type="body" sz="quarter" idx="331" hasCustomPrompt="1"/>
          </p:nvPr>
        </p:nvSpPr>
        <p:spPr>
          <a:xfrm>
            <a:off x="4364685" y="663627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5" name="Text Placeholder 13">
            <a:extLst>
              <a:ext uri="{FF2B5EF4-FFF2-40B4-BE49-F238E27FC236}">
                <a16:creationId xmlns:a16="http://schemas.microsoft.com/office/drawing/2014/main" id="{1D55E539-498B-48E3-BD43-B25A08C6B4D8}"/>
              </a:ext>
            </a:extLst>
          </p:cNvPr>
          <p:cNvSpPr>
            <a:spLocks noGrp="1"/>
          </p:cNvSpPr>
          <p:nvPr>
            <p:ph type="body" sz="quarter" idx="332" hasCustomPrompt="1"/>
          </p:nvPr>
        </p:nvSpPr>
        <p:spPr>
          <a:xfrm>
            <a:off x="4364349" y="684234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7" name="Text Placeholder 13">
            <a:extLst>
              <a:ext uri="{FF2B5EF4-FFF2-40B4-BE49-F238E27FC236}">
                <a16:creationId xmlns:a16="http://schemas.microsoft.com/office/drawing/2014/main" id="{E8C1B9BC-2E25-448F-9772-830B571DCD67}"/>
              </a:ext>
            </a:extLst>
          </p:cNvPr>
          <p:cNvSpPr>
            <a:spLocks noGrp="1"/>
          </p:cNvSpPr>
          <p:nvPr>
            <p:ph type="body" sz="quarter" idx="334" hasCustomPrompt="1"/>
          </p:nvPr>
        </p:nvSpPr>
        <p:spPr>
          <a:xfrm>
            <a:off x="4660536" y="600534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8" name="Text Placeholder 13">
            <a:extLst>
              <a:ext uri="{FF2B5EF4-FFF2-40B4-BE49-F238E27FC236}">
                <a16:creationId xmlns:a16="http://schemas.microsoft.com/office/drawing/2014/main" id="{0ACB7CA8-3D79-4B51-A7BA-99F55E190920}"/>
              </a:ext>
            </a:extLst>
          </p:cNvPr>
          <p:cNvSpPr>
            <a:spLocks noGrp="1"/>
          </p:cNvSpPr>
          <p:nvPr>
            <p:ph type="body" sz="quarter" idx="335" hasCustomPrompt="1"/>
          </p:nvPr>
        </p:nvSpPr>
        <p:spPr>
          <a:xfrm>
            <a:off x="4662264" y="621759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9" name="Text Placeholder 13">
            <a:extLst>
              <a:ext uri="{FF2B5EF4-FFF2-40B4-BE49-F238E27FC236}">
                <a16:creationId xmlns:a16="http://schemas.microsoft.com/office/drawing/2014/main" id="{E0D300AA-A2DF-43DC-A6AE-6FCAB39712CF}"/>
              </a:ext>
            </a:extLst>
          </p:cNvPr>
          <p:cNvSpPr>
            <a:spLocks noGrp="1"/>
          </p:cNvSpPr>
          <p:nvPr>
            <p:ph type="body" sz="quarter" idx="336" hasCustomPrompt="1"/>
          </p:nvPr>
        </p:nvSpPr>
        <p:spPr>
          <a:xfrm>
            <a:off x="4664318" y="64240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0" name="Text Placeholder 13">
            <a:extLst>
              <a:ext uri="{FF2B5EF4-FFF2-40B4-BE49-F238E27FC236}">
                <a16:creationId xmlns:a16="http://schemas.microsoft.com/office/drawing/2014/main" id="{CC5D2DA1-C0EC-44B4-8731-B33263072DB4}"/>
              </a:ext>
            </a:extLst>
          </p:cNvPr>
          <p:cNvSpPr>
            <a:spLocks noGrp="1"/>
          </p:cNvSpPr>
          <p:nvPr>
            <p:ph type="body" sz="quarter" idx="337" hasCustomPrompt="1"/>
          </p:nvPr>
        </p:nvSpPr>
        <p:spPr>
          <a:xfrm>
            <a:off x="4668110" y="663626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1" name="Text Placeholder 13">
            <a:extLst>
              <a:ext uri="{FF2B5EF4-FFF2-40B4-BE49-F238E27FC236}">
                <a16:creationId xmlns:a16="http://schemas.microsoft.com/office/drawing/2014/main" id="{45DEE8CF-CA6D-4142-B43C-560531D6CBEF}"/>
              </a:ext>
            </a:extLst>
          </p:cNvPr>
          <p:cNvSpPr>
            <a:spLocks noGrp="1"/>
          </p:cNvSpPr>
          <p:nvPr>
            <p:ph type="body" sz="quarter" idx="338" hasCustomPrompt="1"/>
          </p:nvPr>
        </p:nvSpPr>
        <p:spPr>
          <a:xfrm>
            <a:off x="4667774" y="684233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3" name="Text Placeholder 13">
            <a:extLst>
              <a:ext uri="{FF2B5EF4-FFF2-40B4-BE49-F238E27FC236}">
                <a16:creationId xmlns:a16="http://schemas.microsoft.com/office/drawing/2014/main" id="{0A546B09-6E70-4C89-9016-663C26A7A536}"/>
              </a:ext>
            </a:extLst>
          </p:cNvPr>
          <p:cNvSpPr>
            <a:spLocks noGrp="1"/>
          </p:cNvSpPr>
          <p:nvPr>
            <p:ph type="body" sz="quarter" idx="340" hasCustomPrompt="1"/>
          </p:nvPr>
        </p:nvSpPr>
        <p:spPr>
          <a:xfrm>
            <a:off x="4967742" y="600500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4" name="Text Placeholder 13">
            <a:extLst>
              <a:ext uri="{FF2B5EF4-FFF2-40B4-BE49-F238E27FC236}">
                <a16:creationId xmlns:a16="http://schemas.microsoft.com/office/drawing/2014/main" id="{6AD3E126-9FD9-4F4B-ABE4-6A672AF85BD9}"/>
              </a:ext>
            </a:extLst>
          </p:cNvPr>
          <p:cNvSpPr>
            <a:spLocks noGrp="1"/>
          </p:cNvSpPr>
          <p:nvPr>
            <p:ph type="body" sz="quarter" idx="341" hasCustomPrompt="1"/>
          </p:nvPr>
        </p:nvSpPr>
        <p:spPr>
          <a:xfrm>
            <a:off x="4969470" y="621726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5" name="Text Placeholder 13">
            <a:extLst>
              <a:ext uri="{FF2B5EF4-FFF2-40B4-BE49-F238E27FC236}">
                <a16:creationId xmlns:a16="http://schemas.microsoft.com/office/drawing/2014/main" id="{D20D5BC0-F575-4CE6-82DB-DD2B90B541AD}"/>
              </a:ext>
            </a:extLst>
          </p:cNvPr>
          <p:cNvSpPr>
            <a:spLocks noGrp="1"/>
          </p:cNvSpPr>
          <p:nvPr>
            <p:ph type="body" sz="quarter" idx="342" hasCustomPrompt="1"/>
          </p:nvPr>
        </p:nvSpPr>
        <p:spPr>
          <a:xfrm>
            <a:off x="4971524" y="642367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6" name="Text Placeholder 13">
            <a:extLst>
              <a:ext uri="{FF2B5EF4-FFF2-40B4-BE49-F238E27FC236}">
                <a16:creationId xmlns:a16="http://schemas.microsoft.com/office/drawing/2014/main" id="{21958455-FFB5-412F-B89E-E0034C12B9E8}"/>
              </a:ext>
            </a:extLst>
          </p:cNvPr>
          <p:cNvSpPr>
            <a:spLocks noGrp="1"/>
          </p:cNvSpPr>
          <p:nvPr>
            <p:ph type="body" sz="quarter" idx="343" hasCustomPrompt="1"/>
          </p:nvPr>
        </p:nvSpPr>
        <p:spPr>
          <a:xfrm>
            <a:off x="4975316" y="663593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7" name="Text Placeholder 13">
            <a:extLst>
              <a:ext uri="{FF2B5EF4-FFF2-40B4-BE49-F238E27FC236}">
                <a16:creationId xmlns:a16="http://schemas.microsoft.com/office/drawing/2014/main" id="{D2BB3622-5171-4206-BDF7-8BF40763D8A5}"/>
              </a:ext>
            </a:extLst>
          </p:cNvPr>
          <p:cNvSpPr>
            <a:spLocks noGrp="1"/>
          </p:cNvSpPr>
          <p:nvPr>
            <p:ph type="body" sz="quarter" idx="344" hasCustomPrompt="1"/>
          </p:nvPr>
        </p:nvSpPr>
        <p:spPr>
          <a:xfrm>
            <a:off x="4974980" y="684199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9" name="Text Placeholder 13">
            <a:extLst>
              <a:ext uri="{FF2B5EF4-FFF2-40B4-BE49-F238E27FC236}">
                <a16:creationId xmlns:a16="http://schemas.microsoft.com/office/drawing/2014/main" id="{9AFAAC93-44DF-4CA6-894A-66A09A37D8FB}"/>
              </a:ext>
            </a:extLst>
          </p:cNvPr>
          <p:cNvSpPr>
            <a:spLocks noGrp="1"/>
          </p:cNvSpPr>
          <p:nvPr>
            <p:ph type="body" sz="quarter" idx="346" hasCustomPrompt="1"/>
          </p:nvPr>
        </p:nvSpPr>
        <p:spPr>
          <a:xfrm>
            <a:off x="5283889" y="600740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0" name="Text Placeholder 13">
            <a:extLst>
              <a:ext uri="{FF2B5EF4-FFF2-40B4-BE49-F238E27FC236}">
                <a16:creationId xmlns:a16="http://schemas.microsoft.com/office/drawing/2014/main" id="{00BAA9A0-9175-48FB-B4CB-47927E00E518}"/>
              </a:ext>
            </a:extLst>
          </p:cNvPr>
          <p:cNvSpPr>
            <a:spLocks noGrp="1"/>
          </p:cNvSpPr>
          <p:nvPr>
            <p:ph type="body" sz="quarter" idx="347" hasCustomPrompt="1"/>
          </p:nvPr>
        </p:nvSpPr>
        <p:spPr>
          <a:xfrm>
            <a:off x="5285617" y="621966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1" name="Text Placeholder 13">
            <a:extLst>
              <a:ext uri="{FF2B5EF4-FFF2-40B4-BE49-F238E27FC236}">
                <a16:creationId xmlns:a16="http://schemas.microsoft.com/office/drawing/2014/main" id="{35810AC8-12D2-4886-8723-255C1CEEE340}"/>
              </a:ext>
            </a:extLst>
          </p:cNvPr>
          <p:cNvSpPr>
            <a:spLocks noGrp="1"/>
          </p:cNvSpPr>
          <p:nvPr>
            <p:ph type="body" sz="quarter" idx="348" hasCustomPrompt="1"/>
          </p:nvPr>
        </p:nvSpPr>
        <p:spPr>
          <a:xfrm>
            <a:off x="5287671" y="642607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2" name="Text Placeholder 13">
            <a:extLst>
              <a:ext uri="{FF2B5EF4-FFF2-40B4-BE49-F238E27FC236}">
                <a16:creationId xmlns:a16="http://schemas.microsoft.com/office/drawing/2014/main" id="{CE56941F-2600-410E-9FEC-F806897BF537}"/>
              </a:ext>
            </a:extLst>
          </p:cNvPr>
          <p:cNvSpPr>
            <a:spLocks noGrp="1"/>
          </p:cNvSpPr>
          <p:nvPr>
            <p:ph type="body" sz="quarter" idx="349" hasCustomPrompt="1"/>
          </p:nvPr>
        </p:nvSpPr>
        <p:spPr>
          <a:xfrm>
            <a:off x="5291463" y="663833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3" name="Text Placeholder 13">
            <a:extLst>
              <a:ext uri="{FF2B5EF4-FFF2-40B4-BE49-F238E27FC236}">
                <a16:creationId xmlns:a16="http://schemas.microsoft.com/office/drawing/2014/main" id="{A8A6F889-3FE3-4279-8975-93B9F4F4A080}"/>
              </a:ext>
            </a:extLst>
          </p:cNvPr>
          <p:cNvSpPr>
            <a:spLocks noGrp="1"/>
          </p:cNvSpPr>
          <p:nvPr>
            <p:ph type="body" sz="quarter" idx="350" hasCustomPrompt="1"/>
          </p:nvPr>
        </p:nvSpPr>
        <p:spPr>
          <a:xfrm>
            <a:off x="5291127" y="684439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5" name="Text Placeholder 13">
            <a:extLst>
              <a:ext uri="{FF2B5EF4-FFF2-40B4-BE49-F238E27FC236}">
                <a16:creationId xmlns:a16="http://schemas.microsoft.com/office/drawing/2014/main" id="{11F7D0F4-B879-4AF9-8825-94831AA13FB2}"/>
              </a:ext>
            </a:extLst>
          </p:cNvPr>
          <p:cNvSpPr>
            <a:spLocks noGrp="1"/>
          </p:cNvSpPr>
          <p:nvPr>
            <p:ph type="body" sz="quarter" idx="352" hasCustomPrompt="1"/>
          </p:nvPr>
        </p:nvSpPr>
        <p:spPr>
          <a:xfrm>
            <a:off x="5591095" y="600707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6" name="Text Placeholder 13">
            <a:extLst>
              <a:ext uri="{FF2B5EF4-FFF2-40B4-BE49-F238E27FC236}">
                <a16:creationId xmlns:a16="http://schemas.microsoft.com/office/drawing/2014/main" id="{8DA57D6C-FCD3-4898-9684-03ECDCD82E76}"/>
              </a:ext>
            </a:extLst>
          </p:cNvPr>
          <p:cNvSpPr>
            <a:spLocks noGrp="1"/>
          </p:cNvSpPr>
          <p:nvPr>
            <p:ph type="body" sz="quarter" idx="353" hasCustomPrompt="1"/>
          </p:nvPr>
        </p:nvSpPr>
        <p:spPr>
          <a:xfrm>
            <a:off x="5592823" y="621932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7" name="Text Placeholder 13">
            <a:extLst>
              <a:ext uri="{FF2B5EF4-FFF2-40B4-BE49-F238E27FC236}">
                <a16:creationId xmlns:a16="http://schemas.microsoft.com/office/drawing/2014/main" id="{F70AB6DA-4319-4AA2-BD87-AF1766BC5DB6}"/>
              </a:ext>
            </a:extLst>
          </p:cNvPr>
          <p:cNvSpPr>
            <a:spLocks noGrp="1"/>
          </p:cNvSpPr>
          <p:nvPr>
            <p:ph type="body" sz="quarter" idx="354" hasCustomPrompt="1"/>
          </p:nvPr>
        </p:nvSpPr>
        <p:spPr>
          <a:xfrm>
            <a:off x="5594877" y="642574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8" name="Text Placeholder 13">
            <a:extLst>
              <a:ext uri="{FF2B5EF4-FFF2-40B4-BE49-F238E27FC236}">
                <a16:creationId xmlns:a16="http://schemas.microsoft.com/office/drawing/2014/main" id="{40DA0A5B-0DBE-461A-BDC3-B630EEE64928}"/>
              </a:ext>
            </a:extLst>
          </p:cNvPr>
          <p:cNvSpPr>
            <a:spLocks noGrp="1"/>
          </p:cNvSpPr>
          <p:nvPr>
            <p:ph type="body" sz="quarter" idx="355" hasCustomPrompt="1"/>
          </p:nvPr>
        </p:nvSpPr>
        <p:spPr>
          <a:xfrm>
            <a:off x="5598669" y="663799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9" name="Text Placeholder 13">
            <a:extLst>
              <a:ext uri="{FF2B5EF4-FFF2-40B4-BE49-F238E27FC236}">
                <a16:creationId xmlns:a16="http://schemas.microsoft.com/office/drawing/2014/main" id="{3A278C77-FE9C-4563-92A2-BB54A9843D81}"/>
              </a:ext>
            </a:extLst>
          </p:cNvPr>
          <p:cNvSpPr>
            <a:spLocks noGrp="1"/>
          </p:cNvSpPr>
          <p:nvPr>
            <p:ph type="body" sz="quarter" idx="356" hasCustomPrompt="1"/>
          </p:nvPr>
        </p:nvSpPr>
        <p:spPr>
          <a:xfrm>
            <a:off x="5598333" y="684406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1" name="Text Placeholder 13">
            <a:extLst>
              <a:ext uri="{FF2B5EF4-FFF2-40B4-BE49-F238E27FC236}">
                <a16:creationId xmlns:a16="http://schemas.microsoft.com/office/drawing/2014/main" id="{B4A6437B-905E-4E45-BFA6-00FEC63A5F01}"/>
              </a:ext>
            </a:extLst>
          </p:cNvPr>
          <p:cNvSpPr>
            <a:spLocks noGrp="1"/>
          </p:cNvSpPr>
          <p:nvPr>
            <p:ph type="body" sz="quarter" idx="358" hasCustomPrompt="1"/>
          </p:nvPr>
        </p:nvSpPr>
        <p:spPr>
          <a:xfrm>
            <a:off x="5894520" y="600706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2" name="Text Placeholder 13">
            <a:extLst>
              <a:ext uri="{FF2B5EF4-FFF2-40B4-BE49-F238E27FC236}">
                <a16:creationId xmlns:a16="http://schemas.microsoft.com/office/drawing/2014/main" id="{5733A9E5-62E0-4166-8F1C-221F5585DC57}"/>
              </a:ext>
            </a:extLst>
          </p:cNvPr>
          <p:cNvSpPr>
            <a:spLocks noGrp="1"/>
          </p:cNvSpPr>
          <p:nvPr>
            <p:ph type="body" sz="quarter" idx="359" hasCustomPrompt="1"/>
          </p:nvPr>
        </p:nvSpPr>
        <p:spPr>
          <a:xfrm>
            <a:off x="5896248" y="621931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3" name="Text Placeholder 13">
            <a:extLst>
              <a:ext uri="{FF2B5EF4-FFF2-40B4-BE49-F238E27FC236}">
                <a16:creationId xmlns:a16="http://schemas.microsoft.com/office/drawing/2014/main" id="{AF2EBC24-01E4-425A-A5B6-E684EC432E4E}"/>
              </a:ext>
            </a:extLst>
          </p:cNvPr>
          <p:cNvSpPr>
            <a:spLocks noGrp="1"/>
          </p:cNvSpPr>
          <p:nvPr>
            <p:ph type="body" sz="quarter" idx="360" hasCustomPrompt="1"/>
          </p:nvPr>
        </p:nvSpPr>
        <p:spPr>
          <a:xfrm>
            <a:off x="5898302" y="642573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4" name="Text Placeholder 13">
            <a:extLst>
              <a:ext uri="{FF2B5EF4-FFF2-40B4-BE49-F238E27FC236}">
                <a16:creationId xmlns:a16="http://schemas.microsoft.com/office/drawing/2014/main" id="{F44DDA0C-6280-4D23-8AD7-781CBD8C6CE8}"/>
              </a:ext>
            </a:extLst>
          </p:cNvPr>
          <p:cNvSpPr>
            <a:spLocks noGrp="1"/>
          </p:cNvSpPr>
          <p:nvPr>
            <p:ph type="body" sz="quarter" idx="361" hasCustomPrompt="1"/>
          </p:nvPr>
        </p:nvSpPr>
        <p:spPr>
          <a:xfrm>
            <a:off x="5902094" y="663798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5" name="Text Placeholder 13">
            <a:extLst>
              <a:ext uri="{FF2B5EF4-FFF2-40B4-BE49-F238E27FC236}">
                <a16:creationId xmlns:a16="http://schemas.microsoft.com/office/drawing/2014/main" id="{FC725236-951C-475A-A37C-4543056CC2D4}"/>
              </a:ext>
            </a:extLst>
          </p:cNvPr>
          <p:cNvSpPr>
            <a:spLocks noGrp="1"/>
          </p:cNvSpPr>
          <p:nvPr>
            <p:ph type="body" sz="quarter" idx="362" hasCustomPrompt="1"/>
          </p:nvPr>
        </p:nvSpPr>
        <p:spPr>
          <a:xfrm>
            <a:off x="5901758" y="684405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7" name="Text Placeholder 13">
            <a:extLst>
              <a:ext uri="{FF2B5EF4-FFF2-40B4-BE49-F238E27FC236}">
                <a16:creationId xmlns:a16="http://schemas.microsoft.com/office/drawing/2014/main" id="{D17E0579-72F3-4E0B-96E2-1A741B69C58C}"/>
              </a:ext>
            </a:extLst>
          </p:cNvPr>
          <p:cNvSpPr>
            <a:spLocks noGrp="1"/>
          </p:cNvSpPr>
          <p:nvPr>
            <p:ph type="body" sz="quarter" idx="364" hasCustomPrompt="1"/>
          </p:nvPr>
        </p:nvSpPr>
        <p:spPr>
          <a:xfrm>
            <a:off x="6201726" y="600672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8" name="Text Placeholder 13">
            <a:extLst>
              <a:ext uri="{FF2B5EF4-FFF2-40B4-BE49-F238E27FC236}">
                <a16:creationId xmlns:a16="http://schemas.microsoft.com/office/drawing/2014/main" id="{390CA943-7E59-42D5-910C-5FD0382C20C6}"/>
              </a:ext>
            </a:extLst>
          </p:cNvPr>
          <p:cNvSpPr>
            <a:spLocks noGrp="1"/>
          </p:cNvSpPr>
          <p:nvPr>
            <p:ph type="body" sz="quarter" idx="365" hasCustomPrompt="1"/>
          </p:nvPr>
        </p:nvSpPr>
        <p:spPr>
          <a:xfrm>
            <a:off x="6203454" y="621898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9" name="Text Placeholder 13">
            <a:extLst>
              <a:ext uri="{FF2B5EF4-FFF2-40B4-BE49-F238E27FC236}">
                <a16:creationId xmlns:a16="http://schemas.microsoft.com/office/drawing/2014/main" id="{6EEE452E-6A3A-4D7B-9106-134D5C3842AB}"/>
              </a:ext>
            </a:extLst>
          </p:cNvPr>
          <p:cNvSpPr>
            <a:spLocks noGrp="1"/>
          </p:cNvSpPr>
          <p:nvPr>
            <p:ph type="body" sz="quarter" idx="366" hasCustomPrompt="1"/>
          </p:nvPr>
        </p:nvSpPr>
        <p:spPr>
          <a:xfrm>
            <a:off x="6205508" y="642539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0" name="Text Placeholder 13">
            <a:extLst>
              <a:ext uri="{FF2B5EF4-FFF2-40B4-BE49-F238E27FC236}">
                <a16:creationId xmlns:a16="http://schemas.microsoft.com/office/drawing/2014/main" id="{A242FBEC-D143-42DE-A182-74CAA2E44F2B}"/>
              </a:ext>
            </a:extLst>
          </p:cNvPr>
          <p:cNvSpPr>
            <a:spLocks noGrp="1"/>
          </p:cNvSpPr>
          <p:nvPr>
            <p:ph type="body" sz="quarter" idx="367" hasCustomPrompt="1"/>
          </p:nvPr>
        </p:nvSpPr>
        <p:spPr>
          <a:xfrm>
            <a:off x="6209300" y="663765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1" name="Text Placeholder 13">
            <a:extLst>
              <a:ext uri="{FF2B5EF4-FFF2-40B4-BE49-F238E27FC236}">
                <a16:creationId xmlns:a16="http://schemas.microsoft.com/office/drawing/2014/main" id="{2CE90115-1AF8-4DFE-B79B-41C387BA0FE3}"/>
              </a:ext>
            </a:extLst>
          </p:cNvPr>
          <p:cNvSpPr>
            <a:spLocks noGrp="1"/>
          </p:cNvSpPr>
          <p:nvPr>
            <p:ph type="body" sz="quarter" idx="368" hasCustomPrompt="1"/>
          </p:nvPr>
        </p:nvSpPr>
        <p:spPr>
          <a:xfrm>
            <a:off x="6208964" y="684371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2" name="Text Placeholder 13">
            <a:extLst>
              <a:ext uri="{FF2B5EF4-FFF2-40B4-BE49-F238E27FC236}">
                <a16:creationId xmlns:a16="http://schemas.microsoft.com/office/drawing/2014/main" id="{6CC74B79-F4B8-42FB-987A-A01BC00B2F82}"/>
              </a:ext>
            </a:extLst>
          </p:cNvPr>
          <p:cNvSpPr>
            <a:spLocks noGrp="1"/>
          </p:cNvSpPr>
          <p:nvPr>
            <p:ph type="body" sz="quarter" idx="369" hasCustomPrompt="1"/>
          </p:nvPr>
        </p:nvSpPr>
        <p:spPr>
          <a:xfrm>
            <a:off x="1028712" y="7456267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3" name="Text Placeholder 13">
            <a:extLst>
              <a:ext uri="{FF2B5EF4-FFF2-40B4-BE49-F238E27FC236}">
                <a16:creationId xmlns:a16="http://schemas.microsoft.com/office/drawing/2014/main" id="{2F5A5F35-7EB1-493E-818A-93D38F58B70A}"/>
              </a:ext>
            </a:extLst>
          </p:cNvPr>
          <p:cNvSpPr>
            <a:spLocks noGrp="1"/>
          </p:cNvSpPr>
          <p:nvPr>
            <p:ph type="body" sz="quarter" idx="370" hasCustomPrompt="1"/>
          </p:nvPr>
        </p:nvSpPr>
        <p:spPr>
          <a:xfrm>
            <a:off x="789592" y="7027297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344" name="Text Placeholder 13">
            <a:extLst>
              <a:ext uri="{FF2B5EF4-FFF2-40B4-BE49-F238E27FC236}">
                <a16:creationId xmlns:a16="http://schemas.microsoft.com/office/drawing/2014/main" id="{4AACDF16-4C7B-4C9D-A1DA-537ED3E090BB}"/>
              </a:ext>
            </a:extLst>
          </p:cNvPr>
          <p:cNvSpPr>
            <a:spLocks noGrp="1"/>
          </p:cNvSpPr>
          <p:nvPr>
            <p:ph type="body" sz="quarter" idx="371" hasCustomPrompt="1"/>
          </p:nvPr>
        </p:nvSpPr>
        <p:spPr>
          <a:xfrm>
            <a:off x="789592" y="7247086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345" name="Text Placeholder 13">
            <a:extLst>
              <a:ext uri="{FF2B5EF4-FFF2-40B4-BE49-F238E27FC236}">
                <a16:creationId xmlns:a16="http://schemas.microsoft.com/office/drawing/2014/main" id="{58EA45D1-D3FA-4FF5-BC78-083F6357F696}"/>
              </a:ext>
            </a:extLst>
          </p:cNvPr>
          <p:cNvSpPr>
            <a:spLocks noGrp="1"/>
          </p:cNvSpPr>
          <p:nvPr>
            <p:ph type="body" sz="quarter" idx="372" hasCustomPrompt="1"/>
          </p:nvPr>
        </p:nvSpPr>
        <p:spPr>
          <a:xfrm>
            <a:off x="3442292" y="7448012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47" name="Text Placeholder 13">
            <a:extLst>
              <a:ext uri="{FF2B5EF4-FFF2-40B4-BE49-F238E27FC236}">
                <a16:creationId xmlns:a16="http://schemas.microsoft.com/office/drawing/2014/main" id="{84559E2C-D102-4482-B770-B441F85AA54B}"/>
              </a:ext>
            </a:extLst>
          </p:cNvPr>
          <p:cNvSpPr>
            <a:spLocks noGrp="1"/>
          </p:cNvSpPr>
          <p:nvPr>
            <p:ph type="body" sz="quarter" idx="374" hasCustomPrompt="1"/>
          </p:nvPr>
        </p:nvSpPr>
        <p:spPr>
          <a:xfrm>
            <a:off x="2103883" y="7247086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48" name="Text Placeholder 13">
            <a:extLst>
              <a:ext uri="{FF2B5EF4-FFF2-40B4-BE49-F238E27FC236}">
                <a16:creationId xmlns:a16="http://schemas.microsoft.com/office/drawing/2014/main" id="{B6B5B346-8E96-4CAA-A580-211B8A854F39}"/>
              </a:ext>
            </a:extLst>
          </p:cNvPr>
          <p:cNvSpPr>
            <a:spLocks noGrp="1"/>
          </p:cNvSpPr>
          <p:nvPr>
            <p:ph type="body" sz="quarter" idx="375" hasCustomPrompt="1"/>
          </p:nvPr>
        </p:nvSpPr>
        <p:spPr>
          <a:xfrm>
            <a:off x="2559237" y="7374375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350" name="Text Placeholder 13">
            <a:extLst>
              <a:ext uri="{FF2B5EF4-FFF2-40B4-BE49-F238E27FC236}">
                <a16:creationId xmlns:a16="http://schemas.microsoft.com/office/drawing/2014/main" id="{631C6682-709F-4BB8-9117-5A9BDB7F1572}"/>
              </a:ext>
            </a:extLst>
          </p:cNvPr>
          <p:cNvSpPr>
            <a:spLocks noGrp="1"/>
          </p:cNvSpPr>
          <p:nvPr>
            <p:ph type="body" sz="quarter" idx="377" hasCustomPrompt="1"/>
          </p:nvPr>
        </p:nvSpPr>
        <p:spPr>
          <a:xfrm>
            <a:off x="4047601" y="745341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1" name="Text Placeholder 13">
            <a:extLst>
              <a:ext uri="{FF2B5EF4-FFF2-40B4-BE49-F238E27FC236}">
                <a16:creationId xmlns:a16="http://schemas.microsoft.com/office/drawing/2014/main" id="{D67F4752-1DB6-400A-BE45-785D45CFAF4F}"/>
              </a:ext>
            </a:extLst>
          </p:cNvPr>
          <p:cNvSpPr>
            <a:spLocks noGrp="1"/>
          </p:cNvSpPr>
          <p:nvPr>
            <p:ph type="body" sz="quarter" idx="378"/>
          </p:nvPr>
        </p:nvSpPr>
        <p:spPr>
          <a:xfrm>
            <a:off x="456429" y="7811922"/>
            <a:ext cx="2954453" cy="64145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52" name="Text Placeholder 13">
            <a:extLst>
              <a:ext uri="{FF2B5EF4-FFF2-40B4-BE49-F238E27FC236}">
                <a16:creationId xmlns:a16="http://schemas.microsoft.com/office/drawing/2014/main" id="{8D2A9EDC-F7D8-4822-ADE5-F6ADF58235E9}"/>
              </a:ext>
            </a:extLst>
          </p:cNvPr>
          <p:cNvSpPr>
            <a:spLocks noGrp="1"/>
          </p:cNvSpPr>
          <p:nvPr>
            <p:ph type="body" sz="quarter" idx="379" hasCustomPrompt="1"/>
          </p:nvPr>
        </p:nvSpPr>
        <p:spPr>
          <a:xfrm>
            <a:off x="2103882" y="7457543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53" name="Text Placeholder 13">
            <a:extLst>
              <a:ext uri="{FF2B5EF4-FFF2-40B4-BE49-F238E27FC236}">
                <a16:creationId xmlns:a16="http://schemas.microsoft.com/office/drawing/2014/main" id="{354A66DC-736A-48F6-B587-C1AD0F3498E6}"/>
              </a:ext>
            </a:extLst>
          </p:cNvPr>
          <p:cNvSpPr>
            <a:spLocks noGrp="1"/>
          </p:cNvSpPr>
          <p:nvPr>
            <p:ph type="body" sz="quarter" idx="380" hasCustomPrompt="1"/>
          </p:nvPr>
        </p:nvSpPr>
        <p:spPr>
          <a:xfrm>
            <a:off x="3442646" y="7660268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54" name="Text Placeholder 13">
            <a:extLst>
              <a:ext uri="{FF2B5EF4-FFF2-40B4-BE49-F238E27FC236}">
                <a16:creationId xmlns:a16="http://schemas.microsoft.com/office/drawing/2014/main" id="{2F98984D-931F-4545-8BE1-0C05E0B26295}"/>
              </a:ext>
            </a:extLst>
          </p:cNvPr>
          <p:cNvSpPr>
            <a:spLocks noGrp="1"/>
          </p:cNvSpPr>
          <p:nvPr>
            <p:ph type="body" sz="quarter" idx="381" hasCustomPrompt="1"/>
          </p:nvPr>
        </p:nvSpPr>
        <p:spPr>
          <a:xfrm>
            <a:off x="4049329" y="766567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5" name="Text Placeholder 13">
            <a:extLst>
              <a:ext uri="{FF2B5EF4-FFF2-40B4-BE49-F238E27FC236}">
                <a16:creationId xmlns:a16="http://schemas.microsoft.com/office/drawing/2014/main" id="{FEDD456F-2578-49B6-9D8B-DAA5D8891621}"/>
              </a:ext>
            </a:extLst>
          </p:cNvPr>
          <p:cNvSpPr>
            <a:spLocks noGrp="1"/>
          </p:cNvSpPr>
          <p:nvPr>
            <p:ph type="body" sz="quarter" idx="382" hasCustomPrompt="1"/>
          </p:nvPr>
        </p:nvSpPr>
        <p:spPr>
          <a:xfrm>
            <a:off x="3444700" y="7866681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56" name="Text Placeholder 13">
            <a:extLst>
              <a:ext uri="{FF2B5EF4-FFF2-40B4-BE49-F238E27FC236}">
                <a16:creationId xmlns:a16="http://schemas.microsoft.com/office/drawing/2014/main" id="{92A876FD-68CF-48FB-BE24-C19E886CDB22}"/>
              </a:ext>
            </a:extLst>
          </p:cNvPr>
          <p:cNvSpPr>
            <a:spLocks noGrp="1"/>
          </p:cNvSpPr>
          <p:nvPr>
            <p:ph type="body" sz="quarter" idx="383" hasCustomPrompt="1"/>
          </p:nvPr>
        </p:nvSpPr>
        <p:spPr>
          <a:xfrm>
            <a:off x="4051383" y="787208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7" name="Text Placeholder 13">
            <a:extLst>
              <a:ext uri="{FF2B5EF4-FFF2-40B4-BE49-F238E27FC236}">
                <a16:creationId xmlns:a16="http://schemas.microsoft.com/office/drawing/2014/main" id="{46D08817-46E9-4733-8699-E06DE00F0865}"/>
              </a:ext>
            </a:extLst>
          </p:cNvPr>
          <p:cNvSpPr>
            <a:spLocks noGrp="1"/>
          </p:cNvSpPr>
          <p:nvPr>
            <p:ph type="body" sz="quarter" idx="384" hasCustomPrompt="1"/>
          </p:nvPr>
        </p:nvSpPr>
        <p:spPr>
          <a:xfrm>
            <a:off x="3448492" y="8078937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58" name="Text Placeholder 13">
            <a:extLst>
              <a:ext uri="{FF2B5EF4-FFF2-40B4-BE49-F238E27FC236}">
                <a16:creationId xmlns:a16="http://schemas.microsoft.com/office/drawing/2014/main" id="{1D3EC850-CD32-4EF9-8D78-F7B4BA3239DD}"/>
              </a:ext>
            </a:extLst>
          </p:cNvPr>
          <p:cNvSpPr>
            <a:spLocks noGrp="1"/>
          </p:cNvSpPr>
          <p:nvPr>
            <p:ph type="body" sz="quarter" idx="385" hasCustomPrompt="1"/>
          </p:nvPr>
        </p:nvSpPr>
        <p:spPr>
          <a:xfrm>
            <a:off x="4055175" y="808434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9" name="Text Placeholder 13">
            <a:extLst>
              <a:ext uri="{FF2B5EF4-FFF2-40B4-BE49-F238E27FC236}">
                <a16:creationId xmlns:a16="http://schemas.microsoft.com/office/drawing/2014/main" id="{00E528A2-BE78-45AD-AF25-6C858DCEA3F1}"/>
              </a:ext>
            </a:extLst>
          </p:cNvPr>
          <p:cNvSpPr>
            <a:spLocks noGrp="1"/>
          </p:cNvSpPr>
          <p:nvPr>
            <p:ph type="body" sz="quarter" idx="386" hasCustomPrompt="1"/>
          </p:nvPr>
        </p:nvSpPr>
        <p:spPr>
          <a:xfrm>
            <a:off x="3448156" y="8285003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60" name="Text Placeholder 13">
            <a:extLst>
              <a:ext uri="{FF2B5EF4-FFF2-40B4-BE49-F238E27FC236}">
                <a16:creationId xmlns:a16="http://schemas.microsoft.com/office/drawing/2014/main" id="{DEE0CE91-C25E-48C4-8337-CEB70D06BDF6}"/>
              </a:ext>
            </a:extLst>
          </p:cNvPr>
          <p:cNvSpPr>
            <a:spLocks noGrp="1"/>
          </p:cNvSpPr>
          <p:nvPr>
            <p:ph type="body" sz="quarter" idx="387" hasCustomPrompt="1"/>
          </p:nvPr>
        </p:nvSpPr>
        <p:spPr>
          <a:xfrm>
            <a:off x="4054839" y="829040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2" name="Text Placeholder 13">
            <a:extLst>
              <a:ext uri="{FF2B5EF4-FFF2-40B4-BE49-F238E27FC236}">
                <a16:creationId xmlns:a16="http://schemas.microsoft.com/office/drawing/2014/main" id="{EC68D14F-6138-4448-AA0C-C5E6EBE971FE}"/>
              </a:ext>
            </a:extLst>
          </p:cNvPr>
          <p:cNvSpPr>
            <a:spLocks noGrp="1"/>
          </p:cNvSpPr>
          <p:nvPr>
            <p:ph type="body" sz="quarter" idx="389" hasCustomPrompt="1"/>
          </p:nvPr>
        </p:nvSpPr>
        <p:spPr>
          <a:xfrm>
            <a:off x="4354807" y="745308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3" name="Text Placeholder 13">
            <a:extLst>
              <a:ext uri="{FF2B5EF4-FFF2-40B4-BE49-F238E27FC236}">
                <a16:creationId xmlns:a16="http://schemas.microsoft.com/office/drawing/2014/main" id="{08398650-785E-42B7-9D72-97823C14BD7D}"/>
              </a:ext>
            </a:extLst>
          </p:cNvPr>
          <p:cNvSpPr>
            <a:spLocks noGrp="1"/>
          </p:cNvSpPr>
          <p:nvPr>
            <p:ph type="body" sz="quarter" idx="390" hasCustomPrompt="1"/>
          </p:nvPr>
        </p:nvSpPr>
        <p:spPr>
          <a:xfrm>
            <a:off x="4356535" y="766533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4" name="Text Placeholder 13">
            <a:extLst>
              <a:ext uri="{FF2B5EF4-FFF2-40B4-BE49-F238E27FC236}">
                <a16:creationId xmlns:a16="http://schemas.microsoft.com/office/drawing/2014/main" id="{04216ED0-D34F-4533-9C15-C4B4CBEE6E22}"/>
              </a:ext>
            </a:extLst>
          </p:cNvPr>
          <p:cNvSpPr>
            <a:spLocks noGrp="1"/>
          </p:cNvSpPr>
          <p:nvPr>
            <p:ph type="body" sz="quarter" idx="391" hasCustomPrompt="1"/>
          </p:nvPr>
        </p:nvSpPr>
        <p:spPr>
          <a:xfrm>
            <a:off x="4358589" y="787175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5" name="Text Placeholder 13">
            <a:extLst>
              <a:ext uri="{FF2B5EF4-FFF2-40B4-BE49-F238E27FC236}">
                <a16:creationId xmlns:a16="http://schemas.microsoft.com/office/drawing/2014/main" id="{B8ACFC79-6936-41DA-8BA5-3ACB3D19BB07}"/>
              </a:ext>
            </a:extLst>
          </p:cNvPr>
          <p:cNvSpPr>
            <a:spLocks noGrp="1"/>
          </p:cNvSpPr>
          <p:nvPr>
            <p:ph type="body" sz="quarter" idx="392" hasCustomPrompt="1"/>
          </p:nvPr>
        </p:nvSpPr>
        <p:spPr>
          <a:xfrm>
            <a:off x="4362381" y="808400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6" name="Text Placeholder 13">
            <a:extLst>
              <a:ext uri="{FF2B5EF4-FFF2-40B4-BE49-F238E27FC236}">
                <a16:creationId xmlns:a16="http://schemas.microsoft.com/office/drawing/2014/main" id="{3CB375FB-58BC-4A1D-ACB2-5DBD066AF5D2}"/>
              </a:ext>
            </a:extLst>
          </p:cNvPr>
          <p:cNvSpPr>
            <a:spLocks noGrp="1"/>
          </p:cNvSpPr>
          <p:nvPr>
            <p:ph type="body" sz="quarter" idx="393" hasCustomPrompt="1"/>
          </p:nvPr>
        </p:nvSpPr>
        <p:spPr>
          <a:xfrm>
            <a:off x="4362045" y="829007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8" name="Text Placeholder 13">
            <a:extLst>
              <a:ext uri="{FF2B5EF4-FFF2-40B4-BE49-F238E27FC236}">
                <a16:creationId xmlns:a16="http://schemas.microsoft.com/office/drawing/2014/main" id="{73BD1B8E-B1B3-4DAF-BFE9-A3445632F400}"/>
              </a:ext>
            </a:extLst>
          </p:cNvPr>
          <p:cNvSpPr>
            <a:spLocks noGrp="1"/>
          </p:cNvSpPr>
          <p:nvPr>
            <p:ph type="body" sz="quarter" idx="395" hasCustomPrompt="1"/>
          </p:nvPr>
        </p:nvSpPr>
        <p:spPr>
          <a:xfrm>
            <a:off x="4658232" y="745307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9" name="Text Placeholder 13">
            <a:extLst>
              <a:ext uri="{FF2B5EF4-FFF2-40B4-BE49-F238E27FC236}">
                <a16:creationId xmlns:a16="http://schemas.microsoft.com/office/drawing/2014/main" id="{2340E888-DAE9-43C4-A492-E124BE8346E1}"/>
              </a:ext>
            </a:extLst>
          </p:cNvPr>
          <p:cNvSpPr>
            <a:spLocks noGrp="1"/>
          </p:cNvSpPr>
          <p:nvPr>
            <p:ph type="body" sz="quarter" idx="396" hasCustomPrompt="1"/>
          </p:nvPr>
        </p:nvSpPr>
        <p:spPr>
          <a:xfrm>
            <a:off x="4659960" y="766533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0" name="Text Placeholder 13">
            <a:extLst>
              <a:ext uri="{FF2B5EF4-FFF2-40B4-BE49-F238E27FC236}">
                <a16:creationId xmlns:a16="http://schemas.microsoft.com/office/drawing/2014/main" id="{227FF4DE-1837-4C31-8891-9CEF10B3DF88}"/>
              </a:ext>
            </a:extLst>
          </p:cNvPr>
          <p:cNvSpPr>
            <a:spLocks noGrp="1"/>
          </p:cNvSpPr>
          <p:nvPr>
            <p:ph type="body" sz="quarter" idx="397" hasCustomPrompt="1"/>
          </p:nvPr>
        </p:nvSpPr>
        <p:spPr>
          <a:xfrm>
            <a:off x="4662014" y="787174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1" name="Text Placeholder 13">
            <a:extLst>
              <a:ext uri="{FF2B5EF4-FFF2-40B4-BE49-F238E27FC236}">
                <a16:creationId xmlns:a16="http://schemas.microsoft.com/office/drawing/2014/main" id="{7FC72448-AE27-4436-B0EB-FED554A54698}"/>
              </a:ext>
            </a:extLst>
          </p:cNvPr>
          <p:cNvSpPr>
            <a:spLocks noGrp="1"/>
          </p:cNvSpPr>
          <p:nvPr>
            <p:ph type="body" sz="quarter" idx="398" hasCustomPrompt="1"/>
          </p:nvPr>
        </p:nvSpPr>
        <p:spPr>
          <a:xfrm>
            <a:off x="4665806" y="808399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2" name="Text Placeholder 13">
            <a:extLst>
              <a:ext uri="{FF2B5EF4-FFF2-40B4-BE49-F238E27FC236}">
                <a16:creationId xmlns:a16="http://schemas.microsoft.com/office/drawing/2014/main" id="{19D41B02-54E6-4274-895B-BA336D94E192}"/>
              </a:ext>
            </a:extLst>
          </p:cNvPr>
          <p:cNvSpPr>
            <a:spLocks noGrp="1"/>
          </p:cNvSpPr>
          <p:nvPr>
            <p:ph type="body" sz="quarter" idx="399" hasCustomPrompt="1"/>
          </p:nvPr>
        </p:nvSpPr>
        <p:spPr>
          <a:xfrm>
            <a:off x="4665470" y="82900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4" name="Text Placeholder 13">
            <a:extLst>
              <a:ext uri="{FF2B5EF4-FFF2-40B4-BE49-F238E27FC236}">
                <a16:creationId xmlns:a16="http://schemas.microsoft.com/office/drawing/2014/main" id="{7DFCC270-7138-498B-BF45-9096E06BF614}"/>
              </a:ext>
            </a:extLst>
          </p:cNvPr>
          <p:cNvSpPr>
            <a:spLocks noGrp="1"/>
          </p:cNvSpPr>
          <p:nvPr>
            <p:ph type="body" sz="quarter" idx="401" hasCustomPrompt="1"/>
          </p:nvPr>
        </p:nvSpPr>
        <p:spPr>
          <a:xfrm>
            <a:off x="4965438" y="745273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5" name="Text Placeholder 13">
            <a:extLst>
              <a:ext uri="{FF2B5EF4-FFF2-40B4-BE49-F238E27FC236}">
                <a16:creationId xmlns:a16="http://schemas.microsoft.com/office/drawing/2014/main" id="{D4C08932-C072-49FC-BBC2-DF6845FD617A}"/>
              </a:ext>
            </a:extLst>
          </p:cNvPr>
          <p:cNvSpPr>
            <a:spLocks noGrp="1"/>
          </p:cNvSpPr>
          <p:nvPr>
            <p:ph type="body" sz="quarter" idx="402" hasCustomPrompt="1"/>
          </p:nvPr>
        </p:nvSpPr>
        <p:spPr>
          <a:xfrm>
            <a:off x="4967166" y="766499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6" name="Text Placeholder 13">
            <a:extLst>
              <a:ext uri="{FF2B5EF4-FFF2-40B4-BE49-F238E27FC236}">
                <a16:creationId xmlns:a16="http://schemas.microsoft.com/office/drawing/2014/main" id="{690612FF-78C9-426B-8E94-AAB870BFE93E}"/>
              </a:ext>
            </a:extLst>
          </p:cNvPr>
          <p:cNvSpPr>
            <a:spLocks noGrp="1"/>
          </p:cNvSpPr>
          <p:nvPr>
            <p:ph type="body" sz="quarter" idx="403" hasCustomPrompt="1"/>
          </p:nvPr>
        </p:nvSpPr>
        <p:spPr>
          <a:xfrm>
            <a:off x="4969220" y="787140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7" name="Text Placeholder 13">
            <a:extLst>
              <a:ext uri="{FF2B5EF4-FFF2-40B4-BE49-F238E27FC236}">
                <a16:creationId xmlns:a16="http://schemas.microsoft.com/office/drawing/2014/main" id="{D42349BB-C8C0-401B-9035-6B80F72C3F8B}"/>
              </a:ext>
            </a:extLst>
          </p:cNvPr>
          <p:cNvSpPr>
            <a:spLocks noGrp="1"/>
          </p:cNvSpPr>
          <p:nvPr>
            <p:ph type="body" sz="quarter" idx="404" hasCustomPrompt="1"/>
          </p:nvPr>
        </p:nvSpPr>
        <p:spPr>
          <a:xfrm>
            <a:off x="4973012" y="808366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8" name="Text Placeholder 13">
            <a:extLst>
              <a:ext uri="{FF2B5EF4-FFF2-40B4-BE49-F238E27FC236}">
                <a16:creationId xmlns:a16="http://schemas.microsoft.com/office/drawing/2014/main" id="{F5DC4774-60C3-459A-983C-18369F0584DA}"/>
              </a:ext>
            </a:extLst>
          </p:cNvPr>
          <p:cNvSpPr>
            <a:spLocks noGrp="1"/>
          </p:cNvSpPr>
          <p:nvPr>
            <p:ph type="body" sz="quarter" idx="405" hasCustomPrompt="1"/>
          </p:nvPr>
        </p:nvSpPr>
        <p:spPr>
          <a:xfrm>
            <a:off x="4972676" y="828972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0" name="Text Placeholder 13">
            <a:extLst>
              <a:ext uri="{FF2B5EF4-FFF2-40B4-BE49-F238E27FC236}">
                <a16:creationId xmlns:a16="http://schemas.microsoft.com/office/drawing/2014/main" id="{4D5BAAB4-C15B-4AD2-AF02-A3A7ACE4C426}"/>
              </a:ext>
            </a:extLst>
          </p:cNvPr>
          <p:cNvSpPr>
            <a:spLocks noGrp="1"/>
          </p:cNvSpPr>
          <p:nvPr>
            <p:ph type="body" sz="quarter" idx="407" hasCustomPrompt="1"/>
          </p:nvPr>
        </p:nvSpPr>
        <p:spPr>
          <a:xfrm>
            <a:off x="5281585" y="745513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1" name="Text Placeholder 13">
            <a:extLst>
              <a:ext uri="{FF2B5EF4-FFF2-40B4-BE49-F238E27FC236}">
                <a16:creationId xmlns:a16="http://schemas.microsoft.com/office/drawing/2014/main" id="{4D033F23-7ED4-4408-9AF8-06F824144104}"/>
              </a:ext>
            </a:extLst>
          </p:cNvPr>
          <p:cNvSpPr>
            <a:spLocks noGrp="1"/>
          </p:cNvSpPr>
          <p:nvPr>
            <p:ph type="body" sz="quarter" idx="408" hasCustomPrompt="1"/>
          </p:nvPr>
        </p:nvSpPr>
        <p:spPr>
          <a:xfrm>
            <a:off x="5283313" y="766739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2" name="Text Placeholder 13">
            <a:extLst>
              <a:ext uri="{FF2B5EF4-FFF2-40B4-BE49-F238E27FC236}">
                <a16:creationId xmlns:a16="http://schemas.microsoft.com/office/drawing/2014/main" id="{BC45F38A-4864-4AA4-B63B-6A89845D80D5}"/>
              </a:ext>
            </a:extLst>
          </p:cNvPr>
          <p:cNvSpPr>
            <a:spLocks noGrp="1"/>
          </p:cNvSpPr>
          <p:nvPr>
            <p:ph type="body" sz="quarter" idx="409" hasCustomPrompt="1"/>
          </p:nvPr>
        </p:nvSpPr>
        <p:spPr>
          <a:xfrm>
            <a:off x="5285367" y="787380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3" name="Text Placeholder 13">
            <a:extLst>
              <a:ext uri="{FF2B5EF4-FFF2-40B4-BE49-F238E27FC236}">
                <a16:creationId xmlns:a16="http://schemas.microsoft.com/office/drawing/2014/main" id="{91CD5ABA-18CC-49F4-B195-5E8AFD86036D}"/>
              </a:ext>
            </a:extLst>
          </p:cNvPr>
          <p:cNvSpPr>
            <a:spLocks noGrp="1"/>
          </p:cNvSpPr>
          <p:nvPr>
            <p:ph type="body" sz="quarter" idx="410" hasCustomPrompt="1"/>
          </p:nvPr>
        </p:nvSpPr>
        <p:spPr>
          <a:xfrm>
            <a:off x="5289159" y="808606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4" name="Text Placeholder 13">
            <a:extLst>
              <a:ext uri="{FF2B5EF4-FFF2-40B4-BE49-F238E27FC236}">
                <a16:creationId xmlns:a16="http://schemas.microsoft.com/office/drawing/2014/main" id="{E7426C6B-4AE9-4EBD-9B7C-701D08C0A23B}"/>
              </a:ext>
            </a:extLst>
          </p:cNvPr>
          <p:cNvSpPr>
            <a:spLocks noGrp="1"/>
          </p:cNvSpPr>
          <p:nvPr>
            <p:ph type="body" sz="quarter" idx="411" hasCustomPrompt="1"/>
          </p:nvPr>
        </p:nvSpPr>
        <p:spPr>
          <a:xfrm>
            <a:off x="5288823" y="829213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6" name="Text Placeholder 13">
            <a:extLst>
              <a:ext uri="{FF2B5EF4-FFF2-40B4-BE49-F238E27FC236}">
                <a16:creationId xmlns:a16="http://schemas.microsoft.com/office/drawing/2014/main" id="{B78C5CE7-40C7-40C8-876A-5C48AEADCFEF}"/>
              </a:ext>
            </a:extLst>
          </p:cNvPr>
          <p:cNvSpPr>
            <a:spLocks noGrp="1"/>
          </p:cNvSpPr>
          <p:nvPr>
            <p:ph type="body" sz="quarter" idx="413" hasCustomPrompt="1"/>
          </p:nvPr>
        </p:nvSpPr>
        <p:spPr>
          <a:xfrm>
            <a:off x="5588791" y="745480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7" name="Text Placeholder 13">
            <a:extLst>
              <a:ext uri="{FF2B5EF4-FFF2-40B4-BE49-F238E27FC236}">
                <a16:creationId xmlns:a16="http://schemas.microsoft.com/office/drawing/2014/main" id="{AE6336B0-51C1-4223-8A42-0D08CAC3DEA9}"/>
              </a:ext>
            </a:extLst>
          </p:cNvPr>
          <p:cNvSpPr>
            <a:spLocks noGrp="1"/>
          </p:cNvSpPr>
          <p:nvPr>
            <p:ph type="body" sz="quarter" idx="414" hasCustomPrompt="1"/>
          </p:nvPr>
        </p:nvSpPr>
        <p:spPr>
          <a:xfrm>
            <a:off x="5590519" y="766705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8" name="Text Placeholder 13">
            <a:extLst>
              <a:ext uri="{FF2B5EF4-FFF2-40B4-BE49-F238E27FC236}">
                <a16:creationId xmlns:a16="http://schemas.microsoft.com/office/drawing/2014/main" id="{3F5671FD-9A4C-4392-82F9-AD3316466F27}"/>
              </a:ext>
            </a:extLst>
          </p:cNvPr>
          <p:cNvSpPr>
            <a:spLocks noGrp="1"/>
          </p:cNvSpPr>
          <p:nvPr>
            <p:ph type="body" sz="quarter" idx="415" hasCustomPrompt="1"/>
          </p:nvPr>
        </p:nvSpPr>
        <p:spPr>
          <a:xfrm>
            <a:off x="5592573" y="787347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9" name="Text Placeholder 13">
            <a:extLst>
              <a:ext uri="{FF2B5EF4-FFF2-40B4-BE49-F238E27FC236}">
                <a16:creationId xmlns:a16="http://schemas.microsoft.com/office/drawing/2014/main" id="{CCE2F36C-932C-4647-A701-9799751B8726}"/>
              </a:ext>
            </a:extLst>
          </p:cNvPr>
          <p:cNvSpPr>
            <a:spLocks noGrp="1"/>
          </p:cNvSpPr>
          <p:nvPr>
            <p:ph type="body" sz="quarter" idx="416" hasCustomPrompt="1"/>
          </p:nvPr>
        </p:nvSpPr>
        <p:spPr>
          <a:xfrm>
            <a:off x="5596365" y="808572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0" name="Text Placeholder 13">
            <a:extLst>
              <a:ext uri="{FF2B5EF4-FFF2-40B4-BE49-F238E27FC236}">
                <a16:creationId xmlns:a16="http://schemas.microsoft.com/office/drawing/2014/main" id="{9E6BDDB6-F422-4FC7-97A6-1188BC32ADF5}"/>
              </a:ext>
            </a:extLst>
          </p:cNvPr>
          <p:cNvSpPr>
            <a:spLocks noGrp="1"/>
          </p:cNvSpPr>
          <p:nvPr>
            <p:ph type="body" sz="quarter" idx="417" hasCustomPrompt="1"/>
          </p:nvPr>
        </p:nvSpPr>
        <p:spPr>
          <a:xfrm>
            <a:off x="5596029" y="829179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2" name="Text Placeholder 13">
            <a:extLst>
              <a:ext uri="{FF2B5EF4-FFF2-40B4-BE49-F238E27FC236}">
                <a16:creationId xmlns:a16="http://schemas.microsoft.com/office/drawing/2014/main" id="{4E4C60FD-BD01-46C9-8BE5-70BA2F46D030}"/>
              </a:ext>
            </a:extLst>
          </p:cNvPr>
          <p:cNvSpPr>
            <a:spLocks noGrp="1"/>
          </p:cNvSpPr>
          <p:nvPr>
            <p:ph type="body" sz="quarter" idx="419" hasCustomPrompt="1"/>
          </p:nvPr>
        </p:nvSpPr>
        <p:spPr>
          <a:xfrm>
            <a:off x="5892216" y="745479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3" name="Text Placeholder 13">
            <a:extLst>
              <a:ext uri="{FF2B5EF4-FFF2-40B4-BE49-F238E27FC236}">
                <a16:creationId xmlns:a16="http://schemas.microsoft.com/office/drawing/2014/main" id="{DF37BA31-C17E-4472-A97C-6AB1202BCA9B}"/>
              </a:ext>
            </a:extLst>
          </p:cNvPr>
          <p:cNvSpPr>
            <a:spLocks noGrp="1"/>
          </p:cNvSpPr>
          <p:nvPr>
            <p:ph type="body" sz="quarter" idx="420" hasCustomPrompt="1"/>
          </p:nvPr>
        </p:nvSpPr>
        <p:spPr>
          <a:xfrm>
            <a:off x="5893944" y="766705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4" name="Text Placeholder 13">
            <a:extLst>
              <a:ext uri="{FF2B5EF4-FFF2-40B4-BE49-F238E27FC236}">
                <a16:creationId xmlns:a16="http://schemas.microsoft.com/office/drawing/2014/main" id="{A0F6F6E9-0B88-4FB8-93C2-AC95F403E151}"/>
              </a:ext>
            </a:extLst>
          </p:cNvPr>
          <p:cNvSpPr>
            <a:spLocks noGrp="1"/>
          </p:cNvSpPr>
          <p:nvPr>
            <p:ph type="body" sz="quarter" idx="421" hasCustomPrompt="1"/>
          </p:nvPr>
        </p:nvSpPr>
        <p:spPr>
          <a:xfrm>
            <a:off x="5895998" y="787346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5" name="Text Placeholder 13">
            <a:extLst>
              <a:ext uri="{FF2B5EF4-FFF2-40B4-BE49-F238E27FC236}">
                <a16:creationId xmlns:a16="http://schemas.microsoft.com/office/drawing/2014/main" id="{B8C8F250-69A1-4C33-B2D4-296EBCF09589}"/>
              </a:ext>
            </a:extLst>
          </p:cNvPr>
          <p:cNvSpPr>
            <a:spLocks noGrp="1"/>
          </p:cNvSpPr>
          <p:nvPr>
            <p:ph type="body" sz="quarter" idx="422" hasCustomPrompt="1"/>
          </p:nvPr>
        </p:nvSpPr>
        <p:spPr>
          <a:xfrm>
            <a:off x="5899790" y="808572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6" name="Text Placeholder 13">
            <a:extLst>
              <a:ext uri="{FF2B5EF4-FFF2-40B4-BE49-F238E27FC236}">
                <a16:creationId xmlns:a16="http://schemas.microsoft.com/office/drawing/2014/main" id="{EE8110B8-37EF-4CCC-82DB-BF610F17E479}"/>
              </a:ext>
            </a:extLst>
          </p:cNvPr>
          <p:cNvSpPr>
            <a:spLocks noGrp="1"/>
          </p:cNvSpPr>
          <p:nvPr>
            <p:ph type="body" sz="quarter" idx="423" hasCustomPrompt="1"/>
          </p:nvPr>
        </p:nvSpPr>
        <p:spPr>
          <a:xfrm>
            <a:off x="5899454" y="82917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8" name="Text Placeholder 13">
            <a:extLst>
              <a:ext uri="{FF2B5EF4-FFF2-40B4-BE49-F238E27FC236}">
                <a16:creationId xmlns:a16="http://schemas.microsoft.com/office/drawing/2014/main" id="{ECABCF96-A830-4E4B-B54C-6249146E084E}"/>
              </a:ext>
            </a:extLst>
          </p:cNvPr>
          <p:cNvSpPr>
            <a:spLocks noGrp="1"/>
          </p:cNvSpPr>
          <p:nvPr>
            <p:ph type="body" sz="quarter" idx="425" hasCustomPrompt="1"/>
          </p:nvPr>
        </p:nvSpPr>
        <p:spPr>
          <a:xfrm>
            <a:off x="6199422" y="745445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9" name="Text Placeholder 13">
            <a:extLst>
              <a:ext uri="{FF2B5EF4-FFF2-40B4-BE49-F238E27FC236}">
                <a16:creationId xmlns:a16="http://schemas.microsoft.com/office/drawing/2014/main" id="{AE7F645D-7F57-4564-9884-55DFB7F832E3}"/>
              </a:ext>
            </a:extLst>
          </p:cNvPr>
          <p:cNvSpPr>
            <a:spLocks noGrp="1"/>
          </p:cNvSpPr>
          <p:nvPr>
            <p:ph type="body" sz="quarter" idx="426" hasCustomPrompt="1"/>
          </p:nvPr>
        </p:nvSpPr>
        <p:spPr>
          <a:xfrm>
            <a:off x="6201150" y="766671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00" name="Text Placeholder 13">
            <a:extLst>
              <a:ext uri="{FF2B5EF4-FFF2-40B4-BE49-F238E27FC236}">
                <a16:creationId xmlns:a16="http://schemas.microsoft.com/office/drawing/2014/main" id="{BCF5055D-056B-4396-A0A5-8568893BD70C}"/>
              </a:ext>
            </a:extLst>
          </p:cNvPr>
          <p:cNvSpPr>
            <a:spLocks noGrp="1"/>
          </p:cNvSpPr>
          <p:nvPr>
            <p:ph type="body" sz="quarter" idx="427" hasCustomPrompt="1"/>
          </p:nvPr>
        </p:nvSpPr>
        <p:spPr>
          <a:xfrm>
            <a:off x="6203204" y="787312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01" name="Text Placeholder 13">
            <a:extLst>
              <a:ext uri="{FF2B5EF4-FFF2-40B4-BE49-F238E27FC236}">
                <a16:creationId xmlns:a16="http://schemas.microsoft.com/office/drawing/2014/main" id="{24FFE3B9-9467-4076-BC17-FF63F8CC1787}"/>
              </a:ext>
            </a:extLst>
          </p:cNvPr>
          <p:cNvSpPr>
            <a:spLocks noGrp="1"/>
          </p:cNvSpPr>
          <p:nvPr>
            <p:ph type="body" sz="quarter" idx="428" hasCustomPrompt="1"/>
          </p:nvPr>
        </p:nvSpPr>
        <p:spPr>
          <a:xfrm>
            <a:off x="6206996" y="808538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02" name="Text Placeholder 13">
            <a:extLst>
              <a:ext uri="{FF2B5EF4-FFF2-40B4-BE49-F238E27FC236}">
                <a16:creationId xmlns:a16="http://schemas.microsoft.com/office/drawing/2014/main" id="{6F3190EE-92B5-4FE4-A7FE-4087D42F2DBB}"/>
              </a:ext>
            </a:extLst>
          </p:cNvPr>
          <p:cNvSpPr>
            <a:spLocks noGrp="1"/>
          </p:cNvSpPr>
          <p:nvPr>
            <p:ph type="body" sz="quarter" idx="429" hasCustomPrompt="1"/>
          </p:nvPr>
        </p:nvSpPr>
        <p:spPr>
          <a:xfrm>
            <a:off x="6206660" y="829145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03" name="Text Placeholder 13">
            <a:extLst>
              <a:ext uri="{FF2B5EF4-FFF2-40B4-BE49-F238E27FC236}">
                <a16:creationId xmlns:a16="http://schemas.microsoft.com/office/drawing/2014/main" id="{D8C553B3-9EA9-47BA-A30B-47F4E23E82B7}"/>
              </a:ext>
            </a:extLst>
          </p:cNvPr>
          <p:cNvSpPr>
            <a:spLocks noGrp="1"/>
          </p:cNvSpPr>
          <p:nvPr>
            <p:ph type="body" sz="quarter" idx="430" hasCustomPrompt="1"/>
          </p:nvPr>
        </p:nvSpPr>
        <p:spPr>
          <a:xfrm>
            <a:off x="4054145" y="287604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4" name="Text Placeholder 13">
            <a:extLst>
              <a:ext uri="{FF2B5EF4-FFF2-40B4-BE49-F238E27FC236}">
                <a16:creationId xmlns:a16="http://schemas.microsoft.com/office/drawing/2014/main" id="{E3E24EAE-063C-4197-8229-EBF31EA975EA}"/>
              </a:ext>
            </a:extLst>
          </p:cNvPr>
          <p:cNvSpPr>
            <a:spLocks noGrp="1"/>
          </p:cNvSpPr>
          <p:nvPr>
            <p:ph type="body" sz="quarter" idx="431" hasCustomPrompt="1"/>
          </p:nvPr>
        </p:nvSpPr>
        <p:spPr>
          <a:xfrm>
            <a:off x="4361351" y="287571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5" name="Text Placeholder 13">
            <a:extLst>
              <a:ext uri="{FF2B5EF4-FFF2-40B4-BE49-F238E27FC236}">
                <a16:creationId xmlns:a16="http://schemas.microsoft.com/office/drawing/2014/main" id="{E11EFD33-34F3-406E-9E91-93F8B9E68A88}"/>
              </a:ext>
            </a:extLst>
          </p:cNvPr>
          <p:cNvSpPr>
            <a:spLocks noGrp="1"/>
          </p:cNvSpPr>
          <p:nvPr>
            <p:ph type="body" sz="quarter" idx="432" hasCustomPrompt="1"/>
          </p:nvPr>
        </p:nvSpPr>
        <p:spPr>
          <a:xfrm>
            <a:off x="4664776" y="2875702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6" name="Text Placeholder 13">
            <a:extLst>
              <a:ext uri="{FF2B5EF4-FFF2-40B4-BE49-F238E27FC236}">
                <a16:creationId xmlns:a16="http://schemas.microsoft.com/office/drawing/2014/main" id="{CF5A6D95-1B33-4F8F-A531-5F7B639BEBF3}"/>
              </a:ext>
            </a:extLst>
          </p:cNvPr>
          <p:cNvSpPr>
            <a:spLocks noGrp="1"/>
          </p:cNvSpPr>
          <p:nvPr>
            <p:ph type="body" sz="quarter" idx="433" hasCustomPrompt="1"/>
          </p:nvPr>
        </p:nvSpPr>
        <p:spPr>
          <a:xfrm>
            <a:off x="4971982" y="287536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7" name="Text Placeholder 13">
            <a:extLst>
              <a:ext uri="{FF2B5EF4-FFF2-40B4-BE49-F238E27FC236}">
                <a16:creationId xmlns:a16="http://schemas.microsoft.com/office/drawing/2014/main" id="{B55D5F02-45B9-41A0-805E-AC725C4DA879}"/>
              </a:ext>
            </a:extLst>
          </p:cNvPr>
          <p:cNvSpPr>
            <a:spLocks noGrp="1"/>
          </p:cNvSpPr>
          <p:nvPr>
            <p:ph type="body" sz="quarter" idx="434" hasCustomPrompt="1"/>
          </p:nvPr>
        </p:nvSpPr>
        <p:spPr>
          <a:xfrm>
            <a:off x="5288129" y="287776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8" name="Text Placeholder 13">
            <a:extLst>
              <a:ext uri="{FF2B5EF4-FFF2-40B4-BE49-F238E27FC236}">
                <a16:creationId xmlns:a16="http://schemas.microsoft.com/office/drawing/2014/main" id="{2D0EC929-B8D0-439E-A5B1-F19C1B1B4412}"/>
              </a:ext>
            </a:extLst>
          </p:cNvPr>
          <p:cNvSpPr>
            <a:spLocks noGrp="1"/>
          </p:cNvSpPr>
          <p:nvPr>
            <p:ph type="body" sz="quarter" idx="435" hasCustomPrompt="1"/>
          </p:nvPr>
        </p:nvSpPr>
        <p:spPr>
          <a:xfrm>
            <a:off x="5595335" y="2877431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9" name="Text Placeholder 13">
            <a:extLst>
              <a:ext uri="{FF2B5EF4-FFF2-40B4-BE49-F238E27FC236}">
                <a16:creationId xmlns:a16="http://schemas.microsoft.com/office/drawing/2014/main" id="{7F2A0EEE-BF8D-4AC1-9387-7C9D32FE0C43}"/>
              </a:ext>
            </a:extLst>
          </p:cNvPr>
          <p:cNvSpPr>
            <a:spLocks noGrp="1"/>
          </p:cNvSpPr>
          <p:nvPr>
            <p:ph type="body" sz="quarter" idx="436" hasCustomPrompt="1"/>
          </p:nvPr>
        </p:nvSpPr>
        <p:spPr>
          <a:xfrm>
            <a:off x="5898760" y="287742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0" name="Text Placeholder 13">
            <a:extLst>
              <a:ext uri="{FF2B5EF4-FFF2-40B4-BE49-F238E27FC236}">
                <a16:creationId xmlns:a16="http://schemas.microsoft.com/office/drawing/2014/main" id="{4B2A559C-61F5-4B2B-91CF-AFB0C81F3BC7}"/>
              </a:ext>
            </a:extLst>
          </p:cNvPr>
          <p:cNvSpPr>
            <a:spLocks noGrp="1"/>
          </p:cNvSpPr>
          <p:nvPr>
            <p:ph type="body" sz="quarter" idx="437" hasCustomPrompt="1"/>
          </p:nvPr>
        </p:nvSpPr>
        <p:spPr>
          <a:xfrm>
            <a:off x="6205966" y="287708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1" name="Text Placeholder 13">
            <a:extLst>
              <a:ext uri="{FF2B5EF4-FFF2-40B4-BE49-F238E27FC236}">
                <a16:creationId xmlns:a16="http://schemas.microsoft.com/office/drawing/2014/main" id="{9563AEB4-0954-41EB-8355-3DE1AC33CCB1}"/>
              </a:ext>
            </a:extLst>
          </p:cNvPr>
          <p:cNvSpPr>
            <a:spLocks noGrp="1"/>
          </p:cNvSpPr>
          <p:nvPr>
            <p:ph type="body" sz="quarter" idx="438" hasCustomPrompt="1"/>
          </p:nvPr>
        </p:nvSpPr>
        <p:spPr>
          <a:xfrm>
            <a:off x="4032709" y="434256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2" name="Text Placeholder 13">
            <a:extLst>
              <a:ext uri="{FF2B5EF4-FFF2-40B4-BE49-F238E27FC236}">
                <a16:creationId xmlns:a16="http://schemas.microsoft.com/office/drawing/2014/main" id="{40A0530C-467F-4F4A-B4F0-C0EC1BA2851E}"/>
              </a:ext>
            </a:extLst>
          </p:cNvPr>
          <p:cNvSpPr>
            <a:spLocks noGrp="1"/>
          </p:cNvSpPr>
          <p:nvPr>
            <p:ph type="body" sz="quarter" idx="439" hasCustomPrompt="1"/>
          </p:nvPr>
        </p:nvSpPr>
        <p:spPr>
          <a:xfrm>
            <a:off x="4339915" y="434223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3" name="Text Placeholder 13">
            <a:extLst>
              <a:ext uri="{FF2B5EF4-FFF2-40B4-BE49-F238E27FC236}">
                <a16:creationId xmlns:a16="http://schemas.microsoft.com/office/drawing/2014/main" id="{C34A930F-E000-45AD-8DCD-A30E5070C45E}"/>
              </a:ext>
            </a:extLst>
          </p:cNvPr>
          <p:cNvSpPr>
            <a:spLocks noGrp="1"/>
          </p:cNvSpPr>
          <p:nvPr>
            <p:ph type="body" sz="quarter" idx="440" hasCustomPrompt="1"/>
          </p:nvPr>
        </p:nvSpPr>
        <p:spPr>
          <a:xfrm>
            <a:off x="4643340" y="4342222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4" name="Text Placeholder 13">
            <a:extLst>
              <a:ext uri="{FF2B5EF4-FFF2-40B4-BE49-F238E27FC236}">
                <a16:creationId xmlns:a16="http://schemas.microsoft.com/office/drawing/2014/main" id="{D081A239-2058-4DED-A7D1-3799521136E0}"/>
              </a:ext>
            </a:extLst>
          </p:cNvPr>
          <p:cNvSpPr>
            <a:spLocks noGrp="1"/>
          </p:cNvSpPr>
          <p:nvPr>
            <p:ph type="body" sz="quarter" idx="441" hasCustomPrompt="1"/>
          </p:nvPr>
        </p:nvSpPr>
        <p:spPr>
          <a:xfrm>
            <a:off x="4950546" y="434188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5" name="Text Placeholder 13">
            <a:extLst>
              <a:ext uri="{FF2B5EF4-FFF2-40B4-BE49-F238E27FC236}">
                <a16:creationId xmlns:a16="http://schemas.microsoft.com/office/drawing/2014/main" id="{3CEFA0B4-0AE5-4F27-9EEC-442FE112334C}"/>
              </a:ext>
            </a:extLst>
          </p:cNvPr>
          <p:cNvSpPr>
            <a:spLocks noGrp="1"/>
          </p:cNvSpPr>
          <p:nvPr>
            <p:ph type="body" sz="quarter" idx="442" hasCustomPrompt="1"/>
          </p:nvPr>
        </p:nvSpPr>
        <p:spPr>
          <a:xfrm>
            <a:off x="5266693" y="434428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6" name="Text Placeholder 13">
            <a:extLst>
              <a:ext uri="{FF2B5EF4-FFF2-40B4-BE49-F238E27FC236}">
                <a16:creationId xmlns:a16="http://schemas.microsoft.com/office/drawing/2014/main" id="{C8E67E92-3730-496E-8CC0-62C80AC8C626}"/>
              </a:ext>
            </a:extLst>
          </p:cNvPr>
          <p:cNvSpPr>
            <a:spLocks noGrp="1"/>
          </p:cNvSpPr>
          <p:nvPr>
            <p:ph type="body" sz="quarter" idx="443" hasCustomPrompt="1"/>
          </p:nvPr>
        </p:nvSpPr>
        <p:spPr>
          <a:xfrm>
            <a:off x="5573899" y="4343951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7" name="Text Placeholder 13">
            <a:extLst>
              <a:ext uri="{FF2B5EF4-FFF2-40B4-BE49-F238E27FC236}">
                <a16:creationId xmlns:a16="http://schemas.microsoft.com/office/drawing/2014/main" id="{E7A42E88-E53B-4B21-B6C7-271A0DA0B5B9}"/>
              </a:ext>
            </a:extLst>
          </p:cNvPr>
          <p:cNvSpPr>
            <a:spLocks noGrp="1"/>
          </p:cNvSpPr>
          <p:nvPr>
            <p:ph type="body" sz="quarter" idx="444" hasCustomPrompt="1"/>
          </p:nvPr>
        </p:nvSpPr>
        <p:spPr>
          <a:xfrm>
            <a:off x="5877324" y="434394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8" name="Text Placeholder 13">
            <a:extLst>
              <a:ext uri="{FF2B5EF4-FFF2-40B4-BE49-F238E27FC236}">
                <a16:creationId xmlns:a16="http://schemas.microsoft.com/office/drawing/2014/main" id="{32E7592D-036D-46E3-89E5-FA7CD80F5B73}"/>
              </a:ext>
            </a:extLst>
          </p:cNvPr>
          <p:cNvSpPr>
            <a:spLocks noGrp="1"/>
          </p:cNvSpPr>
          <p:nvPr>
            <p:ph type="body" sz="quarter" idx="445" hasCustomPrompt="1"/>
          </p:nvPr>
        </p:nvSpPr>
        <p:spPr>
          <a:xfrm>
            <a:off x="6184530" y="434360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19" name="Text Placeholder 13">
            <a:extLst>
              <a:ext uri="{FF2B5EF4-FFF2-40B4-BE49-F238E27FC236}">
                <a16:creationId xmlns:a16="http://schemas.microsoft.com/office/drawing/2014/main" id="{5CDAF7A4-A2E4-4502-B258-CFA76DAB35A1}"/>
              </a:ext>
            </a:extLst>
          </p:cNvPr>
          <p:cNvSpPr>
            <a:spLocks noGrp="1"/>
          </p:cNvSpPr>
          <p:nvPr>
            <p:ph type="body" sz="quarter" idx="446" hasCustomPrompt="1"/>
          </p:nvPr>
        </p:nvSpPr>
        <p:spPr>
          <a:xfrm>
            <a:off x="4039070" y="580326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0" name="Text Placeholder 13">
            <a:extLst>
              <a:ext uri="{FF2B5EF4-FFF2-40B4-BE49-F238E27FC236}">
                <a16:creationId xmlns:a16="http://schemas.microsoft.com/office/drawing/2014/main" id="{3F0C5F9C-B320-4DF8-A646-CA18D847B546}"/>
              </a:ext>
            </a:extLst>
          </p:cNvPr>
          <p:cNvSpPr>
            <a:spLocks noGrp="1"/>
          </p:cNvSpPr>
          <p:nvPr>
            <p:ph type="body" sz="quarter" idx="447" hasCustomPrompt="1"/>
          </p:nvPr>
        </p:nvSpPr>
        <p:spPr>
          <a:xfrm>
            <a:off x="4346276" y="580292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1" name="Text Placeholder 13">
            <a:extLst>
              <a:ext uri="{FF2B5EF4-FFF2-40B4-BE49-F238E27FC236}">
                <a16:creationId xmlns:a16="http://schemas.microsoft.com/office/drawing/2014/main" id="{16F45E29-E1FB-47AE-9467-FC6C753ADEAB}"/>
              </a:ext>
            </a:extLst>
          </p:cNvPr>
          <p:cNvSpPr>
            <a:spLocks noGrp="1"/>
          </p:cNvSpPr>
          <p:nvPr>
            <p:ph type="body" sz="quarter" idx="448" hasCustomPrompt="1"/>
          </p:nvPr>
        </p:nvSpPr>
        <p:spPr>
          <a:xfrm>
            <a:off x="4649701" y="580291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2" name="Text Placeholder 13">
            <a:extLst>
              <a:ext uri="{FF2B5EF4-FFF2-40B4-BE49-F238E27FC236}">
                <a16:creationId xmlns:a16="http://schemas.microsoft.com/office/drawing/2014/main" id="{59F4472C-48CF-426D-BFEC-394B6FDC39C4}"/>
              </a:ext>
            </a:extLst>
          </p:cNvPr>
          <p:cNvSpPr>
            <a:spLocks noGrp="1"/>
          </p:cNvSpPr>
          <p:nvPr>
            <p:ph type="body" sz="quarter" idx="449" hasCustomPrompt="1"/>
          </p:nvPr>
        </p:nvSpPr>
        <p:spPr>
          <a:xfrm>
            <a:off x="4956907" y="580258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3" name="Text Placeholder 13">
            <a:extLst>
              <a:ext uri="{FF2B5EF4-FFF2-40B4-BE49-F238E27FC236}">
                <a16:creationId xmlns:a16="http://schemas.microsoft.com/office/drawing/2014/main" id="{A270A320-5E82-4F7D-B2B9-0D02EE3298B0}"/>
              </a:ext>
            </a:extLst>
          </p:cNvPr>
          <p:cNvSpPr>
            <a:spLocks noGrp="1"/>
          </p:cNvSpPr>
          <p:nvPr>
            <p:ph type="body" sz="quarter" idx="450" hasCustomPrompt="1"/>
          </p:nvPr>
        </p:nvSpPr>
        <p:spPr>
          <a:xfrm>
            <a:off x="5273054" y="580498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4" name="Text Placeholder 13">
            <a:extLst>
              <a:ext uri="{FF2B5EF4-FFF2-40B4-BE49-F238E27FC236}">
                <a16:creationId xmlns:a16="http://schemas.microsoft.com/office/drawing/2014/main" id="{6E2817B4-CE89-4C3D-AE80-92B9328B7D61}"/>
              </a:ext>
            </a:extLst>
          </p:cNvPr>
          <p:cNvSpPr>
            <a:spLocks noGrp="1"/>
          </p:cNvSpPr>
          <p:nvPr>
            <p:ph type="body" sz="quarter" idx="451" hasCustomPrompt="1"/>
          </p:nvPr>
        </p:nvSpPr>
        <p:spPr>
          <a:xfrm>
            <a:off x="5580260" y="5804648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5" name="Text Placeholder 13">
            <a:extLst>
              <a:ext uri="{FF2B5EF4-FFF2-40B4-BE49-F238E27FC236}">
                <a16:creationId xmlns:a16="http://schemas.microsoft.com/office/drawing/2014/main" id="{7BDFB463-F709-4C9D-B970-EF750DB05BBD}"/>
              </a:ext>
            </a:extLst>
          </p:cNvPr>
          <p:cNvSpPr>
            <a:spLocks noGrp="1"/>
          </p:cNvSpPr>
          <p:nvPr>
            <p:ph type="body" sz="quarter" idx="452" hasCustomPrompt="1"/>
          </p:nvPr>
        </p:nvSpPr>
        <p:spPr>
          <a:xfrm>
            <a:off x="5883685" y="580464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6" name="Text Placeholder 13">
            <a:extLst>
              <a:ext uri="{FF2B5EF4-FFF2-40B4-BE49-F238E27FC236}">
                <a16:creationId xmlns:a16="http://schemas.microsoft.com/office/drawing/2014/main" id="{84EDE8D7-6607-4777-91D7-CCA93669755D}"/>
              </a:ext>
            </a:extLst>
          </p:cNvPr>
          <p:cNvSpPr>
            <a:spLocks noGrp="1"/>
          </p:cNvSpPr>
          <p:nvPr>
            <p:ph type="body" sz="quarter" idx="453" hasCustomPrompt="1"/>
          </p:nvPr>
        </p:nvSpPr>
        <p:spPr>
          <a:xfrm>
            <a:off x="6190891" y="580430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7" name="Text Placeholder 13">
            <a:extLst>
              <a:ext uri="{FF2B5EF4-FFF2-40B4-BE49-F238E27FC236}">
                <a16:creationId xmlns:a16="http://schemas.microsoft.com/office/drawing/2014/main" id="{92FD11D1-6780-4F16-A087-CA86C68DEFF4}"/>
              </a:ext>
            </a:extLst>
          </p:cNvPr>
          <p:cNvSpPr>
            <a:spLocks noGrp="1"/>
          </p:cNvSpPr>
          <p:nvPr>
            <p:ph type="body" sz="quarter" idx="454" hasCustomPrompt="1"/>
          </p:nvPr>
        </p:nvSpPr>
        <p:spPr>
          <a:xfrm>
            <a:off x="4039070" y="7226631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8" name="Text Placeholder 13">
            <a:extLst>
              <a:ext uri="{FF2B5EF4-FFF2-40B4-BE49-F238E27FC236}">
                <a16:creationId xmlns:a16="http://schemas.microsoft.com/office/drawing/2014/main" id="{3AA9EF66-4EA2-476B-8CB2-FD7BED778456}"/>
              </a:ext>
            </a:extLst>
          </p:cNvPr>
          <p:cNvSpPr>
            <a:spLocks noGrp="1"/>
          </p:cNvSpPr>
          <p:nvPr>
            <p:ph type="body" sz="quarter" idx="455" hasCustomPrompt="1"/>
          </p:nvPr>
        </p:nvSpPr>
        <p:spPr>
          <a:xfrm>
            <a:off x="4346276" y="7226295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9" name="Text Placeholder 13">
            <a:extLst>
              <a:ext uri="{FF2B5EF4-FFF2-40B4-BE49-F238E27FC236}">
                <a16:creationId xmlns:a16="http://schemas.microsoft.com/office/drawing/2014/main" id="{0A6EFD4C-F8ED-40B7-85CD-909B79026B1B}"/>
              </a:ext>
            </a:extLst>
          </p:cNvPr>
          <p:cNvSpPr>
            <a:spLocks noGrp="1"/>
          </p:cNvSpPr>
          <p:nvPr>
            <p:ph type="body" sz="quarter" idx="456" hasCustomPrompt="1"/>
          </p:nvPr>
        </p:nvSpPr>
        <p:spPr>
          <a:xfrm>
            <a:off x="4649701" y="722628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30" name="Text Placeholder 13">
            <a:extLst>
              <a:ext uri="{FF2B5EF4-FFF2-40B4-BE49-F238E27FC236}">
                <a16:creationId xmlns:a16="http://schemas.microsoft.com/office/drawing/2014/main" id="{4B3F194E-09E6-4E0B-A6E0-3A912FB2C2D0}"/>
              </a:ext>
            </a:extLst>
          </p:cNvPr>
          <p:cNvSpPr>
            <a:spLocks noGrp="1"/>
          </p:cNvSpPr>
          <p:nvPr>
            <p:ph type="body" sz="quarter" idx="457" hasCustomPrompt="1"/>
          </p:nvPr>
        </p:nvSpPr>
        <p:spPr>
          <a:xfrm>
            <a:off x="4956907" y="7225951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31" name="Text Placeholder 13">
            <a:extLst>
              <a:ext uri="{FF2B5EF4-FFF2-40B4-BE49-F238E27FC236}">
                <a16:creationId xmlns:a16="http://schemas.microsoft.com/office/drawing/2014/main" id="{1BBC93E2-90CA-46F0-865F-776154AF6B7A}"/>
              </a:ext>
            </a:extLst>
          </p:cNvPr>
          <p:cNvSpPr>
            <a:spLocks noGrp="1"/>
          </p:cNvSpPr>
          <p:nvPr>
            <p:ph type="body" sz="quarter" idx="458" hasCustomPrompt="1"/>
          </p:nvPr>
        </p:nvSpPr>
        <p:spPr>
          <a:xfrm>
            <a:off x="5273054" y="7228352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32" name="Text Placeholder 13">
            <a:extLst>
              <a:ext uri="{FF2B5EF4-FFF2-40B4-BE49-F238E27FC236}">
                <a16:creationId xmlns:a16="http://schemas.microsoft.com/office/drawing/2014/main" id="{104A84FF-F762-4E29-A1AA-FDCA45ECC979}"/>
              </a:ext>
            </a:extLst>
          </p:cNvPr>
          <p:cNvSpPr>
            <a:spLocks noGrp="1"/>
          </p:cNvSpPr>
          <p:nvPr>
            <p:ph type="body" sz="quarter" idx="459" hasCustomPrompt="1"/>
          </p:nvPr>
        </p:nvSpPr>
        <p:spPr>
          <a:xfrm>
            <a:off x="5580260" y="722801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33" name="Text Placeholder 13">
            <a:extLst>
              <a:ext uri="{FF2B5EF4-FFF2-40B4-BE49-F238E27FC236}">
                <a16:creationId xmlns:a16="http://schemas.microsoft.com/office/drawing/2014/main" id="{63E155FD-12E1-479E-BDE8-7CDCEE9CA073}"/>
              </a:ext>
            </a:extLst>
          </p:cNvPr>
          <p:cNvSpPr>
            <a:spLocks noGrp="1"/>
          </p:cNvSpPr>
          <p:nvPr>
            <p:ph type="body" sz="quarter" idx="460" hasCustomPrompt="1"/>
          </p:nvPr>
        </p:nvSpPr>
        <p:spPr>
          <a:xfrm>
            <a:off x="5883685" y="7228008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34" name="Text Placeholder 13">
            <a:extLst>
              <a:ext uri="{FF2B5EF4-FFF2-40B4-BE49-F238E27FC236}">
                <a16:creationId xmlns:a16="http://schemas.microsoft.com/office/drawing/2014/main" id="{099335D0-350E-4D31-A080-6029C038D44F}"/>
              </a:ext>
            </a:extLst>
          </p:cNvPr>
          <p:cNvSpPr>
            <a:spLocks noGrp="1"/>
          </p:cNvSpPr>
          <p:nvPr>
            <p:ph type="body" sz="quarter" idx="461" hasCustomPrompt="1"/>
          </p:nvPr>
        </p:nvSpPr>
        <p:spPr>
          <a:xfrm>
            <a:off x="6190891" y="7227672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</p:spTree>
    <p:extLst>
      <p:ext uri="{BB962C8B-B14F-4D97-AF65-F5344CB8AC3E}">
        <p14:creationId xmlns:p14="http://schemas.microsoft.com/office/powerpoint/2010/main" val="5378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 required, inf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4E2F06-D5A2-4693-BE7E-4DAFB61649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15" t="895" r="903" b="9478"/>
          <a:stretch/>
        </p:blipFill>
        <p:spPr>
          <a:xfrm>
            <a:off x="252483" y="266136"/>
            <a:ext cx="6353033" cy="8195480"/>
          </a:xfrm>
          <a:prstGeom prst="rect">
            <a:avLst/>
          </a:prstGeom>
        </p:spPr>
      </p:pic>
      <p:sp>
        <p:nvSpPr>
          <p:cNvPr id="71" name="Text Placeholder 13">
            <a:extLst>
              <a:ext uri="{FF2B5EF4-FFF2-40B4-BE49-F238E27FC236}">
                <a16:creationId xmlns:a16="http://schemas.microsoft.com/office/drawing/2014/main" id="{3DFF0D51-A139-4380-82C4-6E1BB5A30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74547" y="1904632"/>
            <a:ext cx="1292648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72" name="Text Placeholder 13">
            <a:extLst>
              <a:ext uri="{FF2B5EF4-FFF2-40B4-BE49-F238E27FC236}">
                <a16:creationId xmlns:a16="http://schemas.microsoft.com/office/drawing/2014/main" id="{ACCF1EBA-BF6D-4742-ADAA-3D774CC5E03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07710" y="1352699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73" name="Text Placeholder 13">
            <a:extLst>
              <a:ext uri="{FF2B5EF4-FFF2-40B4-BE49-F238E27FC236}">
                <a16:creationId xmlns:a16="http://schemas.microsoft.com/office/drawing/2014/main" id="{A3C58C71-A87D-4549-8804-58E60460E5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07710" y="1563668"/>
            <a:ext cx="959485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74" name="Text Placeholder 13">
            <a:extLst>
              <a:ext uri="{FF2B5EF4-FFF2-40B4-BE49-F238E27FC236}">
                <a16:creationId xmlns:a16="http://schemas.microsoft.com/office/drawing/2014/main" id="{9BC91333-CA5A-4EF6-9321-1B0F57CB662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586505" y="1746954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76" name="Text Placeholder 13">
            <a:extLst>
              <a:ext uri="{FF2B5EF4-FFF2-40B4-BE49-F238E27FC236}">
                <a16:creationId xmlns:a16="http://schemas.microsoft.com/office/drawing/2014/main" id="{48038D48-564E-49CC-90F8-2B1C9EC3BBC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253441" y="1551529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77" name="Text Placeholder 13">
            <a:extLst>
              <a:ext uri="{FF2B5EF4-FFF2-40B4-BE49-F238E27FC236}">
                <a16:creationId xmlns:a16="http://schemas.microsoft.com/office/drawing/2014/main" id="{2B6AEDFB-2FEF-4FC0-8053-B2D6259356B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732241" y="1848379"/>
            <a:ext cx="823979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78" name="Text Placeholder 13">
            <a:extLst>
              <a:ext uri="{FF2B5EF4-FFF2-40B4-BE49-F238E27FC236}">
                <a16:creationId xmlns:a16="http://schemas.microsoft.com/office/drawing/2014/main" id="{A3FAE100-3713-4A36-ABAB-1881955BA1D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055514" y="157248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79" name="Text Placeholder 13">
            <a:extLst>
              <a:ext uri="{FF2B5EF4-FFF2-40B4-BE49-F238E27FC236}">
                <a16:creationId xmlns:a16="http://schemas.microsoft.com/office/drawing/2014/main" id="{EC8FBE7D-8BC3-4EDB-949B-778964F6B157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077479" y="175236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1" name="Text Placeholder 13">
            <a:extLst>
              <a:ext uri="{FF2B5EF4-FFF2-40B4-BE49-F238E27FC236}">
                <a16:creationId xmlns:a16="http://schemas.microsoft.com/office/drawing/2014/main" id="{0E2D33E6-990D-4734-BC95-E7F9BBE3C4CE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2254364" y="1770365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82" name="Text Placeholder 13">
            <a:extLst>
              <a:ext uri="{FF2B5EF4-FFF2-40B4-BE49-F238E27FC236}">
                <a16:creationId xmlns:a16="http://schemas.microsoft.com/office/drawing/2014/main" id="{E3D2881C-CAAA-4C19-829E-811B9AD7ED9D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3586859" y="1959210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83" name="Text Placeholder 13">
            <a:extLst>
              <a:ext uri="{FF2B5EF4-FFF2-40B4-BE49-F238E27FC236}">
                <a16:creationId xmlns:a16="http://schemas.microsoft.com/office/drawing/2014/main" id="{798357A4-BB82-45C8-B2EE-9D6FBCEFCB75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4079207" y="196461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4" name="Text Placeholder 13">
            <a:extLst>
              <a:ext uri="{FF2B5EF4-FFF2-40B4-BE49-F238E27FC236}">
                <a16:creationId xmlns:a16="http://schemas.microsoft.com/office/drawing/2014/main" id="{27BA7180-C0B4-4EB4-8F58-70412F06DBD9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3588913" y="2165623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85" name="Text Placeholder 13">
            <a:extLst>
              <a:ext uri="{FF2B5EF4-FFF2-40B4-BE49-F238E27FC236}">
                <a16:creationId xmlns:a16="http://schemas.microsoft.com/office/drawing/2014/main" id="{6F4F4771-AA07-4F4F-82DB-BBFC286851BD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4081261" y="217102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6" name="Text Placeholder 13">
            <a:extLst>
              <a:ext uri="{FF2B5EF4-FFF2-40B4-BE49-F238E27FC236}">
                <a16:creationId xmlns:a16="http://schemas.microsoft.com/office/drawing/2014/main" id="{01E2D075-36A4-4135-87BE-CA49DD3CB628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3592705" y="2377879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87" name="Text Placeholder 13">
            <a:extLst>
              <a:ext uri="{FF2B5EF4-FFF2-40B4-BE49-F238E27FC236}">
                <a16:creationId xmlns:a16="http://schemas.microsoft.com/office/drawing/2014/main" id="{231B7D91-A401-4EAE-B08F-3DD645760374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4085053" y="238328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88" name="Text Placeholder 13">
            <a:extLst>
              <a:ext uri="{FF2B5EF4-FFF2-40B4-BE49-F238E27FC236}">
                <a16:creationId xmlns:a16="http://schemas.microsoft.com/office/drawing/2014/main" id="{53CE5B4E-6715-4CBE-A5D9-3E4B5BC4A821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3592369" y="2583945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89" name="Text Placeholder 13">
            <a:extLst>
              <a:ext uri="{FF2B5EF4-FFF2-40B4-BE49-F238E27FC236}">
                <a16:creationId xmlns:a16="http://schemas.microsoft.com/office/drawing/2014/main" id="{35349420-0362-4CFA-B86A-2E2B36D3C22B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4084717" y="258935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0" name="Text Placeholder 13">
            <a:extLst>
              <a:ext uri="{FF2B5EF4-FFF2-40B4-BE49-F238E27FC236}">
                <a16:creationId xmlns:a16="http://schemas.microsoft.com/office/drawing/2014/main" id="{27164A57-AD29-4B00-B5F5-4146D903FD1B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4362720" y="157215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91" name="Text Placeholder 13">
            <a:extLst>
              <a:ext uri="{FF2B5EF4-FFF2-40B4-BE49-F238E27FC236}">
                <a16:creationId xmlns:a16="http://schemas.microsoft.com/office/drawing/2014/main" id="{B18E2B15-5400-4707-A3B3-62406E71B790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4384685" y="175202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2" name="Text Placeholder 13">
            <a:extLst>
              <a:ext uri="{FF2B5EF4-FFF2-40B4-BE49-F238E27FC236}">
                <a16:creationId xmlns:a16="http://schemas.microsoft.com/office/drawing/2014/main" id="{26639193-5400-4E9A-818E-6A300C48A0C8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4386413" y="196428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3" name="Text Placeholder 13">
            <a:extLst>
              <a:ext uri="{FF2B5EF4-FFF2-40B4-BE49-F238E27FC236}">
                <a16:creationId xmlns:a16="http://schemas.microsoft.com/office/drawing/2014/main" id="{387D29EF-3474-4C79-A29F-0324B3C932F7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4388467" y="217069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4" name="Text Placeholder 13">
            <a:extLst>
              <a:ext uri="{FF2B5EF4-FFF2-40B4-BE49-F238E27FC236}">
                <a16:creationId xmlns:a16="http://schemas.microsoft.com/office/drawing/2014/main" id="{48226BE3-5AA5-4CBD-B156-417035B9022E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4392259" y="238294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5" name="Text Placeholder 13">
            <a:extLst>
              <a:ext uri="{FF2B5EF4-FFF2-40B4-BE49-F238E27FC236}">
                <a16:creationId xmlns:a16="http://schemas.microsoft.com/office/drawing/2014/main" id="{041A7B31-686C-47AC-BCC1-8A6AD91EA40A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4391923" y="258901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6" name="Text Placeholder 13">
            <a:extLst>
              <a:ext uri="{FF2B5EF4-FFF2-40B4-BE49-F238E27FC236}">
                <a16:creationId xmlns:a16="http://schemas.microsoft.com/office/drawing/2014/main" id="{E2FA3BCF-FA46-40C4-A905-8234D2E3891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666145" y="1572145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97" name="Text Placeholder 13">
            <a:extLst>
              <a:ext uri="{FF2B5EF4-FFF2-40B4-BE49-F238E27FC236}">
                <a16:creationId xmlns:a16="http://schemas.microsoft.com/office/drawing/2014/main" id="{50736F86-2024-43B7-91D3-3FC6A64C5938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732210" y="175201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8" name="Text Placeholder 13">
            <a:extLst>
              <a:ext uri="{FF2B5EF4-FFF2-40B4-BE49-F238E27FC236}">
                <a16:creationId xmlns:a16="http://schemas.microsoft.com/office/drawing/2014/main" id="{0D693AD4-ABCF-456E-A260-16876324D131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4733938" y="196427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99" name="Text Placeholder 13">
            <a:extLst>
              <a:ext uri="{FF2B5EF4-FFF2-40B4-BE49-F238E27FC236}">
                <a16:creationId xmlns:a16="http://schemas.microsoft.com/office/drawing/2014/main" id="{363DF6E7-8B22-4795-9734-0E9E46D58A3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735992" y="217068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0" name="Text Placeholder 13">
            <a:extLst>
              <a:ext uri="{FF2B5EF4-FFF2-40B4-BE49-F238E27FC236}">
                <a16:creationId xmlns:a16="http://schemas.microsoft.com/office/drawing/2014/main" id="{E05A6FBE-0946-4520-AEA4-B50654B2D482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4739784" y="238294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1" name="Text Placeholder 13">
            <a:extLst>
              <a:ext uri="{FF2B5EF4-FFF2-40B4-BE49-F238E27FC236}">
                <a16:creationId xmlns:a16="http://schemas.microsoft.com/office/drawing/2014/main" id="{FF4C54B3-22B8-49E2-BA95-F9F0573CC116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4739448" y="258900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2" name="Text Placeholder 13">
            <a:extLst>
              <a:ext uri="{FF2B5EF4-FFF2-40B4-BE49-F238E27FC236}">
                <a16:creationId xmlns:a16="http://schemas.microsoft.com/office/drawing/2014/main" id="{BE3351AB-98BD-4573-B03B-49087BE5A210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5070371" y="157180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03" name="Text Placeholder 13">
            <a:extLst>
              <a:ext uri="{FF2B5EF4-FFF2-40B4-BE49-F238E27FC236}">
                <a16:creationId xmlns:a16="http://schemas.microsoft.com/office/drawing/2014/main" id="{A1C1C211-53A2-4A0C-ACE4-07EEC2DB16DA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092336" y="175168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4" name="Text Placeholder 13">
            <a:extLst>
              <a:ext uri="{FF2B5EF4-FFF2-40B4-BE49-F238E27FC236}">
                <a16:creationId xmlns:a16="http://schemas.microsoft.com/office/drawing/2014/main" id="{A0062578-A58D-480B-B461-78E141F7B2E9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094064" y="196393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5" name="Text Placeholder 13">
            <a:extLst>
              <a:ext uri="{FF2B5EF4-FFF2-40B4-BE49-F238E27FC236}">
                <a16:creationId xmlns:a16="http://schemas.microsoft.com/office/drawing/2014/main" id="{6D1C609C-EB23-4707-88F7-2ADFEEA25EAF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096118" y="217034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6" name="Text Placeholder 13">
            <a:extLst>
              <a:ext uri="{FF2B5EF4-FFF2-40B4-BE49-F238E27FC236}">
                <a16:creationId xmlns:a16="http://schemas.microsoft.com/office/drawing/2014/main" id="{E03F9E35-5D8E-4C0B-B77F-60140093C9E9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5099910" y="238260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7" name="Text Placeholder 13">
            <a:extLst>
              <a:ext uri="{FF2B5EF4-FFF2-40B4-BE49-F238E27FC236}">
                <a16:creationId xmlns:a16="http://schemas.microsoft.com/office/drawing/2014/main" id="{CC21EBAB-A365-4C99-AC99-4F2BCEF9D950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5099574" y="258867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08" name="Text Placeholder 13">
            <a:extLst>
              <a:ext uri="{FF2B5EF4-FFF2-40B4-BE49-F238E27FC236}">
                <a16:creationId xmlns:a16="http://schemas.microsoft.com/office/drawing/2014/main" id="{A6BDA468-A64E-4155-938F-8003182B1BB7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5418858" y="157421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09" name="Text Placeholder 13">
            <a:extLst>
              <a:ext uri="{FF2B5EF4-FFF2-40B4-BE49-F238E27FC236}">
                <a16:creationId xmlns:a16="http://schemas.microsoft.com/office/drawing/2014/main" id="{A91F917E-8915-4B37-86D9-6B37826B855B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5440823" y="175408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0" name="Text Placeholder 13">
            <a:extLst>
              <a:ext uri="{FF2B5EF4-FFF2-40B4-BE49-F238E27FC236}">
                <a16:creationId xmlns:a16="http://schemas.microsoft.com/office/drawing/2014/main" id="{A39E258A-0B99-4116-9D46-0D239A4B1CAC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5442551" y="196633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1" name="Text Placeholder 13">
            <a:extLst>
              <a:ext uri="{FF2B5EF4-FFF2-40B4-BE49-F238E27FC236}">
                <a16:creationId xmlns:a16="http://schemas.microsoft.com/office/drawing/2014/main" id="{136ACAA5-9E4E-4A23-A8A9-D873A4A27668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444605" y="217275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2" name="Text Placeholder 13">
            <a:extLst>
              <a:ext uri="{FF2B5EF4-FFF2-40B4-BE49-F238E27FC236}">
                <a16:creationId xmlns:a16="http://schemas.microsoft.com/office/drawing/2014/main" id="{D4BC13F1-87CB-4AF0-936C-9AD6528755F5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5448397" y="238500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3" name="Text Placeholder 13">
            <a:extLst>
              <a:ext uri="{FF2B5EF4-FFF2-40B4-BE49-F238E27FC236}">
                <a16:creationId xmlns:a16="http://schemas.microsoft.com/office/drawing/2014/main" id="{4DD2DA64-1D53-45B3-B570-828DAF2E529E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5448061" y="259107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4" name="Text Placeholder 13">
            <a:extLst>
              <a:ext uri="{FF2B5EF4-FFF2-40B4-BE49-F238E27FC236}">
                <a16:creationId xmlns:a16="http://schemas.microsoft.com/office/drawing/2014/main" id="{3F2CDB90-DAFD-4A0F-90E1-0D8A27CD78E3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5726064" y="157387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15" name="Text Placeholder 13">
            <a:extLst>
              <a:ext uri="{FF2B5EF4-FFF2-40B4-BE49-F238E27FC236}">
                <a16:creationId xmlns:a16="http://schemas.microsoft.com/office/drawing/2014/main" id="{271015C2-0412-49AB-99A1-5B445B6B013F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5748029" y="175374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6" name="Text Placeholder 13">
            <a:extLst>
              <a:ext uri="{FF2B5EF4-FFF2-40B4-BE49-F238E27FC236}">
                <a16:creationId xmlns:a16="http://schemas.microsoft.com/office/drawing/2014/main" id="{D8F2740B-15B2-4055-834A-A6E6BDFC8D64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5749757" y="196600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7" name="Text Placeholder 13">
            <a:extLst>
              <a:ext uri="{FF2B5EF4-FFF2-40B4-BE49-F238E27FC236}">
                <a16:creationId xmlns:a16="http://schemas.microsoft.com/office/drawing/2014/main" id="{8BBF4D17-3003-43BD-B00D-49993448EA9D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5751811" y="217241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8" name="Text Placeholder 13">
            <a:extLst>
              <a:ext uri="{FF2B5EF4-FFF2-40B4-BE49-F238E27FC236}">
                <a16:creationId xmlns:a16="http://schemas.microsoft.com/office/drawing/2014/main" id="{C7B64D75-4688-4E6D-A644-923D551A83D5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5755603" y="238467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19" name="Text Placeholder 13">
            <a:extLst>
              <a:ext uri="{FF2B5EF4-FFF2-40B4-BE49-F238E27FC236}">
                <a16:creationId xmlns:a16="http://schemas.microsoft.com/office/drawing/2014/main" id="{EF8CDA95-2CA6-4CEA-BF6C-2090C02CB5F7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5755267" y="259073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0" name="Text Placeholder 13">
            <a:extLst>
              <a:ext uri="{FF2B5EF4-FFF2-40B4-BE49-F238E27FC236}">
                <a16:creationId xmlns:a16="http://schemas.microsoft.com/office/drawing/2014/main" id="{B37445E1-5DFF-490D-AAAF-DB62B2ABCEC4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6067709" y="157386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21" name="Text Placeholder 13">
            <a:extLst>
              <a:ext uri="{FF2B5EF4-FFF2-40B4-BE49-F238E27FC236}">
                <a16:creationId xmlns:a16="http://schemas.microsoft.com/office/drawing/2014/main" id="{0AC201DF-A00D-4A34-AFFB-481D0995440C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6089674" y="175373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2" name="Text Placeholder 13">
            <a:extLst>
              <a:ext uri="{FF2B5EF4-FFF2-40B4-BE49-F238E27FC236}">
                <a16:creationId xmlns:a16="http://schemas.microsoft.com/office/drawing/2014/main" id="{C180C460-A2CF-494A-918A-D096D92073D3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6091402" y="196599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3" name="Text Placeholder 13">
            <a:extLst>
              <a:ext uri="{FF2B5EF4-FFF2-40B4-BE49-F238E27FC236}">
                <a16:creationId xmlns:a16="http://schemas.microsoft.com/office/drawing/2014/main" id="{B1D193C8-995D-41EC-86DD-21F9A19080C9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6093456" y="217240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4" name="Text Placeholder 13">
            <a:extLst>
              <a:ext uri="{FF2B5EF4-FFF2-40B4-BE49-F238E27FC236}">
                <a16:creationId xmlns:a16="http://schemas.microsoft.com/office/drawing/2014/main" id="{B9598B8E-34C1-4F19-A43A-FCC46F302B7A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6097248" y="238466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5" name="Text Placeholder 13">
            <a:extLst>
              <a:ext uri="{FF2B5EF4-FFF2-40B4-BE49-F238E27FC236}">
                <a16:creationId xmlns:a16="http://schemas.microsoft.com/office/drawing/2014/main" id="{DB9A6123-00F9-4006-AB75-23B91B35712F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6096912" y="259072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2" name="Text Placeholder 13">
            <a:extLst>
              <a:ext uri="{FF2B5EF4-FFF2-40B4-BE49-F238E27FC236}">
                <a16:creationId xmlns:a16="http://schemas.microsoft.com/office/drawing/2014/main" id="{066C92EF-86B7-4876-8516-C45935777755}"/>
              </a:ext>
            </a:extLst>
          </p:cNvPr>
          <p:cNvSpPr>
            <a:spLocks noGrp="1"/>
          </p:cNvSpPr>
          <p:nvPr>
            <p:ph type="body" sz="quarter" idx="186"/>
          </p:nvPr>
        </p:nvSpPr>
        <p:spPr>
          <a:xfrm>
            <a:off x="474547" y="2322298"/>
            <a:ext cx="2954453" cy="5679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33" name="Text Placeholder 13">
            <a:extLst>
              <a:ext uri="{FF2B5EF4-FFF2-40B4-BE49-F238E27FC236}">
                <a16:creationId xmlns:a16="http://schemas.microsoft.com/office/drawing/2014/main" id="{A01EDACE-FB85-4A2D-86BA-150AFEBF487B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3588938" y="2768685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34" name="Text Placeholder 13">
            <a:extLst>
              <a:ext uri="{FF2B5EF4-FFF2-40B4-BE49-F238E27FC236}">
                <a16:creationId xmlns:a16="http://schemas.microsoft.com/office/drawing/2014/main" id="{5165C7CD-2D5D-4D6A-9438-7A1E95E7186B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4081286" y="277409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5" name="Text Placeholder 13">
            <a:extLst>
              <a:ext uri="{FF2B5EF4-FFF2-40B4-BE49-F238E27FC236}">
                <a16:creationId xmlns:a16="http://schemas.microsoft.com/office/drawing/2014/main" id="{2EEC866C-53A5-426D-98AD-90FF1CD6C4B0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4388492" y="277375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6" name="Text Placeholder 13">
            <a:extLst>
              <a:ext uri="{FF2B5EF4-FFF2-40B4-BE49-F238E27FC236}">
                <a16:creationId xmlns:a16="http://schemas.microsoft.com/office/drawing/2014/main" id="{A12CF0B0-2D50-4B22-93E4-16859E09A421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4736017" y="277374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7" name="Text Placeholder 13">
            <a:extLst>
              <a:ext uri="{FF2B5EF4-FFF2-40B4-BE49-F238E27FC236}">
                <a16:creationId xmlns:a16="http://schemas.microsoft.com/office/drawing/2014/main" id="{DEF84B12-E273-4173-8201-353FA5BCFC5F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5096143" y="27734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8" name="Text Placeholder 13">
            <a:extLst>
              <a:ext uri="{FF2B5EF4-FFF2-40B4-BE49-F238E27FC236}">
                <a16:creationId xmlns:a16="http://schemas.microsoft.com/office/drawing/2014/main" id="{9B963874-05B3-413D-8A40-3C681D1497E6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5444630" y="277581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9" name="Text Placeholder 13">
            <a:extLst>
              <a:ext uri="{FF2B5EF4-FFF2-40B4-BE49-F238E27FC236}">
                <a16:creationId xmlns:a16="http://schemas.microsoft.com/office/drawing/2014/main" id="{A3B6FE10-522A-4D37-9EC1-D3C672566F7A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5751836" y="277547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0" name="Text Placeholder 13">
            <a:extLst>
              <a:ext uri="{FF2B5EF4-FFF2-40B4-BE49-F238E27FC236}">
                <a16:creationId xmlns:a16="http://schemas.microsoft.com/office/drawing/2014/main" id="{12E25E73-D575-4AE8-8098-FD93863BE86F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093481" y="277546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1" name="Text Placeholder 13">
            <a:extLst>
              <a:ext uri="{FF2B5EF4-FFF2-40B4-BE49-F238E27FC236}">
                <a16:creationId xmlns:a16="http://schemas.microsoft.com/office/drawing/2014/main" id="{FD785E18-8E09-4F82-90EA-9FA575C2C4C6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474547" y="3540605"/>
            <a:ext cx="1292648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142" name="Text Placeholder 13">
            <a:extLst>
              <a:ext uri="{FF2B5EF4-FFF2-40B4-BE49-F238E27FC236}">
                <a16:creationId xmlns:a16="http://schemas.microsoft.com/office/drawing/2014/main" id="{7EECB001-194B-4C56-9708-45C3605FB2D8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07710" y="2988672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143" name="Text Placeholder 13">
            <a:extLst>
              <a:ext uri="{FF2B5EF4-FFF2-40B4-BE49-F238E27FC236}">
                <a16:creationId xmlns:a16="http://schemas.microsoft.com/office/drawing/2014/main" id="{480C2198-0AE8-46A6-B5DB-7C792DDD2E23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07710" y="3199641"/>
            <a:ext cx="959485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144" name="Text Placeholder 13">
            <a:extLst>
              <a:ext uri="{FF2B5EF4-FFF2-40B4-BE49-F238E27FC236}">
                <a16:creationId xmlns:a16="http://schemas.microsoft.com/office/drawing/2014/main" id="{1E63394D-A1FD-40F3-99CD-2BF97345B3D4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3586505" y="3382927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46" name="Text Placeholder 13">
            <a:extLst>
              <a:ext uri="{FF2B5EF4-FFF2-40B4-BE49-F238E27FC236}">
                <a16:creationId xmlns:a16="http://schemas.microsoft.com/office/drawing/2014/main" id="{857758B1-6EDB-4CE1-B9F7-DAC6247CE0DB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2253441" y="3187502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47" name="Text Placeholder 13">
            <a:extLst>
              <a:ext uri="{FF2B5EF4-FFF2-40B4-BE49-F238E27FC236}">
                <a16:creationId xmlns:a16="http://schemas.microsoft.com/office/drawing/2014/main" id="{3C74DBB8-8289-48EA-9F3F-13167981D408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2732241" y="3484352"/>
            <a:ext cx="823979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149" name="Text Placeholder 13">
            <a:extLst>
              <a:ext uri="{FF2B5EF4-FFF2-40B4-BE49-F238E27FC236}">
                <a16:creationId xmlns:a16="http://schemas.microsoft.com/office/drawing/2014/main" id="{AA9AEC10-5E99-4F88-BAEE-1C11A64C13F1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4077479" y="338833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0" name="Text Placeholder 13">
            <a:extLst>
              <a:ext uri="{FF2B5EF4-FFF2-40B4-BE49-F238E27FC236}">
                <a16:creationId xmlns:a16="http://schemas.microsoft.com/office/drawing/2014/main" id="{58DEFDA4-D21C-49DE-B2FB-D3C02C850C4C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2254364" y="3406338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51" name="Text Placeholder 13">
            <a:extLst>
              <a:ext uri="{FF2B5EF4-FFF2-40B4-BE49-F238E27FC236}">
                <a16:creationId xmlns:a16="http://schemas.microsoft.com/office/drawing/2014/main" id="{A71F9B2A-02C0-4ED1-9080-F6A69A8C1ED4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3586859" y="3595183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52" name="Text Placeholder 13">
            <a:extLst>
              <a:ext uri="{FF2B5EF4-FFF2-40B4-BE49-F238E27FC236}">
                <a16:creationId xmlns:a16="http://schemas.microsoft.com/office/drawing/2014/main" id="{D85B45C2-DB55-4DDE-9160-7FA9A62ED6A2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4079207" y="360058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3" name="Text Placeholder 13">
            <a:extLst>
              <a:ext uri="{FF2B5EF4-FFF2-40B4-BE49-F238E27FC236}">
                <a16:creationId xmlns:a16="http://schemas.microsoft.com/office/drawing/2014/main" id="{BA3E426E-3E22-42C3-8343-6C296AE25B8F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588913" y="3801596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54" name="Text Placeholder 13">
            <a:extLst>
              <a:ext uri="{FF2B5EF4-FFF2-40B4-BE49-F238E27FC236}">
                <a16:creationId xmlns:a16="http://schemas.microsoft.com/office/drawing/2014/main" id="{52DC05E0-A4BF-4D9B-A2A3-8B96CA34833B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081261" y="380700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5" name="Text Placeholder 13">
            <a:extLst>
              <a:ext uri="{FF2B5EF4-FFF2-40B4-BE49-F238E27FC236}">
                <a16:creationId xmlns:a16="http://schemas.microsoft.com/office/drawing/2014/main" id="{800BAE80-C542-45B6-BEEB-186A140F9AC2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3592705" y="4013852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56" name="Text Placeholder 13">
            <a:extLst>
              <a:ext uri="{FF2B5EF4-FFF2-40B4-BE49-F238E27FC236}">
                <a16:creationId xmlns:a16="http://schemas.microsoft.com/office/drawing/2014/main" id="{D8BEB03C-D0E6-4540-B955-2C0567C242C0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4085053" y="401925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7" name="Text Placeholder 13">
            <a:extLst>
              <a:ext uri="{FF2B5EF4-FFF2-40B4-BE49-F238E27FC236}">
                <a16:creationId xmlns:a16="http://schemas.microsoft.com/office/drawing/2014/main" id="{A482387E-B1BD-49F5-8C8A-FCF5F8585864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3592369" y="4219918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58" name="Text Placeholder 13">
            <a:extLst>
              <a:ext uri="{FF2B5EF4-FFF2-40B4-BE49-F238E27FC236}">
                <a16:creationId xmlns:a16="http://schemas.microsoft.com/office/drawing/2014/main" id="{6AC68EBE-32EC-44C9-9F8F-ED8594996306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4084717" y="422532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0" name="Text Placeholder 13">
            <a:extLst>
              <a:ext uri="{FF2B5EF4-FFF2-40B4-BE49-F238E27FC236}">
                <a16:creationId xmlns:a16="http://schemas.microsoft.com/office/drawing/2014/main" id="{0526774F-9989-4399-A8BE-400F4014D816}"/>
              </a:ext>
            </a:extLst>
          </p:cNvPr>
          <p:cNvSpPr>
            <a:spLocks noGrp="1"/>
          </p:cNvSpPr>
          <p:nvPr>
            <p:ph type="body" sz="quarter" idx="214" hasCustomPrompt="1"/>
          </p:nvPr>
        </p:nvSpPr>
        <p:spPr>
          <a:xfrm>
            <a:off x="4384685" y="338799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1" name="Text Placeholder 13">
            <a:extLst>
              <a:ext uri="{FF2B5EF4-FFF2-40B4-BE49-F238E27FC236}">
                <a16:creationId xmlns:a16="http://schemas.microsoft.com/office/drawing/2014/main" id="{987FC16A-A474-4A1E-A748-CBD375A675AB}"/>
              </a:ext>
            </a:extLst>
          </p:cNvPr>
          <p:cNvSpPr>
            <a:spLocks noGrp="1"/>
          </p:cNvSpPr>
          <p:nvPr>
            <p:ph type="body" sz="quarter" idx="215" hasCustomPrompt="1"/>
          </p:nvPr>
        </p:nvSpPr>
        <p:spPr>
          <a:xfrm>
            <a:off x="4386413" y="360025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2" name="Text Placeholder 13">
            <a:extLst>
              <a:ext uri="{FF2B5EF4-FFF2-40B4-BE49-F238E27FC236}">
                <a16:creationId xmlns:a16="http://schemas.microsoft.com/office/drawing/2014/main" id="{173E6A21-ACF9-4037-BAB8-DE8223C9096E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4388467" y="380666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3" name="Text Placeholder 13">
            <a:extLst>
              <a:ext uri="{FF2B5EF4-FFF2-40B4-BE49-F238E27FC236}">
                <a16:creationId xmlns:a16="http://schemas.microsoft.com/office/drawing/2014/main" id="{8949D3EA-3F6B-4333-ADEC-A999D22BEEB9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4392259" y="401892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4" name="Text Placeholder 13">
            <a:extLst>
              <a:ext uri="{FF2B5EF4-FFF2-40B4-BE49-F238E27FC236}">
                <a16:creationId xmlns:a16="http://schemas.microsoft.com/office/drawing/2014/main" id="{1A45B8A9-5E4B-47A3-B711-E1D1ECE005F4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4391923" y="422498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6" name="Text Placeholder 13">
            <a:extLst>
              <a:ext uri="{FF2B5EF4-FFF2-40B4-BE49-F238E27FC236}">
                <a16:creationId xmlns:a16="http://schemas.microsoft.com/office/drawing/2014/main" id="{B68BCF25-5904-4F57-BA51-D72D21B6EACD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4732210" y="338798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7" name="Text Placeholder 13">
            <a:extLst>
              <a:ext uri="{FF2B5EF4-FFF2-40B4-BE49-F238E27FC236}">
                <a16:creationId xmlns:a16="http://schemas.microsoft.com/office/drawing/2014/main" id="{6B4F5095-460B-451A-AF6C-FE4CAA0177A3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4733938" y="360024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8" name="Text Placeholder 13">
            <a:extLst>
              <a:ext uri="{FF2B5EF4-FFF2-40B4-BE49-F238E27FC236}">
                <a16:creationId xmlns:a16="http://schemas.microsoft.com/office/drawing/2014/main" id="{078495AC-F065-473D-AD1B-89F68CC5EF3D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735992" y="380665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9" name="Text Placeholder 13">
            <a:extLst>
              <a:ext uri="{FF2B5EF4-FFF2-40B4-BE49-F238E27FC236}">
                <a16:creationId xmlns:a16="http://schemas.microsoft.com/office/drawing/2014/main" id="{AD3C86FB-D2BC-4B60-8BBF-4ADF4D571F38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739784" y="401891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0" name="Text Placeholder 13">
            <a:extLst>
              <a:ext uri="{FF2B5EF4-FFF2-40B4-BE49-F238E27FC236}">
                <a16:creationId xmlns:a16="http://schemas.microsoft.com/office/drawing/2014/main" id="{EA2BCF76-3ECF-40E0-BDDD-394E3348F12F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4739448" y="422498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2" name="Text Placeholder 13">
            <a:extLst>
              <a:ext uri="{FF2B5EF4-FFF2-40B4-BE49-F238E27FC236}">
                <a16:creationId xmlns:a16="http://schemas.microsoft.com/office/drawing/2014/main" id="{5102431A-5DDC-46BA-91BA-BE4B48FF374C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5092336" y="338765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3" name="Text Placeholder 13">
            <a:extLst>
              <a:ext uri="{FF2B5EF4-FFF2-40B4-BE49-F238E27FC236}">
                <a16:creationId xmlns:a16="http://schemas.microsoft.com/office/drawing/2014/main" id="{1F0A35C1-5B6B-4360-9C76-385177D9A9B4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5094064" y="359990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4" name="Text Placeholder 13">
            <a:extLst>
              <a:ext uri="{FF2B5EF4-FFF2-40B4-BE49-F238E27FC236}">
                <a16:creationId xmlns:a16="http://schemas.microsoft.com/office/drawing/2014/main" id="{0814594D-2606-4014-AC65-3D132309A1EE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096118" y="380632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5" name="Text Placeholder 13">
            <a:extLst>
              <a:ext uri="{FF2B5EF4-FFF2-40B4-BE49-F238E27FC236}">
                <a16:creationId xmlns:a16="http://schemas.microsoft.com/office/drawing/2014/main" id="{EC0DCC2D-2DC2-4288-B917-0DB02722FA6B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099910" y="401857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6" name="Text Placeholder 13">
            <a:extLst>
              <a:ext uri="{FF2B5EF4-FFF2-40B4-BE49-F238E27FC236}">
                <a16:creationId xmlns:a16="http://schemas.microsoft.com/office/drawing/2014/main" id="{8EB8DDC0-E6F0-433C-ADCA-466DCBA8C644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5099574" y="422464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8" name="Text Placeholder 13">
            <a:extLst>
              <a:ext uri="{FF2B5EF4-FFF2-40B4-BE49-F238E27FC236}">
                <a16:creationId xmlns:a16="http://schemas.microsoft.com/office/drawing/2014/main" id="{674C5E03-9577-42C9-A1DD-79DF299FF442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5440823" y="339005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9" name="Text Placeholder 13">
            <a:extLst>
              <a:ext uri="{FF2B5EF4-FFF2-40B4-BE49-F238E27FC236}">
                <a16:creationId xmlns:a16="http://schemas.microsoft.com/office/drawing/2014/main" id="{8BFA3690-3185-453B-A9E4-4055F410F37F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5442551" y="360231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0" name="Text Placeholder 13">
            <a:extLst>
              <a:ext uri="{FF2B5EF4-FFF2-40B4-BE49-F238E27FC236}">
                <a16:creationId xmlns:a16="http://schemas.microsoft.com/office/drawing/2014/main" id="{7E460F0A-E341-4322-B359-0C1B690BF27E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5444605" y="380872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1" name="Text Placeholder 13">
            <a:extLst>
              <a:ext uri="{FF2B5EF4-FFF2-40B4-BE49-F238E27FC236}">
                <a16:creationId xmlns:a16="http://schemas.microsoft.com/office/drawing/2014/main" id="{E687C66E-B4DA-4E1C-9CEA-2D078B076ED4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5448397" y="402097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2" name="Text Placeholder 13">
            <a:extLst>
              <a:ext uri="{FF2B5EF4-FFF2-40B4-BE49-F238E27FC236}">
                <a16:creationId xmlns:a16="http://schemas.microsoft.com/office/drawing/2014/main" id="{C0861CF8-C3B7-468C-B97A-095BCE4D2E15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448061" y="422704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4" name="Text Placeholder 13">
            <a:extLst>
              <a:ext uri="{FF2B5EF4-FFF2-40B4-BE49-F238E27FC236}">
                <a16:creationId xmlns:a16="http://schemas.microsoft.com/office/drawing/2014/main" id="{2C5EF6EE-4DBB-4C6A-A60B-D0A370983301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5748029" y="338971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5" name="Text Placeholder 13">
            <a:extLst>
              <a:ext uri="{FF2B5EF4-FFF2-40B4-BE49-F238E27FC236}">
                <a16:creationId xmlns:a16="http://schemas.microsoft.com/office/drawing/2014/main" id="{EF9FAA5A-E255-40DF-944F-6A0651B2C279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5749757" y="360197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6" name="Text Placeholder 13">
            <a:extLst>
              <a:ext uri="{FF2B5EF4-FFF2-40B4-BE49-F238E27FC236}">
                <a16:creationId xmlns:a16="http://schemas.microsoft.com/office/drawing/2014/main" id="{05D02707-D3FB-4BD1-927F-8F0BD904560D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5751811" y="380838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7" name="Text Placeholder 13">
            <a:extLst>
              <a:ext uri="{FF2B5EF4-FFF2-40B4-BE49-F238E27FC236}">
                <a16:creationId xmlns:a16="http://schemas.microsoft.com/office/drawing/2014/main" id="{D96D499F-35E6-4C78-8A74-5E9B0177E6FD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5755603" y="402064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8" name="Text Placeholder 13">
            <a:extLst>
              <a:ext uri="{FF2B5EF4-FFF2-40B4-BE49-F238E27FC236}">
                <a16:creationId xmlns:a16="http://schemas.microsoft.com/office/drawing/2014/main" id="{89E8AF3B-2629-46DE-98EE-974C066B1E48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5755267" y="422670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0" name="Text Placeholder 13">
            <a:extLst>
              <a:ext uri="{FF2B5EF4-FFF2-40B4-BE49-F238E27FC236}">
                <a16:creationId xmlns:a16="http://schemas.microsoft.com/office/drawing/2014/main" id="{42022B6B-A33A-4AF0-8864-99AAF864119A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6089674" y="338971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1" name="Text Placeholder 13">
            <a:extLst>
              <a:ext uri="{FF2B5EF4-FFF2-40B4-BE49-F238E27FC236}">
                <a16:creationId xmlns:a16="http://schemas.microsoft.com/office/drawing/2014/main" id="{3492F1E4-B861-4691-85D3-F9725C1A4EA5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6091402" y="360196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2" name="Text Placeholder 13">
            <a:extLst>
              <a:ext uri="{FF2B5EF4-FFF2-40B4-BE49-F238E27FC236}">
                <a16:creationId xmlns:a16="http://schemas.microsoft.com/office/drawing/2014/main" id="{237A141A-210F-4A21-BA2B-45E6A7AD1C8A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6093456" y="380837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3" name="Text Placeholder 13">
            <a:extLst>
              <a:ext uri="{FF2B5EF4-FFF2-40B4-BE49-F238E27FC236}">
                <a16:creationId xmlns:a16="http://schemas.microsoft.com/office/drawing/2014/main" id="{861C6CDD-08F2-442C-91CE-9941A8AD0743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6097248" y="402063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4" name="Text Placeholder 13">
            <a:extLst>
              <a:ext uri="{FF2B5EF4-FFF2-40B4-BE49-F238E27FC236}">
                <a16:creationId xmlns:a16="http://schemas.microsoft.com/office/drawing/2014/main" id="{8DD22ABF-72B5-4D35-8F60-EE1022CDA022}"/>
              </a:ext>
            </a:extLst>
          </p:cNvPr>
          <p:cNvSpPr>
            <a:spLocks noGrp="1"/>
          </p:cNvSpPr>
          <p:nvPr>
            <p:ph type="body" sz="quarter" idx="248" hasCustomPrompt="1"/>
          </p:nvPr>
        </p:nvSpPr>
        <p:spPr>
          <a:xfrm>
            <a:off x="6096912" y="422670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5" name="Text Placeholder 13">
            <a:extLst>
              <a:ext uri="{FF2B5EF4-FFF2-40B4-BE49-F238E27FC236}">
                <a16:creationId xmlns:a16="http://schemas.microsoft.com/office/drawing/2014/main" id="{72EA0D82-C3CF-42E1-93B9-3959DA2E95EE}"/>
              </a:ext>
            </a:extLst>
          </p:cNvPr>
          <p:cNvSpPr>
            <a:spLocks noGrp="1"/>
          </p:cNvSpPr>
          <p:nvPr>
            <p:ph type="body" sz="quarter" idx="249"/>
          </p:nvPr>
        </p:nvSpPr>
        <p:spPr>
          <a:xfrm>
            <a:off x="474547" y="3958271"/>
            <a:ext cx="2954453" cy="5679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96" name="Text Placeholder 13">
            <a:extLst>
              <a:ext uri="{FF2B5EF4-FFF2-40B4-BE49-F238E27FC236}">
                <a16:creationId xmlns:a16="http://schemas.microsoft.com/office/drawing/2014/main" id="{02BEB929-1959-484D-A9BD-158A1AD0171C}"/>
              </a:ext>
            </a:extLst>
          </p:cNvPr>
          <p:cNvSpPr>
            <a:spLocks noGrp="1"/>
          </p:cNvSpPr>
          <p:nvPr>
            <p:ph type="body" sz="quarter" idx="250" hasCustomPrompt="1"/>
          </p:nvPr>
        </p:nvSpPr>
        <p:spPr>
          <a:xfrm>
            <a:off x="3588938" y="4404658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97" name="Text Placeholder 13">
            <a:extLst>
              <a:ext uri="{FF2B5EF4-FFF2-40B4-BE49-F238E27FC236}">
                <a16:creationId xmlns:a16="http://schemas.microsoft.com/office/drawing/2014/main" id="{13418C2F-6BE0-4E60-B107-C76887139411}"/>
              </a:ext>
            </a:extLst>
          </p:cNvPr>
          <p:cNvSpPr>
            <a:spLocks noGrp="1"/>
          </p:cNvSpPr>
          <p:nvPr>
            <p:ph type="body" sz="quarter" idx="251" hasCustomPrompt="1"/>
          </p:nvPr>
        </p:nvSpPr>
        <p:spPr>
          <a:xfrm>
            <a:off x="4081286" y="441006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8" name="Text Placeholder 13">
            <a:extLst>
              <a:ext uri="{FF2B5EF4-FFF2-40B4-BE49-F238E27FC236}">
                <a16:creationId xmlns:a16="http://schemas.microsoft.com/office/drawing/2014/main" id="{6BD65430-61E8-43C3-9394-D0DDDC7CC490}"/>
              </a:ext>
            </a:extLst>
          </p:cNvPr>
          <p:cNvSpPr>
            <a:spLocks noGrp="1"/>
          </p:cNvSpPr>
          <p:nvPr>
            <p:ph type="body" sz="quarter" idx="252" hasCustomPrompt="1"/>
          </p:nvPr>
        </p:nvSpPr>
        <p:spPr>
          <a:xfrm>
            <a:off x="4388492" y="440972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9" name="Text Placeholder 13">
            <a:extLst>
              <a:ext uri="{FF2B5EF4-FFF2-40B4-BE49-F238E27FC236}">
                <a16:creationId xmlns:a16="http://schemas.microsoft.com/office/drawing/2014/main" id="{C7607E61-9571-4885-8779-AE63AC2A6F00}"/>
              </a:ext>
            </a:extLst>
          </p:cNvPr>
          <p:cNvSpPr>
            <a:spLocks noGrp="1"/>
          </p:cNvSpPr>
          <p:nvPr>
            <p:ph type="body" sz="quarter" idx="253" hasCustomPrompt="1"/>
          </p:nvPr>
        </p:nvSpPr>
        <p:spPr>
          <a:xfrm>
            <a:off x="4736017" y="440972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0" name="Text Placeholder 13">
            <a:extLst>
              <a:ext uri="{FF2B5EF4-FFF2-40B4-BE49-F238E27FC236}">
                <a16:creationId xmlns:a16="http://schemas.microsoft.com/office/drawing/2014/main" id="{87436AF2-6604-4374-ACF7-3C7AEEBB871A}"/>
              </a:ext>
            </a:extLst>
          </p:cNvPr>
          <p:cNvSpPr>
            <a:spLocks noGrp="1"/>
          </p:cNvSpPr>
          <p:nvPr>
            <p:ph type="body" sz="quarter" idx="254" hasCustomPrompt="1"/>
          </p:nvPr>
        </p:nvSpPr>
        <p:spPr>
          <a:xfrm>
            <a:off x="5096143" y="440938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1" name="Text Placeholder 13">
            <a:extLst>
              <a:ext uri="{FF2B5EF4-FFF2-40B4-BE49-F238E27FC236}">
                <a16:creationId xmlns:a16="http://schemas.microsoft.com/office/drawing/2014/main" id="{3D96CE31-2EC8-4171-B925-E8D64BB95C13}"/>
              </a:ext>
            </a:extLst>
          </p:cNvPr>
          <p:cNvSpPr>
            <a:spLocks noGrp="1"/>
          </p:cNvSpPr>
          <p:nvPr>
            <p:ph type="body" sz="quarter" idx="255" hasCustomPrompt="1"/>
          </p:nvPr>
        </p:nvSpPr>
        <p:spPr>
          <a:xfrm>
            <a:off x="5444630" y="441178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2" name="Text Placeholder 13">
            <a:extLst>
              <a:ext uri="{FF2B5EF4-FFF2-40B4-BE49-F238E27FC236}">
                <a16:creationId xmlns:a16="http://schemas.microsoft.com/office/drawing/2014/main" id="{5544FCE1-784F-4EDC-A9EB-B30A16BF0382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5751836" y="441144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03" name="Text Placeholder 13">
            <a:extLst>
              <a:ext uri="{FF2B5EF4-FFF2-40B4-BE49-F238E27FC236}">
                <a16:creationId xmlns:a16="http://schemas.microsoft.com/office/drawing/2014/main" id="{175C3864-B1E2-4E6E-95E6-58FDC5E94DB2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6093481" y="441144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7" name="Text Placeholder 13">
            <a:extLst>
              <a:ext uri="{FF2B5EF4-FFF2-40B4-BE49-F238E27FC236}">
                <a16:creationId xmlns:a16="http://schemas.microsoft.com/office/drawing/2014/main" id="{CC88C830-DACF-4DA0-99C4-4E97F7BDDF01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474547" y="5174452"/>
            <a:ext cx="1292648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268" name="Text Placeholder 13">
            <a:extLst>
              <a:ext uri="{FF2B5EF4-FFF2-40B4-BE49-F238E27FC236}">
                <a16:creationId xmlns:a16="http://schemas.microsoft.com/office/drawing/2014/main" id="{E82F926A-5A0B-4DC5-A014-273F8EA9480A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807710" y="4622519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269" name="Text Placeholder 13">
            <a:extLst>
              <a:ext uri="{FF2B5EF4-FFF2-40B4-BE49-F238E27FC236}">
                <a16:creationId xmlns:a16="http://schemas.microsoft.com/office/drawing/2014/main" id="{32B83BB0-F5FF-4540-B1AC-114540EFA2A1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807710" y="4833488"/>
            <a:ext cx="959485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270" name="Text Placeholder 13">
            <a:extLst>
              <a:ext uri="{FF2B5EF4-FFF2-40B4-BE49-F238E27FC236}">
                <a16:creationId xmlns:a16="http://schemas.microsoft.com/office/drawing/2014/main" id="{48AF85F3-96A5-4011-9106-218A8FBDCD66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3586505" y="5016774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72" name="Text Placeholder 13">
            <a:extLst>
              <a:ext uri="{FF2B5EF4-FFF2-40B4-BE49-F238E27FC236}">
                <a16:creationId xmlns:a16="http://schemas.microsoft.com/office/drawing/2014/main" id="{DD65D40C-F4FF-4131-93A0-9D91245E5E6B}"/>
              </a:ext>
            </a:extLst>
          </p:cNvPr>
          <p:cNvSpPr>
            <a:spLocks noGrp="1"/>
          </p:cNvSpPr>
          <p:nvPr>
            <p:ph type="body" sz="quarter" idx="263" hasCustomPrompt="1"/>
          </p:nvPr>
        </p:nvSpPr>
        <p:spPr>
          <a:xfrm>
            <a:off x="2253441" y="4821349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273" name="Text Placeholder 13">
            <a:extLst>
              <a:ext uri="{FF2B5EF4-FFF2-40B4-BE49-F238E27FC236}">
                <a16:creationId xmlns:a16="http://schemas.microsoft.com/office/drawing/2014/main" id="{311AFE06-1EF5-49E6-A44F-C83DC01BF9ED}"/>
              </a:ext>
            </a:extLst>
          </p:cNvPr>
          <p:cNvSpPr>
            <a:spLocks noGrp="1"/>
          </p:cNvSpPr>
          <p:nvPr>
            <p:ph type="body" sz="quarter" idx="264" hasCustomPrompt="1"/>
          </p:nvPr>
        </p:nvSpPr>
        <p:spPr>
          <a:xfrm>
            <a:off x="2732241" y="5118199"/>
            <a:ext cx="823979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275" name="Text Placeholder 13">
            <a:extLst>
              <a:ext uri="{FF2B5EF4-FFF2-40B4-BE49-F238E27FC236}">
                <a16:creationId xmlns:a16="http://schemas.microsoft.com/office/drawing/2014/main" id="{997E2460-2851-46D1-9FCD-0BF2433221F3}"/>
              </a:ext>
            </a:extLst>
          </p:cNvPr>
          <p:cNvSpPr>
            <a:spLocks noGrp="1"/>
          </p:cNvSpPr>
          <p:nvPr>
            <p:ph type="body" sz="quarter" idx="266" hasCustomPrompt="1"/>
          </p:nvPr>
        </p:nvSpPr>
        <p:spPr>
          <a:xfrm>
            <a:off x="4077479" y="502218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6" name="Text Placeholder 13">
            <a:extLst>
              <a:ext uri="{FF2B5EF4-FFF2-40B4-BE49-F238E27FC236}">
                <a16:creationId xmlns:a16="http://schemas.microsoft.com/office/drawing/2014/main" id="{880594E4-2BBD-472A-8B6C-1C792371BE09}"/>
              </a:ext>
            </a:extLst>
          </p:cNvPr>
          <p:cNvSpPr>
            <a:spLocks noGrp="1"/>
          </p:cNvSpPr>
          <p:nvPr>
            <p:ph type="body" sz="quarter" idx="267" hasCustomPrompt="1"/>
          </p:nvPr>
        </p:nvSpPr>
        <p:spPr>
          <a:xfrm>
            <a:off x="2254364" y="5040185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277" name="Text Placeholder 13">
            <a:extLst>
              <a:ext uri="{FF2B5EF4-FFF2-40B4-BE49-F238E27FC236}">
                <a16:creationId xmlns:a16="http://schemas.microsoft.com/office/drawing/2014/main" id="{AAD1BCD3-EBE2-4F1C-8AD0-AA023C54A0BA}"/>
              </a:ext>
            </a:extLst>
          </p:cNvPr>
          <p:cNvSpPr>
            <a:spLocks noGrp="1"/>
          </p:cNvSpPr>
          <p:nvPr>
            <p:ph type="body" sz="quarter" idx="268" hasCustomPrompt="1"/>
          </p:nvPr>
        </p:nvSpPr>
        <p:spPr>
          <a:xfrm>
            <a:off x="3586859" y="5229030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78" name="Text Placeholder 13">
            <a:extLst>
              <a:ext uri="{FF2B5EF4-FFF2-40B4-BE49-F238E27FC236}">
                <a16:creationId xmlns:a16="http://schemas.microsoft.com/office/drawing/2014/main" id="{B2FCBA35-3800-42A9-88A0-774156890C6E}"/>
              </a:ext>
            </a:extLst>
          </p:cNvPr>
          <p:cNvSpPr>
            <a:spLocks noGrp="1"/>
          </p:cNvSpPr>
          <p:nvPr>
            <p:ph type="body" sz="quarter" idx="269" hasCustomPrompt="1"/>
          </p:nvPr>
        </p:nvSpPr>
        <p:spPr>
          <a:xfrm>
            <a:off x="4079207" y="523443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9" name="Text Placeholder 13">
            <a:extLst>
              <a:ext uri="{FF2B5EF4-FFF2-40B4-BE49-F238E27FC236}">
                <a16:creationId xmlns:a16="http://schemas.microsoft.com/office/drawing/2014/main" id="{1DA5C4A3-CC60-430F-B504-984DEBB8D885}"/>
              </a:ext>
            </a:extLst>
          </p:cNvPr>
          <p:cNvSpPr>
            <a:spLocks noGrp="1"/>
          </p:cNvSpPr>
          <p:nvPr>
            <p:ph type="body" sz="quarter" idx="270" hasCustomPrompt="1"/>
          </p:nvPr>
        </p:nvSpPr>
        <p:spPr>
          <a:xfrm>
            <a:off x="3588913" y="5435443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80" name="Text Placeholder 13">
            <a:extLst>
              <a:ext uri="{FF2B5EF4-FFF2-40B4-BE49-F238E27FC236}">
                <a16:creationId xmlns:a16="http://schemas.microsoft.com/office/drawing/2014/main" id="{60A0B690-B8E2-4AC2-A8D2-6B373B05AFFE}"/>
              </a:ext>
            </a:extLst>
          </p:cNvPr>
          <p:cNvSpPr>
            <a:spLocks noGrp="1"/>
          </p:cNvSpPr>
          <p:nvPr>
            <p:ph type="body" sz="quarter" idx="271" hasCustomPrompt="1"/>
          </p:nvPr>
        </p:nvSpPr>
        <p:spPr>
          <a:xfrm>
            <a:off x="4081261" y="544084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1" name="Text Placeholder 13">
            <a:extLst>
              <a:ext uri="{FF2B5EF4-FFF2-40B4-BE49-F238E27FC236}">
                <a16:creationId xmlns:a16="http://schemas.microsoft.com/office/drawing/2014/main" id="{25D39463-FB19-4CD8-A53B-380BC8A3523E}"/>
              </a:ext>
            </a:extLst>
          </p:cNvPr>
          <p:cNvSpPr>
            <a:spLocks noGrp="1"/>
          </p:cNvSpPr>
          <p:nvPr>
            <p:ph type="body" sz="quarter" idx="272" hasCustomPrompt="1"/>
          </p:nvPr>
        </p:nvSpPr>
        <p:spPr>
          <a:xfrm>
            <a:off x="3592705" y="5647699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82" name="Text Placeholder 13">
            <a:extLst>
              <a:ext uri="{FF2B5EF4-FFF2-40B4-BE49-F238E27FC236}">
                <a16:creationId xmlns:a16="http://schemas.microsoft.com/office/drawing/2014/main" id="{D3F44A6A-0143-4AF4-943C-D457116EE1DC}"/>
              </a:ext>
            </a:extLst>
          </p:cNvPr>
          <p:cNvSpPr>
            <a:spLocks noGrp="1"/>
          </p:cNvSpPr>
          <p:nvPr>
            <p:ph type="body" sz="quarter" idx="273" hasCustomPrompt="1"/>
          </p:nvPr>
        </p:nvSpPr>
        <p:spPr>
          <a:xfrm>
            <a:off x="4085053" y="565310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3" name="Text Placeholder 13">
            <a:extLst>
              <a:ext uri="{FF2B5EF4-FFF2-40B4-BE49-F238E27FC236}">
                <a16:creationId xmlns:a16="http://schemas.microsoft.com/office/drawing/2014/main" id="{82BB77E1-11E8-4260-BCBE-9A86A2683766}"/>
              </a:ext>
            </a:extLst>
          </p:cNvPr>
          <p:cNvSpPr>
            <a:spLocks noGrp="1"/>
          </p:cNvSpPr>
          <p:nvPr>
            <p:ph type="body" sz="quarter" idx="274" hasCustomPrompt="1"/>
          </p:nvPr>
        </p:nvSpPr>
        <p:spPr>
          <a:xfrm>
            <a:off x="3592369" y="5853765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84" name="Text Placeholder 13">
            <a:extLst>
              <a:ext uri="{FF2B5EF4-FFF2-40B4-BE49-F238E27FC236}">
                <a16:creationId xmlns:a16="http://schemas.microsoft.com/office/drawing/2014/main" id="{3C62536E-4CC8-403A-AA61-21F3432FC165}"/>
              </a:ext>
            </a:extLst>
          </p:cNvPr>
          <p:cNvSpPr>
            <a:spLocks noGrp="1"/>
          </p:cNvSpPr>
          <p:nvPr>
            <p:ph type="body" sz="quarter" idx="275" hasCustomPrompt="1"/>
          </p:nvPr>
        </p:nvSpPr>
        <p:spPr>
          <a:xfrm>
            <a:off x="4084717" y="585917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6" name="Text Placeholder 13">
            <a:extLst>
              <a:ext uri="{FF2B5EF4-FFF2-40B4-BE49-F238E27FC236}">
                <a16:creationId xmlns:a16="http://schemas.microsoft.com/office/drawing/2014/main" id="{89613FA5-5844-49BF-9CF7-C7105E1A2CA6}"/>
              </a:ext>
            </a:extLst>
          </p:cNvPr>
          <p:cNvSpPr>
            <a:spLocks noGrp="1"/>
          </p:cNvSpPr>
          <p:nvPr>
            <p:ph type="body" sz="quarter" idx="277" hasCustomPrompt="1"/>
          </p:nvPr>
        </p:nvSpPr>
        <p:spPr>
          <a:xfrm>
            <a:off x="4384685" y="502184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7" name="Text Placeholder 13">
            <a:extLst>
              <a:ext uri="{FF2B5EF4-FFF2-40B4-BE49-F238E27FC236}">
                <a16:creationId xmlns:a16="http://schemas.microsoft.com/office/drawing/2014/main" id="{C0102B6C-D367-4EF9-A683-35E258E3F9FF}"/>
              </a:ext>
            </a:extLst>
          </p:cNvPr>
          <p:cNvSpPr>
            <a:spLocks noGrp="1"/>
          </p:cNvSpPr>
          <p:nvPr>
            <p:ph type="body" sz="quarter" idx="278" hasCustomPrompt="1"/>
          </p:nvPr>
        </p:nvSpPr>
        <p:spPr>
          <a:xfrm>
            <a:off x="4386413" y="523410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8" name="Text Placeholder 13">
            <a:extLst>
              <a:ext uri="{FF2B5EF4-FFF2-40B4-BE49-F238E27FC236}">
                <a16:creationId xmlns:a16="http://schemas.microsoft.com/office/drawing/2014/main" id="{C8B1EA09-843E-4C13-BC1A-CDF0BB50F18F}"/>
              </a:ext>
            </a:extLst>
          </p:cNvPr>
          <p:cNvSpPr>
            <a:spLocks noGrp="1"/>
          </p:cNvSpPr>
          <p:nvPr>
            <p:ph type="body" sz="quarter" idx="279" hasCustomPrompt="1"/>
          </p:nvPr>
        </p:nvSpPr>
        <p:spPr>
          <a:xfrm>
            <a:off x="4388467" y="544051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9" name="Text Placeholder 13">
            <a:extLst>
              <a:ext uri="{FF2B5EF4-FFF2-40B4-BE49-F238E27FC236}">
                <a16:creationId xmlns:a16="http://schemas.microsoft.com/office/drawing/2014/main" id="{F79A6302-3735-43AA-84B8-B19BA14300C9}"/>
              </a:ext>
            </a:extLst>
          </p:cNvPr>
          <p:cNvSpPr>
            <a:spLocks noGrp="1"/>
          </p:cNvSpPr>
          <p:nvPr>
            <p:ph type="body" sz="quarter" idx="280" hasCustomPrompt="1"/>
          </p:nvPr>
        </p:nvSpPr>
        <p:spPr>
          <a:xfrm>
            <a:off x="4392259" y="565276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0" name="Text Placeholder 13">
            <a:extLst>
              <a:ext uri="{FF2B5EF4-FFF2-40B4-BE49-F238E27FC236}">
                <a16:creationId xmlns:a16="http://schemas.microsoft.com/office/drawing/2014/main" id="{9FF134CD-9171-4138-AE39-ADE429AFDBF1}"/>
              </a:ext>
            </a:extLst>
          </p:cNvPr>
          <p:cNvSpPr>
            <a:spLocks noGrp="1"/>
          </p:cNvSpPr>
          <p:nvPr>
            <p:ph type="body" sz="quarter" idx="281" hasCustomPrompt="1"/>
          </p:nvPr>
        </p:nvSpPr>
        <p:spPr>
          <a:xfrm>
            <a:off x="4391923" y="585883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2" name="Text Placeholder 13">
            <a:extLst>
              <a:ext uri="{FF2B5EF4-FFF2-40B4-BE49-F238E27FC236}">
                <a16:creationId xmlns:a16="http://schemas.microsoft.com/office/drawing/2014/main" id="{3C360772-EA46-4C08-88A6-8868AB56CF8E}"/>
              </a:ext>
            </a:extLst>
          </p:cNvPr>
          <p:cNvSpPr>
            <a:spLocks noGrp="1"/>
          </p:cNvSpPr>
          <p:nvPr>
            <p:ph type="body" sz="quarter" idx="283" hasCustomPrompt="1"/>
          </p:nvPr>
        </p:nvSpPr>
        <p:spPr>
          <a:xfrm>
            <a:off x="4732210" y="502183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3" name="Text Placeholder 13">
            <a:extLst>
              <a:ext uri="{FF2B5EF4-FFF2-40B4-BE49-F238E27FC236}">
                <a16:creationId xmlns:a16="http://schemas.microsoft.com/office/drawing/2014/main" id="{B762D352-173C-4338-8BA2-F7A04241066A}"/>
              </a:ext>
            </a:extLst>
          </p:cNvPr>
          <p:cNvSpPr>
            <a:spLocks noGrp="1"/>
          </p:cNvSpPr>
          <p:nvPr>
            <p:ph type="body" sz="quarter" idx="284" hasCustomPrompt="1"/>
          </p:nvPr>
        </p:nvSpPr>
        <p:spPr>
          <a:xfrm>
            <a:off x="4733938" y="523409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4" name="Text Placeholder 13">
            <a:extLst>
              <a:ext uri="{FF2B5EF4-FFF2-40B4-BE49-F238E27FC236}">
                <a16:creationId xmlns:a16="http://schemas.microsoft.com/office/drawing/2014/main" id="{F80B8D42-4D7A-4C3F-A7EA-A9E534F10EE0}"/>
              </a:ext>
            </a:extLst>
          </p:cNvPr>
          <p:cNvSpPr>
            <a:spLocks noGrp="1"/>
          </p:cNvSpPr>
          <p:nvPr>
            <p:ph type="body" sz="quarter" idx="285" hasCustomPrompt="1"/>
          </p:nvPr>
        </p:nvSpPr>
        <p:spPr>
          <a:xfrm>
            <a:off x="4735992" y="544050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5" name="Text Placeholder 13">
            <a:extLst>
              <a:ext uri="{FF2B5EF4-FFF2-40B4-BE49-F238E27FC236}">
                <a16:creationId xmlns:a16="http://schemas.microsoft.com/office/drawing/2014/main" id="{B26442F1-5D90-4D27-A219-A487B6156FFF}"/>
              </a:ext>
            </a:extLst>
          </p:cNvPr>
          <p:cNvSpPr>
            <a:spLocks noGrp="1"/>
          </p:cNvSpPr>
          <p:nvPr>
            <p:ph type="body" sz="quarter" idx="286" hasCustomPrompt="1"/>
          </p:nvPr>
        </p:nvSpPr>
        <p:spPr>
          <a:xfrm>
            <a:off x="4739784" y="565276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6" name="Text Placeholder 13">
            <a:extLst>
              <a:ext uri="{FF2B5EF4-FFF2-40B4-BE49-F238E27FC236}">
                <a16:creationId xmlns:a16="http://schemas.microsoft.com/office/drawing/2014/main" id="{65A9A557-6FCC-47C4-B0B6-7A43F0AFA25A}"/>
              </a:ext>
            </a:extLst>
          </p:cNvPr>
          <p:cNvSpPr>
            <a:spLocks noGrp="1"/>
          </p:cNvSpPr>
          <p:nvPr>
            <p:ph type="body" sz="quarter" idx="287" hasCustomPrompt="1"/>
          </p:nvPr>
        </p:nvSpPr>
        <p:spPr>
          <a:xfrm>
            <a:off x="4739448" y="585882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8" name="Text Placeholder 13">
            <a:extLst>
              <a:ext uri="{FF2B5EF4-FFF2-40B4-BE49-F238E27FC236}">
                <a16:creationId xmlns:a16="http://schemas.microsoft.com/office/drawing/2014/main" id="{2DD64224-433D-4551-B64F-F5150CCAB1FA}"/>
              </a:ext>
            </a:extLst>
          </p:cNvPr>
          <p:cNvSpPr>
            <a:spLocks noGrp="1"/>
          </p:cNvSpPr>
          <p:nvPr>
            <p:ph type="body" sz="quarter" idx="289" hasCustomPrompt="1"/>
          </p:nvPr>
        </p:nvSpPr>
        <p:spPr>
          <a:xfrm>
            <a:off x="5092336" y="502150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9" name="Text Placeholder 13">
            <a:extLst>
              <a:ext uri="{FF2B5EF4-FFF2-40B4-BE49-F238E27FC236}">
                <a16:creationId xmlns:a16="http://schemas.microsoft.com/office/drawing/2014/main" id="{F80C3ECC-B0DD-4D2E-B149-433A5FB9C8EA}"/>
              </a:ext>
            </a:extLst>
          </p:cNvPr>
          <p:cNvSpPr>
            <a:spLocks noGrp="1"/>
          </p:cNvSpPr>
          <p:nvPr>
            <p:ph type="body" sz="quarter" idx="290" hasCustomPrompt="1"/>
          </p:nvPr>
        </p:nvSpPr>
        <p:spPr>
          <a:xfrm>
            <a:off x="5094064" y="523375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0" name="Text Placeholder 13">
            <a:extLst>
              <a:ext uri="{FF2B5EF4-FFF2-40B4-BE49-F238E27FC236}">
                <a16:creationId xmlns:a16="http://schemas.microsoft.com/office/drawing/2014/main" id="{DC1E13C4-D644-41F4-8FA4-ECB6A9BA49D6}"/>
              </a:ext>
            </a:extLst>
          </p:cNvPr>
          <p:cNvSpPr>
            <a:spLocks noGrp="1"/>
          </p:cNvSpPr>
          <p:nvPr>
            <p:ph type="body" sz="quarter" idx="291" hasCustomPrompt="1"/>
          </p:nvPr>
        </p:nvSpPr>
        <p:spPr>
          <a:xfrm>
            <a:off x="5096118" y="544016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1" name="Text Placeholder 13">
            <a:extLst>
              <a:ext uri="{FF2B5EF4-FFF2-40B4-BE49-F238E27FC236}">
                <a16:creationId xmlns:a16="http://schemas.microsoft.com/office/drawing/2014/main" id="{1B17DEB5-029C-4222-95C3-95E5939E504F}"/>
              </a:ext>
            </a:extLst>
          </p:cNvPr>
          <p:cNvSpPr>
            <a:spLocks noGrp="1"/>
          </p:cNvSpPr>
          <p:nvPr>
            <p:ph type="body" sz="quarter" idx="292" hasCustomPrompt="1"/>
          </p:nvPr>
        </p:nvSpPr>
        <p:spPr>
          <a:xfrm>
            <a:off x="5099910" y="565242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2" name="Text Placeholder 13">
            <a:extLst>
              <a:ext uri="{FF2B5EF4-FFF2-40B4-BE49-F238E27FC236}">
                <a16:creationId xmlns:a16="http://schemas.microsoft.com/office/drawing/2014/main" id="{58BF79F4-D196-41DF-9E4C-55D434DD27C6}"/>
              </a:ext>
            </a:extLst>
          </p:cNvPr>
          <p:cNvSpPr>
            <a:spLocks noGrp="1"/>
          </p:cNvSpPr>
          <p:nvPr>
            <p:ph type="body" sz="quarter" idx="293" hasCustomPrompt="1"/>
          </p:nvPr>
        </p:nvSpPr>
        <p:spPr>
          <a:xfrm>
            <a:off x="5099574" y="585849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4" name="Text Placeholder 13">
            <a:extLst>
              <a:ext uri="{FF2B5EF4-FFF2-40B4-BE49-F238E27FC236}">
                <a16:creationId xmlns:a16="http://schemas.microsoft.com/office/drawing/2014/main" id="{2D837A38-B754-4F50-AB46-AF3DC3810E9B}"/>
              </a:ext>
            </a:extLst>
          </p:cNvPr>
          <p:cNvSpPr>
            <a:spLocks noGrp="1"/>
          </p:cNvSpPr>
          <p:nvPr>
            <p:ph type="body" sz="quarter" idx="295" hasCustomPrompt="1"/>
          </p:nvPr>
        </p:nvSpPr>
        <p:spPr>
          <a:xfrm>
            <a:off x="5440823" y="502390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5" name="Text Placeholder 13">
            <a:extLst>
              <a:ext uri="{FF2B5EF4-FFF2-40B4-BE49-F238E27FC236}">
                <a16:creationId xmlns:a16="http://schemas.microsoft.com/office/drawing/2014/main" id="{4E57CA0B-2CD8-491D-BBC0-FBEBE592A49E}"/>
              </a:ext>
            </a:extLst>
          </p:cNvPr>
          <p:cNvSpPr>
            <a:spLocks noGrp="1"/>
          </p:cNvSpPr>
          <p:nvPr>
            <p:ph type="body" sz="quarter" idx="296" hasCustomPrompt="1"/>
          </p:nvPr>
        </p:nvSpPr>
        <p:spPr>
          <a:xfrm>
            <a:off x="5442551" y="523615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6" name="Text Placeholder 13">
            <a:extLst>
              <a:ext uri="{FF2B5EF4-FFF2-40B4-BE49-F238E27FC236}">
                <a16:creationId xmlns:a16="http://schemas.microsoft.com/office/drawing/2014/main" id="{6841669B-5EBE-4001-8D37-B28703405282}"/>
              </a:ext>
            </a:extLst>
          </p:cNvPr>
          <p:cNvSpPr>
            <a:spLocks noGrp="1"/>
          </p:cNvSpPr>
          <p:nvPr>
            <p:ph type="body" sz="quarter" idx="297" hasCustomPrompt="1"/>
          </p:nvPr>
        </p:nvSpPr>
        <p:spPr>
          <a:xfrm>
            <a:off x="5444605" y="544257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7" name="Text Placeholder 13">
            <a:extLst>
              <a:ext uri="{FF2B5EF4-FFF2-40B4-BE49-F238E27FC236}">
                <a16:creationId xmlns:a16="http://schemas.microsoft.com/office/drawing/2014/main" id="{E899411B-9993-470D-A250-10A055D5266D}"/>
              </a:ext>
            </a:extLst>
          </p:cNvPr>
          <p:cNvSpPr>
            <a:spLocks noGrp="1"/>
          </p:cNvSpPr>
          <p:nvPr>
            <p:ph type="body" sz="quarter" idx="298" hasCustomPrompt="1"/>
          </p:nvPr>
        </p:nvSpPr>
        <p:spPr>
          <a:xfrm>
            <a:off x="5448397" y="565482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8" name="Text Placeholder 13">
            <a:extLst>
              <a:ext uri="{FF2B5EF4-FFF2-40B4-BE49-F238E27FC236}">
                <a16:creationId xmlns:a16="http://schemas.microsoft.com/office/drawing/2014/main" id="{D139C0E8-BE82-43A3-B4F4-7452FAF83756}"/>
              </a:ext>
            </a:extLst>
          </p:cNvPr>
          <p:cNvSpPr>
            <a:spLocks noGrp="1"/>
          </p:cNvSpPr>
          <p:nvPr>
            <p:ph type="body" sz="quarter" idx="299" hasCustomPrompt="1"/>
          </p:nvPr>
        </p:nvSpPr>
        <p:spPr>
          <a:xfrm>
            <a:off x="5448061" y="586089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0" name="Text Placeholder 13">
            <a:extLst>
              <a:ext uri="{FF2B5EF4-FFF2-40B4-BE49-F238E27FC236}">
                <a16:creationId xmlns:a16="http://schemas.microsoft.com/office/drawing/2014/main" id="{65D4ECAC-29E2-4110-B1EB-FDBC939AEC93}"/>
              </a:ext>
            </a:extLst>
          </p:cNvPr>
          <p:cNvSpPr>
            <a:spLocks noGrp="1"/>
          </p:cNvSpPr>
          <p:nvPr>
            <p:ph type="body" sz="quarter" idx="301" hasCustomPrompt="1"/>
          </p:nvPr>
        </p:nvSpPr>
        <p:spPr>
          <a:xfrm>
            <a:off x="5748029" y="50235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1" name="Text Placeholder 13">
            <a:extLst>
              <a:ext uri="{FF2B5EF4-FFF2-40B4-BE49-F238E27FC236}">
                <a16:creationId xmlns:a16="http://schemas.microsoft.com/office/drawing/2014/main" id="{CDBD6A78-D034-4A3A-A4EC-21857405B166}"/>
              </a:ext>
            </a:extLst>
          </p:cNvPr>
          <p:cNvSpPr>
            <a:spLocks noGrp="1"/>
          </p:cNvSpPr>
          <p:nvPr>
            <p:ph type="body" sz="quarter" idx="302" hasCustomPrompt="1"/>
          </p:nvPr>
        </p:nvSpPr>
        <p:spPr>
          <a:xfrm>
            <a:off x="5749757" y="523582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2" name="Text Placeholder 13">
            <a:extLst>
              <a:ext uri="{FF2B5EF4-FFF2-40B4-BE49-F238E27FC236}">
                <a16:creationId xmlns:a16="http://schemas.microsoft.com/office/drawing/2014/main" id="{49B13942-155B-4719-82EC-1F513DC4B9BC}"/>
              </a:ext>
            </a:extLst>
          </p:cNvPr>
          <p:cNvSpPr>
            <a:spLocks noGrp="1"/>
          </p:cNvSpPr>
          <p:nvPr>
            <p:ph type="body" sz="quarter" idx="303" hasCustomPrompt="1"/>
          </p:nvPr>
        </p:nvSpPr>
        <p:spPr>
          <a:xfrm>
            <a:off x="5751811" y="544223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3" name="Text Placeholder 13">
            <a:extLst>
              <a:ext uri="{FF2B5EF4-FFF2-40B4-BE49-F238E27FC236}">
                <a16:creationId xmlns:a16="http://schemas.microsoft.com/office/drawing/2014/main" id="{2349818D-89FF-4089-BE66-AE9B60333265}"/>
              </a:ext>
            </a:extLst>
          </p:cNvPr>
          <p:cNvSpPr>
            <a:spLocks noGrp="1"/>
          </p:cNvSpPr>
          <p:nvPr>
            <p:ph type="body" sz="quarter" idx="304" hasCustomPrompt="1"/>
          </p:nvPr>
        </p:nvSpPr>
        <p:spPr>
          <a:xfrm>
            <a:off x="5755603" y="565449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4" name="Text Placeholder 13">
            <a:extLst>
              <a:ext uri="{FF2B5EF4-FFF2-40B4-BE49-F238E27FC236}">
                <a16:creationId xmlns:a16="http://schemas.microsoft.com/office/drawing/2014/main" id="{75B899A0-B625-4FA9-A71C-8E6CB1130932}"/>
              </a:ext>
            </a:extLst>
          </p:cNvPr>
          <p:cNvSpPr>
            <a:spLocks noGrp="1"/>
          </p:cNvSpPr>
          <p:nvPr>
            <p:ph type="body" sz="quarter" idx="305" hasCustomPrompt="1"/>
          </p:nvPr>
        </p:nvSpPr>
        <p:spPr>
          <a:xfrm>
            <a:off x="5755267" y="586055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6" name="Text Placeholder 13">
            <a:extLst>
              <a:ext uri="{FF2B5EF4-FFF2-40B4-BE49-F238E27FC236}">
                <a16:creationId xmlns:a16="http://schemas.microsoft.com/office/drawing/2014/main" id="{F70D7316-0C50-4597-8DD0-5A7B5C910C3D}"/>
              </a:ext>
            </a:extLst>
          </p:cNvPr>
          <p:cNvSpPr>
            <a:spLocks noGrp="1"/>
          </p:cNvSpPr>
          <p:nvPr>
            <p:ph type="body" sz="quarter" idx="307" hasCustomPrompt="1"/>
          </p:nvPr>
        </p:nvSpPr>
        <p:spPr>
          <a:xfrm>
            <a:off x="6089674" y="502355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7" name="Text Placeholder 13">
            <a:extLst>
              <a:ext uri="{FF2B5EF4-FFF2-40B4-BE49-F238E27FC236}">
                <a16:creationId xmlns:a16="http://schemas.microsoft.com/office/drawing/2014/main" id="{1E594564-1253-490D-ACA4-9328B58652BE}"/>
              </a:ext>
            </a:extLst>
          </p:cNvPr>
          <p:cNvSpPr>
            <a:spLocks noGrp="1"/>
          </p:cNvSpPr>
          <p:nvPr>
            <p:ph type="body" sz="quarter" idx="308" hasCustomPrompt="1"/>
          </p:nvPr>
        </p:nvSpPr>
        <p:spPr>
          <a:xfrm>
            <a:off x="6091402" y="523581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8" name="Text Placeholder 13">
            <a:extLst>
              <a:ext uri="{FF2B5EF4-FFF2-40B4-BE49-F238E27FC236}">
                <a16:creationId xmlns:a16="http://schemas.microsoft.com/office/drawing/2014/main" id="{067E26C3-DD46-4B4E-A1A9-39C33BFAA307}"/>
              </a:ext>
            </a:extLst>
          </p:cNvPr>
          <p:cNvSpPr>
            <a:spLocks noGrp="1"/>
          </p:cNvSpPr>
          <p:nvPr>
            <p:ph type="body" sz="quarter" idx="309" hasCustomPrompt="1"/>
          </p:nvPr>
        </p:nvSpPr>
        <p:spPr>
          <a:xfrm>
            <a:off x="6093456" y="544222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9" name="Text Placeholder 13">
            <a:extLst>
              <a:ext uri="{FF2B5EF4-FFF2-40B4-BE49-F238E27FC236}">
                <a16:creationId xmlns:a16="http://schemas.microsoft.com/office/drawing/2014/main" id="{F3BAEC01-2A01-4609-8AAE-CF12FE873979}"/>
              </a:ext>
            </a:extLst>
          </p:cNvPr>
          <p:cNvSpPr>
            <a:spLocks noGrp="1"/>
          </p:cNvSpPr>
          <p:nvPr>
            <p:ph type="body" sz="quarter" idx="310" hasCustomPrompt="1"/>
          </p:nvPr>
        </p:nvSpPr>
        <p:spPr>
          <a:xfrm>
            <a:off x="6097248" y="565448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0" name="Text Placeholder 13">
            <a:extLst>
              <a:ext uri="{FF2B5EF4-FFF2-40B4-BE49-F238E27FC236}">
                <a16:creationId xmlns:a16="http://schemas.microsoft.com/office/drawing/2014/main" id="{21A12163-1625-49E2-9AA2-0DFE339C3B1D}"/>
              </a:ext>
            </a:extLst>
          </p:cNvPr>
          <p:cNvSpPr>
            <a:spLocks noGrp="1"/>
          </p:cNvSpPr>
          <p:nvPr>
            <p:ph type="body" sz="quarter" idx="311" hasCustomPrompt="1"/>
          </p:nvPr>
        </p:nvSpPr>
        <p:spPr>
          <a:xfrm>
            <a:off x="6096912" y="586054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1" name="Text Placeholder 13">
            <a:extLst>
              <a:ext uri="{FF2B5EF4-FFF2-40B4-BE49-F238E27FC236}">
                <a16:creationId xmlns:a16="http://schemas.microsoft.com/office/drawing/2014/main" id="{50295661-838B-48F0-B499-19D6055EE3E4}"/>
              </a:ext>
            </a:extLst>
          </p:cNvPr>
          <p:cNvSpPr>
            <a:spLocks noGrp="1"/>
          </p:cNvSpPr>
          <p:nvPr>
            <p:ph type="body" sz="quarter" idx="312"/>
          </p:nvPr>
        </p:nvSpPr>
        <p:spPr>
          <a:xfrm>
            <a:off x="474547" y="5592118"/>
            <a:ext cx="2954453" cy="5679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22" name="Text Placeholder 13">
            <a:extLst>
              <a:ext uri="{FF2B5EF4-FFF2-40B4-BE49-F238E27FC236}">
                <a16:creationId xmlns:a16="http://schemas.microsoft.com/office/drawing/2014/main" id="{10234535-F26B-4DAD-B34B-1AF2D8E4BECA}"/>
              </a:ext>
            </a:extLst>
          </p:cNvPr>
          <p:cNvSpPr>
            <a:spLocks noGrp="1"/>
          </p:cNvSpPr>
          <p:nvPr>
            <p:ph type="body" sz="quarter" idx="313" hasCustomPrompt="1"/>
          </p:nvPr>
        </p:nvSpPr>
        <p:spPr>
          <a:xfrm>
            <a:off x="3588938" y="6038505"/>
            <a:ext cx="456530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23" name="Text Placeholder 13">
            <a:extLst>
              <a:ext uri="{FF2B5EF4-FFF2-40B4-BE49-F238E27FC236}">
                <a16:creationId xmlns:a16="http://schemas.microsoft.com/office/drawing/2014/main" id="{00E36A23-B83A-4432-AF8F-0F309988253A}"/>
              </a:ext>
            </a:extLst>
          </p:cNvPr>
          <p:cNvSpPr>
            <a:spLocks noGrp="1"/>
          </p:cNvSpPr>
          <p:nvPr>
            <p:ph type="body" sz="quarter" idx="314" hasCustomPrompt="1"/>
          </p:nvPr>
        </p:nvSpPr>
        <p:spPr>
          <a:xfrm>
            <a:off x="4081286" y="60439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4" name="Text Placeholder 13">
            <a:extLst>
              <a:ext uri="{FF2B5EF4-FFF2-40B4-BE49-F238E27FC236}">
                <a16:creationId xmlns:a16="http://schemas.microsoft.com/office/drawing/2014/main" id="{E76892BD-7626-414C-AEA6-0158CFD61736}"/>
              </a:ext>
            </a:extLst>
          </p:cNvPr>
          <p:cNvSpPr>
            <a:spLocks noGrp="1"/>
          </p:cNvSpPr>
          <p:nvPr>
            <p:ph type="body" sz="quarter" idx="315" hasCustomPrompt="1"/>
          </p:nvPr>
        </p:nvSpPr>
        <p:spPr>
          <a:xfrm>
            <a:off x="4388492" y="604357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5" name="Text Placeholder 13">
            <a:extLst>
              <a:ext uri="{FF2B5EF4-FFF2-40B4-BE49-F238E27FC236}">
                <a16:creationId xmlns:a16="http://schemas.microsoft.com/office/drawing/2014/main" id="{EA53D0D3-0EF7-4EDF-BC72-BE12A9713A1E}"/>
              </a:ext>
            </a:extLst>
          </p:cNvPr>
          <p:cNvSpPr>
            <a:spLocks noGrp="1"/>
          </p:cNvSpPr>
          <p:nvPr>
            <p:ph type="body" sz="quarter" idx="316" hasCustomPrompt="1"/>
          </p:nvPr>
        </p:nvSpPr>
        <p:spPr>
          <a:xfrm>
            <a:off x="4736017" y="604356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6" name="Text Placeholder 13">
            <a:extLst>
              <a:ext uri="{FF2B5EF4-FFF2-40B4-BE49-F238E27FC236}">
                <a16:creationId xmlns:a16="http://schemas.microsoft.com/office/drawing/2014/main" id="{B9F3BAD1-F36C-487B-8AF2-A253194AEBF2}"/>
              </a:ext>
            </a:extLst>
          </p:cNvPr>
          <p:cNvSpPr>
            <a:spLocks noGrp="1"/>
          </p:cNvSpPr>
          <p:nvPr>
            <p:ph type="body" sz="quarter" idx="317" hasCustomPrompt="1"/>
          </p:nvPr>
        </p:nvSpPr>
        <p:spPr>
          <a:xfrm>
            <a:off x="5096143" y="604323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7" name="Text Placeholder 13">
            <a:extLst>
              <a:ext uri="{FF2B5EF4-FFF2-40B4-BE49-F238E27FC236}">
                <a16:creationId xmlns:a16="http://schemas.microsoft.com/office/drawing/2014/main" id="{46840136-897E-49F9-B3CA-AACD70E97CDD}"/>
              </a:ext>
            </a:extLst>
          </p:cNvPr>
          <p:cNvSpPr>
            <a:spLocks noGrp="1"/>
          </p:cNvSpPr>
          <p:nvPr>
            <p:ph type="body" sz="quarter" idx="318" hasCustomPrompt="1"/>
          </p:nvPr>
        </p:nvSpPr>
        <p:spPr>
          <a:xfrm>
            <a:off x="5444630" y="604563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8" name="Text Placeholder 13">
            <a:extLst>
              <a:ext uri="{FF2B5EF4-FFF2-40B4-BE49-F238E27FC236}">
                <a16:creationId xmlns:a16="http://schemas.microsoft.com/office/drawing/2014/main" id="{79547A18-0591-4E21-B352-42A5C8D98733}"/>
              </a:ext>
            </a:extLst>
          </p:cNvPr>
          <p:cNvSpPr>
            <a:spLocks noGrp="1"/>
          </p:cNvSpPr>
          <p:nvPr>
            <p:ph type="body" sz="quarter" idx="319" hasCustomPrompt="1"/>
          </p:nvPr>
        </p:nvSpPr>
        <p:spPr>
          <a:xfrm>
            <a:off x="5751836" y="604529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9" name="Text Placeholder 13">
            <a:extLst>
              <a:ext uri="{FF2B5EF4-FFF2-40B4-BE49-F238E27FC236}">
                <a16:creationId xmlns:a16="http://schemas.microsoft.com/office/drawing/2014/main" id="{C7DBC31A-9019-4B51-B116-490C512345A9}"/>
              </a:ext>
            </a:extLst>
          </p:cNvPr>
          <p:cNvSpPr>
            <a:spLocks noGrp="1"/>
          </p:cNvSpPr>
          <p:nvPr>
            <p:ph type="body" sz="quarter" idx="320" hasCustomPrompt="1"/>
          </p:nvPr>
        </p:nvSpPr>
        <p:spPr>
          <a:xfrm>
            <a:off x="6093481" y="604528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1" name="Text Placeholder 13">
            <a:extLst>
              <a:ext uri="{FF2B5EF4-FFF2-40B4-BE49-F238E27FC236}">
                <a16:creationId xmlns:a16="http://schemas.microsoft.com/office/drawing/2014/main" id="{694322D9-5F6F-475D-842E-5F2AA686DD36}"/>
              </a:ext>
            </a:extLst>
          </p:cNvPr>
          <p:cNvSpPr>
            <a:spLocks noGrp="1"/>
          </p:cNvSpPr>
          <p:nvPr>
            <p:ph type="body" sz="quarter" idx="321" hasCustomPrompt="1"/>
          </p:nvPr>
        </p:nvSpPr>
        <p:spPr>
          <a:xfrm>
            <a:off x="441158" y="7070930"/>
            <a:ext cx="324853" cy="168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sz="800" dirty="0"/>
              <a:t>D/M</a:t>
            </a:r>
            <a:endParaRPr lang="en-GB" dirty="0"/>
          </a:p>
        </p:txBody>
      </p:sp>
      <p:sp>
        <p:nvSpPr>
          <p:cNvPr id="332" name="Text Placeholder 13">
            <a:extLst>
              <a:ext uri="{FF2B5EF4-FFF2-40B4-BE49-F238E27FC236}">
                <a16:creationId xmlns:a16="http://schemas.microsoft.com/office/drawing/2014/main" id="{B023C3A7-B909-4995-BC9E-DD0B458A16A5}"/>
              </a:ext>
            </a:extLst>
          </p:cNvPr>
          <p:cNvSpPr>
            <a:spLocks noGrp="1"/>
          </p:cNvSpPr>
          <p:nvPr>
            <p:ph type="body" sz="quarter" idx="322" hasCustomPrompt="1"/>
          </p:nvPr>
        </p:nvSpPr>
        <p:spPr>
          <a:xfrm>
            <a:off x="846128" y="7070930"/>
            <a:ext cx="70905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FLUID</a:t>
            </a:r>
          </a:p>
        </p:txBody>
      </p:sp>
      <p:sp>
        <p:nvSpPr>
          <p:cNvPr id="333" name="Text Placeholder 13">
            <a:extLst>
              <a:ext uri="{FF2B5EF4-FFF2-40B4-BE49-F238E27FC236}">
                <a16:creationId xmlns:a16="http://schemas.microsoft.com/office/drawing/2014/main" id="{8AF81133-92E6-476A-9F1E-5822B51ED5B4}"/>
              </a:ext>
            </a:extLst>
          </p:cNvPr>
          <p:cNvSpPr>
            <a:spLocks noGrp="1"/>
          </p:cNvSpPr>
          <p:nvPr>
            <p:ph type="body" sz="quarter" idx="323" hasCustomPrompt="1"/>
          </p:nvPr>
        </p:nvSpPr>
        <p:spPr>
          <a:xfrm>
            <a:off x="1604892" y="7073656"/>
            <a:ext cx="49284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VOL</a:t>
            </a:r>
          </a:p>
        </p:txBody>
      </p:sp>
      <p:sp>
        <p:nvSpPr>
          <p:cNvPr id="334" name="Text Placeholder 13">
            <a:extLst>
              <a:ext uri="{FF2B5EF4-FFF2-40B4-BE49-F238E27FC236}">
                <a16:creationId xmlns:a16="http://schemas.microsoft.com/office/drawing/2014/main" id="{6C3E07D2-F905-486B-99F1-ECFE3AD6F2B2}"/>
              </a:ext>
            </a:extLst>
          </p:cNvPr>
          <p:cNvSpPr>
            <a:spLocks noGrp="1"/>
          </p:cNvSpPr>
          <p:nvPr>
            <p:ph type="body" sz="quarter" idx="324" hasCustomPrompt="1"/>
          </p:nvPr>
        </p:nvSpPr>
        <p:spPr>
          <a:xfrm>
            <a:off x="2147640" y="7070930"/>
            <a:ext cx="5651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DUR</a:t>
            </a:r>
          </a:p>
        </p:txBody>
      </p:sp>
      <p:sp>
        <p:nvSpPr>
          <p:cNvPr id="335" name="Text Placeholder 13">
            <a:extLst>
              <a:ext uri="{FF2B5EF4-FFF2-40B4-BE49-F238E27FC236}">
                <a16:creationId xmlns:a16="http://schemas.microsoft.com/office/drawing/2014/main" id="{CC2DBD95-8374-4347-87CC-CCEF7B146AF0}"/>
              </a:ext>
            </a:extLst>
          </p:cNvPr>
          <p:cNvSpPr>
            <a:spLocks noGrp="1"/>
          </p:cNvSpPr>
          <p:nvPr>
            <p:ph type="body" sz="quarter" idx="325" hasCustomPrompt="1"/>
          </p:nvPr>
        </p:nvSpPr>
        <p:spPr>
          <a:xfrm>
            <a:off x="2772056" y="7067985"/>
            <a:ext cx="39677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37" name="Text Placeholder 13">
            <a:extLst>
              <a:ext uri="{FF2B5EF4-FFF2-40B4-BE49-F238E27FC236}">
                <a16:creationId xmlns:a16="http://schemas.microsoft.com/office/drawing/2014/main" id="{FBB1C4B4-13E1-4B27-B33C-C0AFEF77636B}"/>
              </a:ext>
            </a:extLst>
          </p:cNvPr>
          <p:cNvSpPr>
            <a:spLocks noGrp="1"/>
          </p:cNvSpPr>
          <p:nvPr>
            <p:ph type="body" sz="quarter" idx="326" hasCustomPrompt="1"/>
          </p:nvPr>
        </p:nvSpPr>
        <p:spPr>
          <a:xfrm>
            <a:off x="3238654" y="7075104"/>
            <a:ext cx="108311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338" name="Text Placeholder 13">
            <a:extLst>
              <a:ext uri="{FF2B5EF4-FFF2-40B4-BE49-F238E27FC236}">
                <a16:creationId xmlns:a16="http://schemas.microsoft.com/office/drawing/2014/main" id="{FFB67050-3DA8-43CC-94A0-650595C8A99C}"/>
              </a:ext>
            </a:extLst>
          </p:cNvPr>
          <p:cNvSpPr>
            <a:spLocks noGrp="1"/>
          </p:cNvSpPr>
          <p:nvPr>
            <p:ph type="body" sz="quarter" idx="327" hasCustomPrompt="1"/>
          </p:nvPr>
        </p:nvSpPr>
        <p:spPr>
          <a:xfrm>
            <a:off x="4383566" y="7073656"/>
            <a:ext cx="396775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39" name="Text Placeholder 13">
            <a:extLst>
              <a:ext uri="{FF2B5EF4-FFF2-40B4-BE49-F238E27FC236}">
                <a16:creationId xmlns:a16="http://schemas.microsoft.com/office/drawing/2014/main" id="{2E14EC4D-9CEC-4FDB-95E0-D76F27F51067}"/>
              </a:ext>
            </a:extLst>
          </p:cNvPr>
          <p:cNvSpPr>
            <a:spLocks noGrp="1"/>
          </p:cNvSpPr>
          <p:nvPr>
            <p:ph type="body" sz="quarter" idx="328" hasCustomPrompt="1"/>
          </p:nvPr>
        </p:nvSpPr>
        <p:spPr>
          <a:xfrm>
            <a:off x="4856333" y="7075104"/>
            <a:ext cx="627728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0" name="Text Placeholder 13">
            <a:extLst>
              <a:ext uri="{FF2B5EF4-FFF2-40B4-BE49-F238E27FC236}">
                <a16:creationId xmlns:a16="http://schemas.microsoft.com/office/drawing/2014/main" id="{DDE21D91-0B3D-4B2F-A007-0FCF1F8C223B}"/>
              </a:ext>
            </a:extLst>
          </p:cNvPr>
          <p:cNvSpPr>
            <a:spLocks noGrp="1"/>
          </p:cNvSpPr>
          <p:nvPr>
            <p:ph type="body" sz="quarter" idx="329" hasCustomPrompt="1"/>
          </p:nvPr>
        </p:nvSpPr>
        <p:spPr>
          <a:xfrm>
            <a:off x="5536504" y="7075104"/>
            <a:ext cx="4199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41" name="Text Placeholder 13">
            <a:extLst>
              <a:ext uri="{FF2B5EF4-FFF2-40B4-BE49-F238E27FC236}">
                <a16:creationId xmlns:a16="http://schemas.microsoft.com/office/drawing/2014/main" id="{D8E64C8C-EEE3-4314-8FAB-9549E7373501}"/>
              </a:ext>
            </a:extLst>
          </p:cNvPr>
          <p:cNvSpPr>
            <a:spLocks noGrp="1"/>
          </p:cNvSpPr>
          <p:nvPr>
            <p:ph type="body" sz="quarter" idx="330" hasCustomPrompt="1"/>
          </p:nvPr>
        </p:nvSpPr>
        <p:spPr>
          <a:xfrm>
            <a:off x="5986866" y="7077828"/>
            <a:ext cx="439332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2" name="Text Placeholder 13">
            <a:extLst>
              <a:ext uri="{FF2B5EF4-FFF2-40B4-BE49-F238E27FC236}">
                <a16:creationId xmlns:a16="http://schemas.microsoft.com/office/drawing/2014/main" id="{86762468-4538-42DD-AE0B-F1FBAC65ED8B}"/>
              </a:ext>
            </a:extLst>
          </p:cNvPr>
          <p:cNvSpPr>
            <a:spLocks noGrp="1"/>
          </p:cNvSpPr>
          <p:nvPr>
            <p:ph type="body" sz="quarter" idx="331" hasCustomPrompt="1"/>
          </p:nvPr>
        </p:nvSpPr>
        <p:spPr>
          <a:xfrm>
            <a:off x="443303" y="7309190"/>
            <a:ext cx="324853" cy="168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43" name="Text Placeholder 13">
            <a:extLst>
              <a:ext uri="{FF2B5EF4-FFF2-40B4-BE49-F238E27FC236}">
                <a16:creationId xmlns:a16="http://schemas.microsoft.com/office/drawing/2014/main" id="{5F783ACA-2B9C-4F77-BCFE-2091FA7814F1}"/>
              </a:ext>
            </a:extLst>
          </p:cNvPr>
          <p:cNvSpPr>
            <a:spLocks noGrp="1"/>
          </p:cNvSpPr>
          <p:nvPr>
            <p:ph type="body" sz="quarter" idx="332" hasCustomPrompt="1"/>
          </p:nvPr>
        </p:nvSpPr>
        <p:spPr>
          <a:xfrm>
            <a:off x="848273" y="7309190"/>
            <a:ext cx="70905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FLUID</a:t>
            </a:r>
          </a:p>
        </p:txBody>
      </p:sp>
      <p:sp>
        <p:nvSpPr>
          <p:cNvPr id="344" name="Text Placeholder 13">
            <a:extLst>
              <a:ext uri="{FF2B5EF4-FFF2-40B4-BE49-F238E27FC236}">
                <a16:creationId xmlns:a16="http://schemas.microsoft.com/office/drawing/2014/main" id="{129E5E74-99DB-4EFC-A342-0C2F3D7C831E}"/>
              </a:ext>
            </a:extLst>
          </p:cNvPr>
          <p:cNvSpPr>
            <a:spLocks noGrp="1"/>
          </p:cNvSpPr>
          <p:nvPr>
            <p:ph type="body" sz="quarter" idx="333" hasCustomPrompt="1"/>
          </p:nvPr>
        </p:nvSpPr>
        <p:spPr>
          <a:xfrm>
            <a:off x="1607037" y="7311916"/>
            <a:ext cx="49284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VOL</a:t>
            </a:r>
          </a:p>
        </p:txBody>
      </p:sp>
      <p:sp>
        <p:nvSpPr>
          <p:cNvPr id="345" name="Text Placeholder 13">
            <a:extLst>
              <a:ext uri="{FF2B5EF4-FFF2-40B4-BE49-F238E27FC236}">
                <a16:creationId xmlns:a16="http://schemas.microsoft.com/office/drawing/2014/main" id="{C9AC38D9-8807-482B-B781-2B0CC42F909E}"/>
              </a:ext>
            </a:extLst>
          </p:cNvPr>
          <p:cNvSpPr>
            <a:spLocks noGrp="1"/>
          </p:cNvSpPr>
          <p:nvPr>
            <p:ph type="body" sz="quarter" idx="334" hasCustomPrompt="1"/>
          </p:nvPr>
        </p:nvSpPr>
        <p:spPr>
          <a:xfrm>
            <a:off x="2149785" y="7309190"/>
            <a:ext cx="5651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DUR</a:t>
            </a:r>
          </a:p>
        </p:txBody>
      </p:sp>
      <p:sp>
        <p:nvSpPr>
          <p:cNvPr id="346" name="Text Placeholder 13">
            <a:extLst>
              <a:ext uri="{FF2B5EF4-FFF2-40B4-BE49-F238E27FC236}">
                <a16:creationId xmlns:a16="http://schemas.microsoft.com/office/drawing/2014/main" id="{D258DEC5-BC7A-4DDD-B65B-8FF0F6CA2643}"/>
              </a:ext>
            </a:extLst>
          </p:cNvPr>
          <p:cNvSpPr>
            <a:spLocks noGrp="1"/>
          </p:cNvSpPr>
          <p:nvPr>
            <p:ph type="body" sz="quarter" idx="335" hasCustomPrompt="1"/>
          </p:nvPr>
        </p:nvSpPr>
        <p:spPr>
          <a:xfrm>
            <a:off x="2774201" y="7306245"/>
            <a:ext cx="39677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47" name="Text Placeholder 13">
            <a:extLst>
              <a:ext uri="{FF2B5EF4-FFF2-40B4-BE49-F238E27FC236}">
                <a16:creationId xmlns:a16="http://schemas.microsoft.com/office/drawing/2014/main" id="{33BE95C8-9B41-4000-B2CE-9EF0F2ABC094}"/>
              </a:ext>
            </a:extLst>
          </p:cNvPr>
          <p:cNvSpPr>
            <a:spLocks noGrp="1"/>
          </p:cNvSpPr>
          <p:nvPr>
            <p:ph type="body" sz="quarter" idx="336" hasCustomPrompt="1"/>
          </p:nvPr>
        </p:nvSpPr>
        <p:spPr>
          <a:xfrm>
            <a:off x="3240799" y="7313364"/>
            <a:ext cx="108311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348" name="Text Placeholder 13">
            <a:extLst>
              <a:ext uri="{FF2B5EF4-FFF2-40B4-BE49-F238E27FC236}">
                <a16:creationId xmlns:a16="http://schemas.microsoft.com/office/drawing/2014/main" id="{540ACB43-BBCB-4380-9196-EFFAC2FA970E}"/>
              </a:ext>
            </a:extLst>
          </p:cNvPr>
          <p:cNvSpPr>
            <a:spLocks noGrp="1"/>
          </p:cNvSpPr>
          <p:nvPr>
            <p:ph type="body" sz="quarter" idx="337" hasCustomPrompt="1"/>
          </p:nvPr>
        </p:nvSpPr>
        <p:spPr>
          <a:xfrm>
            <a:off x="4385711" y="7311916"/>
            <a:ext cx="396775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49" name="Text Placeholder 13">
            <a:extLst>
              <a:ext uri="{FF2B5EF4-FFF2-40B4-BE49-F238E27FC236}">
                <a16:creationId xmlns:a16="http://schemas.microsoft.com/office/drawing/2014/main" id="{B16FFCA2-5DCF-4B1F-89CE-72644EF144E7}"/>
              </a:ext>
            </a:extLst>
          </p:cNvPr>
          <p:cNvSpPr>
            <a:spLocks noGrp="1"/>
          </p:cNvSpPr>
          <p:nvPr>
            <p:ph type="body" sz="quarter" idx="338" hasCustomPrompt="1"/>
          </p:nvPr>
        </p:nvSpPr>
        <p:spPr>
          <a:xfrm>
            <a:off x="4858478" y="7313364"/>
            <a:ext cx="627728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0" name="Text Placeholder 13">
            <a:extLst>
              <a:ext uri="{FF2B5EF4-FFF2-40B4-BE49-F238E27FC236}">
                <a16:creationId xmlns:a16="http://schemas.microsoft.com/office/drawing/2014/main" id="{DD9C6CB0-E240-4FFF-8D4A-F6D3E23D5F77}"/>
              </a:ext>
            </a:extLst>
          </p:cNvPr>
          <p:cNvSpPr>
            <a:spLocks noGrp="1"/>
          </p:cNvSpPr>
          <p:nvPr>
            <p:ph type="body" sz="quarter" idx="339" hasCustomPrompt="1"/>
          </p:nvPr>
        </p:nvSpPr>
        <p:spPr>
          <a:xfrm>
            <a:off x="5538649" y="7313364"/>
            <a:ext cx="4199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51" name="Text Placeholder 13">
            <a:extLst>
              <a:ext uri="{FF2B5EF4-FFF2-40B4-BE49-F238E27FC236}">
                <a16:creationId xmlns:a16="http://schemas.microsoft.com/office/drawing/2014/main" id="{F1B600F7-00C3-409B-83D0-160BADE3DA8B}"/>
              </a:ext>
            </a:extLst>
          </p:cNvPr>
          <p:cNvSpPr>
            <a:spLocks noGrp="1"/>
          </p:cNvSpPr>
          <p:nvPr>
            <p:ph type="body" sz="quarter" idx="340" hasCustomPrompt="1"/>
          </p:nvPr>
        </p:nvSpPr>
        <p:spPr>
          <a:xfrm>
            <a:off x="5989011" y="7316088"/>
            <a:ext cx="439332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2" name="Text Placeholder 13">
            <a:extLst>
              <a:ext uri="{FF2B5EF4-FFF2-40B4-BE49-F238E27FC236}">
                <a16:creationId xmlns:a16="http://schemas.microsoft.com/office/drawing/2014/main" id="{6EC22D87-7299-493B-87ED-FD97A314B32D}"/>
              </a:ext>
            </a:extLst>
          </p:cNvPr>
          <p:cNvSpPr>
            <a:spLocks noGrp="1"/>
          </p:cNvSpPr>
          <p:nvPr>
            <p:ph type="body" sz="quarter" idx="341" hasCustomPrompt="1"/>
          </p:nvPr>
        </p:nvSpPr>
        <p:spPr>
          <a:xfrm>
            <a:off x="447370" y="7532872"/>
            <a:ext cx="324853" cy="168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53" name="Text Placeholder 13">
            <a:extLst>
              <a:ext uri="{FF2B5EF4-FFF2-40B4-BE49-F238E27FC236}">
                <a16:creationId xmlns:a16="http://schemas.microsoft.com/office/drawing/2014/main" id="{3F3A7305-58F3-4BCC-A17C-7355591900F5}"/>
              </a:ext>
            </a:extLst>
          </p:cNvPr>
          <p:cNvSpPr>
            <a:spLocks noGrp="1"/>
          </p:cNvSpPr>
          <p:nvPr>
            <p:ph type="body" sz="quarter" idx="342" hasCustomPrompt="1"/>
          </p:nvPr>
        </p:nvSpPr>
        <p:spPr>
          <a:xfrm>
            <a:off x="852340" y="7532872"/>
            <a:ext cx="70905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FLUID</a:t>
            </a:r>
          </a:p>
        </p:txBody>
      </p:sp>
      <p:sp>
        <p:nvSpPr>
          <p:cNvPr id="354" name="Text Placeholder 13">
            <a:extLst>
              <a:ext uri="{FF2B5EF4-FFF2-40B4-BE49-F238E27FC236}">
                <a16:creationId xmlns:a16="http://schemas.microsoft.com/office/drawing/2014/main" id="{ECA13228-CE9E-4B5C-B5F3-D8AF6CC77DF7}"/>
              </a:ext>
            </a:extLst>
          </p:cNvPr>
          <p:cNvSpPr>
            <a:spLocks noGrp="1"/>
          </p:cNvSpPr>
          <p:nvPr>
            <p:ph type="body" sz="quarter" idx="343" hasCustomPrompt="1"/>
          </p:nvPr>
        </p:nvSpPr>
        <p:spPr>
          <a:xfrm>
            <a:off x="1611104" y="7535598"/>
            <a:ext cx="49284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VOL</a:t>
            </a:r>
          </a:p>
        </p:txBody>
      </p:sp>
      <p:sp>
        <p:nvSpPr>
          <p:cNvPr id="355" name="Text Placeholder 13">
            <a:extLst>
              <a:ext uri="{FF2B5EF4-FFF2-40B4-BE49-F238E27FC236}">
                <a16:creationId xmlns:a16="http://schemas.microsoft.com/office/drawing/2014/main" id="{2E80576F-296E-4209-BFA3-3B9561E75031}"/>
              </a:ext>
            </a:extLst>
          </p:cNvPr>
          <p:cNvSpPr>
            <a:spLocks noGrp="1"/>
          </p:cNvSpPr>
          <p:nvPr>
            <p:ph type="body" sz="quarter" idx="344" hasCustomPrompt="1"/>
          </p:nvPr>
        </p:nvSpPr>
        <p:spPr>
          <a:xfrm>
            <a:off x="2153852" y="7532872"/>
            <a:ext cx="5651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DUR</a:t>
            </a:r>
          </a:p>
        </p:txBody>
      </p:sp>
      <p:sp>
        <p:nvSpPr>
          <p:cNvPr id="356" name="Text Placeholder 13">
            <a:extLst>
              <a:ext uri="{FF2B5EF4-FFF2-40B4-BE49-F238E27FC236}">
                <a16:creationId xmlns:a16="http://schemas.microsoft.com/office/drawing/2014/main" id="{524CD731-D1A0-4770-8B7A-BEA3285242DD}"/>
              </a:ext>
            </a:extLst>
          </p:cNvPr>
          <p:cNvSpPr>
            <a:spLocks noGrp="1"/>
          </p:cNvSpPr>
          <p:nvPr>
            <p:ph type="body" sz="quarter" idx="345" hasCustomPrompt="1"/>
          </p:nvPr>
        </p:nvSpPr>
        <p:spPr>
          <a:xfrm>
            <a:off x="2778268" y="7529927"/>
            <a:ext cx="39677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57" name="Text Placeholder 13">
            <a:extLst>
              <a:ext uri="{FF2B5EF4-FFF2-40B4-BE49-F238E27FC236}">
                <a16:creationId xmlns:a16="http://schemas.microsoft.com/office/drawing/2014/main" id="{420E8375-91E8-43D2-8DED-07514915D913}"/>
              </a:ext>
            </a:extLst>
          </p:cNvPr>
          <p:cNvSpPr>
            <a:spLocks noGrp="1"/>
          </p:cNvSpPr>
          <p:nvPr>
            <p:ph type="body" sz="quarter" idx="346" hasCustomPrompt="1"/>
          </p:nvPr>
        </p:nvSpPr>
        <p:spPr>
          <a:xfrm>
            <a:off x="3244866" y="7537046"/>
            <a:ext cx="108311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358" name="Text Placeholder 13">
            <a:extLst>
              <a:ext uri="{FF2B5EF4-FFF2-40B4-BE49-F238E27FC236}">
                <a16:creationId xmlns:a16="http://schemas.microsoft.com/office/drawing/2014/main" id="{D663CAD4-A838-452B-970F-007DC89BB3D1}"/>
              </a:ext>
            </a:extLst>
          </p:cNvPr>
          <p:cNvSpPr>
            <a:spLocks noGrp="1"/>
          </p:cNvSpPr>
          <p:nvPr>
            <p:ph type="body" sz="quarter" idx="347" hasCustomPrompt="1"/>
          </p:nvPr>
        </p:nvSpPr>
        <p:spPr>
          <a:xfrm>
            <a:off x="4389778" y="7535598"/>
            <a:ext cx="396775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59" name="Text Placeholder 13">
            <a:extLst>
              <a:ext uri="{FF2B5EF4-FFF2-40B4-BE49-F238E27FC236}">
                <a16:creationId xmlns:a16="http://schemas.microsoft.com/office/drawing/2014/main" id="{E2890122-25B0-4FAD-9007-34B43D3433F0}"/>
              </a:ext>
            </a:extLst>
          </p:cNvPr>
          <p:cNvSpPr>
            <a:spLocks noGrp="1"/>
          </p:cNvSpPr>
          <p:nvPr>
            <p:ph type="body" sz="quarter" idx="348" hasCustomPrompt="1"/>
          </p:nvPr>
        </p:nvSpPr>
        <p:spPr>
          <a:xfrm>
            <a:off x="4862545" y="7537046"/>
            <a:ext cx="627728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0" name="Text Placeholder 13">
            <a:extLst>
              <a:ext uri="{FF2B5EF4-FFF2-40B4-BE49-F238E27FC236}">
                <a16:creationId xmlns:a16="http://schemas.microsoft.com/office/drawing/2014/main" id="{C71F5EBA-BE5F-48AB-B7D0-0FA8DB9B0FB1}"/>
              </a:ext>
            </a:extLst>
          </p:cNvPr>
          <p:cNvSpPr>
            <a:spLocks noGrp="1"/>
          </p:cNvSpPr>
          <p:nvPr>
            <p:ph type="body" sz="quarter" idx="349" hasCustomPrompt="1"/>
          </p:nvPr>
        </p:nvSpPr>
        <p:spPr>
          <a:xfrm>
            <a:off x="5542716" y="7537046"/>
            <a:ext cx="4199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61" name="Text Placeholder 13">
            <a:extLst>
              <a:ext uri="{FF2B5EF4-FFF2-40B4-BE49-F238E27FC236}">
                <a16:creationId xmlns:a16="http://schemas.microsoft.com/office/drawing/2014/main" id="{74664020-AA57-40AE-8D93-455FDD45FBB4}"/>
              </a:ext>
            </a:extLst>
          </p:cNvPr>
          <p:cNvSpPr>
            <a:spLocks noGrp="1"/>
          </p:cNvSpPr>
          <p:nvPr>
            <p:ph type="body" sz="quarter" idx="350" hasCustomPrompt="1"/>
          </p:nvPr>
        </p:nvSpPr>
        <p:spPr>
          <a:xfrm>
            <a:off x="5993078" y="7539770"/>
            <a:ext cx="439332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2" name="Text Placeholder 13">
            <a:extLst>
              <a:ext uri="{FF2B5EF4-FFF2-40B4-BE49-F238E27FC236}">
                <a16:creationId xmlns:a16="http://schemas.microsoft.com/office/drawing/2014/main" id="{F6CA90E5-DE79-403F-9991-3EBC1CC94752}"/>
              </a:ext>
            </a:extLst>
          </p:cNvPr>
          <p:cNvSpPr>
            <a:spLocks noGrp="1"/>
          </p:cNvSpPr>
          <p:nvPr>
            <p:ph type="body" sz="quarter" idx="351" hasCustomPrompt="1"/>
          </p:nvPr>
        </p:nvSpPr>
        <p:spPr>
          <a:xfrm>
            <a:off x="449515" y="7771132"/>
            <a:ext cx="324853" cy="168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63" name="Text Placeholder 13">
            <a:extLst>
              <a:ext uri="{FF2B5EF4-FFF2-40B4-BE49-F238E27FC236}">
                <a16:creationId xmlns:a16="http://schemas.microsoft.com/office/drawing/2014/main" id="{6FDE096A-D782-4B5D-B754-988B519F00DC}"/>
              </a:ext>
            </a:extLst>
          </p:cNvPr>
          <p:cNvSpPr>
            <a:spLocks noGrp="1"/>
          </p:cNvSpPr>
          <p:nvPr>
            <p:ph type="body" sz="quarter" idx="352" hasCustomPrompt="1"/>
          </p:nvPr>
        </p:nvSpPr>
        <p:spPr>
          <a:xfrm>
            <a:off x="854485" y="7771132"/>
            <a:ext cx="70905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FLUID</a:t>
            </a:r>
          </a:p>
        </p:txBody>
      </p:sp>
      <p:sp>
        <p:nvSpPr>
          <p:cNvPr id="364" name="Text Placeholder 13">
            <a:extLst>
              <a:ext uri="{FF2B5EF4-FFF2-40B4-BE49-F238E27FC236}">
                <a16:creationId xmlns:a16="http://schemas.microsoft.com/office/drawing/2014/main" id="{0F514877-748C-4BB2-BB39-D5F5F4EFB515}"/>
              </a:ext>
            </a:extLst>
          </p:cNvPr>
          <p:cNvSpPr>
            <a:spLocks noGrp="1"/>
          </p:cNvSpPr>
          <p:nvPr>
            <p:ph type="body" sz="quarter" idx="353" hasCustomPrompt="1"/>
          </p:nvPr>
        </p:nvSpPr>
        <p:spPr>
          <a:xfrm>
            <a:off x="1613249" y="7773858"/>
            <a:ext cx="49284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VOL</a:t>
            </a:r>
          </a:p>
        </p:txBody>
      </p:sp>
      <p:sp>
        <p:nvSpPr>
          <p:cNvPr id="365" name="Text Placeholder 13">
            <a:extLst>
              <a:ext uri="{FF2B5EF4-FFF2-40B4-BE49-F238E27FC236}">
                <a16:creationId xmlns:a16="http://schemas.microsoft.com/office/drawing/2014/main" id="{89841EA9-97E5-4195-8413-EAE256A40F23}"/>
              </a:ext>
            </a:extLst>
          </p:cNvPr>
          <p:cNvSpPr>
            <a:spLocks noGrp="1"/>
          </p:cNvSpPr>
          <p:nvPr>
            <p:ph type="body" sz="quarter" idx="354" hasCustomPrompt="1"/>
          </p:nvPr>
        </p:nvSpPr>
        <p:spPr>
          <a:xfrm>
            <a:off x="2155997" y="7771132"/>
            <a:ext cx="5651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DUR</a:t>
            </a:r>
          </a:p>
        </p:txBody>
      </p:sp>
      <p:sp>
        <p:nvSpPr>
          <p:cNvPr id="366" name="Text Placeholder 13">
            <a:extLst>
              <a:ext uri="{FF2B5EF4-FFF2-40B4-BE49-F238E27FC236}">
                <a16:creationId xmlns:a16="http://schemas.microsoft.com/office/drawing/2014/main" id="{4354BA88-044F-423B-8B43-C3F52214FDF1}"/>
              </a:ext>
            </a:extLst>
          </p:cNvPr>
          <p:cNvSpPr>
            <a:spLocks noGrp="1"/>
          </p:cNvSpPr>
          <p:nvPr>
            <p:ph type="body" sz="quarter" idx="355" hasCustomPrompt="1"/>
          </p:nvPr>
        </p:nvSpPr>
        <p:spPr>
          <a:xfrm>
            <a:off x="2780413" y="7768187"/>
            <a:ext cx="39677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67" name="Text Placeholder 13">
            <a:extLst>
              <a:ext uri="{FF2B5EF4-FFF2-40B4-BE49-F238E27FC236}">
                <a16:creationId xmlns:a16="http://schemas.microsoft.com/office/drawing/2014/main" id="{50264D10-6E72-4087-899B-AE8A56482B0A}"/>
              </a:ext>
            </a:extLst>
          </p:cNvPr>
          <p:cNvSpPr>
            <a:spLocks noGrp="1"/>
          </p:cNvSpPr>
          <p:nvPr>
            <p:ph type="body" sz="quarter" idx="356" hasCustomPrompt="1"/>
          </p:nvPr>
        </p:nvSpPr>
        <p:spPr>
          <a:xfrm>
            <a:off x="3247011" y="7775306"/>
            <a:ext cx="108311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368" name="Text Placeholder 13">
            <a:extLst>
              <a:ext uri="{FF2B5EF4-FFF2-40B4-BE49-F238E27FC236}">
                <a16:creationId xmlns:a16="http://schemas.microsoft.com/office/drawing/2014/main" id="{61490014-83F9-4417-9185-C4768BC96579}"/>
              </a:ext>
            </a:extLst>
          </p:cNvPr>
          <p:cNvSpPr>
            <a:spLocks noGrp="1"/>
          </p:cNvSpPr>
          <p:nvPr>
            <p:ph type="body" sz="quarter" idx="357" hasCustomPrompt="1"/>
          </p:nvPr>
        </p:nvSpPr>
        <p:spPr>
          <a:xfrm>
            <a:off x="4391923" y="7773858"/>
            <a:ext cx="396775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69" name="Text Placeholder 13">
            <a:extLst>
              <a:ext uri="{FF2B5EF4-FFF2-40B4-BE49-F238E27FC236}">
                <a16:creationId xmlns:a16="http://schemas.microsoft.com/office/drawing/2014/main" id="{31034B4E-75B7-4790-B5DE-6697BC9F5AF4}"/>
              </a:ext>
            </a:extLst>
          </p:cNvPr>
          <p:cNvSpPr>
            <a:spLocks noGrp="1"/>
          </p:cNvSpPr>
          <p:nvPr>
            <p:ph type="body" sz="quarter" idx="358" hasCustomPrompt="1"/>
          </p:nvPr>
        </p:nvSpPr>
        <p:spPr>
          <a:xfrm>
            <a:off x="4864690" y="7775306"/>
            <a:ext cx="627728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0" name="Text Placeholder 13">
            <a:extLst>
              <a:ext uri="{FF2B5EF4-FFF2-40B4-BE49-F238E27FC236}">
                <a16:creationId xmlns:a16="http://schemas.microsoft.com/office/drawing/2014/main" id="{6DA139B9-ABA5-4AB2-AC2E-A9AF8E363A62}"/>
              </a:ext>
            </a:extLst>
          </p:cNvPr>
          <p:cNvSpPr>
            <a:spLocks noGrp="1"/>
          </p:cNvSpPr>
          <p:nvPr>
            <p:ph type="body" sz="quarter" idx="359" hasCustomPrompt="1"/>
          </p:nvPr>
        </p:nvSpPr>
        <p:spPr>
          <a:xfrm>
            <a:off x="5544861" y="7775306"/>
            <a:ext cx="4199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71" name="Text Placeholder 13">
            <a:extLst>
              <a:ext uri="{FF2B5EF4-FFF2-40B4-BE49-F238E27FC236}">
                <a16:creationId xmlns:a16="http://schemas.microsoft.com/office/drawing/2014/main" id="{C28F2D46-43C0-47D9-AA7A-3B71A186D08C}"/>
              </a:ext>
            </a:extLst>
          </p:cNvPr>
          <p:cNvSpPr>
            <a:spLocks noGrp="1"/>
          </p:cNvSpPr>
          <p:nvPr>
            <p:ph type="body" sz="quarter" idx="360" hasCustomPrompt="1"/>
          </p:nvPr>
        </p:nvSpPr>
        <p:spPr>
          <a:xfrm>
            <a:off x="5995223" y="7778030"/>
            <a:ext cx="439332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2" name="Text Placeholder 13">
            <a:extLst>
              <a:ext uri="{FF2B5EF4-FFF2-40B4-BE49-F238E27FC236}">
                <a16:creationId xmlns:a16="http://schemas.microsoft.com/office/drawing/2014/main" id="{A9C1E343-C7BB-46A3-B74C-23E7C0B2AFD0}"/>
              </a:ext>
            </a:extLst>
          </p:cNvPr>
          <p:cNvSpPr>
            <a:spLocks noGrp="1"/>
          </p:cNvSpPr>
          <p:nvPr>
            <p:ph type="body" sz="quarter" idx="361" hasCustomPrompt="1"/>
          </p:nvPr>
        </p:nvSpPr>
        <p:spPr>
          <a:xfrm>
            <a:off x="447370" y="7987280"/>
            <a:ext cx="324853" cy="168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73" name="Text Placeholder 13">
            <a:extLst>
              <a:ext uri="{FF2B5EF4-FFF2-40B4-BE49-F238E27FC236}">
                <a16:creationId xmlns:a16="http://schemas.microsoft.com/office/drawing/2014/main" id="{1EDE3305-528B-477F-BBF6-47F6312F91A0}"/>
              </a:ext>
            </a:extLst>
          </p:cNvPr>
          <p:cNvSpPr>
            <a:spLocks noGrp="1"/>
          </p:cNvSpPr>
          <p:nvPr>
            <p:ph type="body" sz="quarter" idx="362" hasCustomPrompt="1"/>
          </p:nvPr>
        </p:nvSpPr>
        <p:spPr>
          <a:xfrm>
            <a:off x="852340" y="7987280"/>
            <a:ext cx="70905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FLUID</a:t>
            </a:r>
          </a:p>
        </p:txBody>
      </p:sp>
      <p:sp>
        <p:nvSpPr>
          <p:cNvPr id="374" name="Text Placeholder 13">
            <a:extLst>
              <a:ext uri="{FF2B5EF4-FFF2-40B4-BE49-F238E27FC236}">
                <a16:creationId xmlns:a16="http://schemas.microsoft.com/office/drawing/2014/main" id="{8152791C-177A-497C-BE6F-46FC676DDDF7}"/>
              </a:ext>
            </a:extLst>
          </p:cNvPr>
          <p:cNvSpPr>
            <a:spLocks noGrp="1"/>
          </p:cNvSpPr>
          <p:nvPr>
            <p:ph type="body" sz="quarter" idx="363" hasCustomPrompt="1"/>
          </p:nvPr>
        </p:nvSpPr>
        <p:spPr>
          <a:xfrm>
            <a:off x="1611104" y="7990006"/>
            <a:ext cx="49284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VOL</a:t>
            </a:r>
          </a:p>
        </p:txBody>
      </p:sp>
      <p:sp>
        <p:nvSpPr>
          <p:cNvPr id="375" name="Text Placeholder 13">
            <a:extLst>
              <a:ext uri="{FF2B5EF4-FFF2-40B4-BE49-F238E27FC236}">
                <a16:creationId xmlns:a16="http://schemas.microsoft.com/office/drawing/2014/main" id="{AC96B151-0B3D-4FA3-B49F-C5F023B63928}"/>
              </a:ext>
            </a:extLst>
          </p:cNvPr>
          <p:cNvSpPr>
            <a:spLocks noGrp="1"/>
          </p:cNvSpPr>
          <p:nvPr>
            <p:ph type="body" sz="quarter" idx="364" hasCustomPrompt="1"/>
          </p:nvPr>
        </p:nvSpPr>
        <p:spPr>
          <a:xfrm>
            <a:off x="2153852" y="7987280"/>
            <a:ext cx="5651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DUR</a:t>
            </a:r>
          </a:p>
        </p:txBody>
      </p:sp>
      <p:sp>
        <p:nvSpPr>
          <p:cNvPr id="376" name="Text Placeholder 13">
            <a:extLst>
              <a:ext uri="{FF2B5EF4-FFF2-40B4-BE49-F238E27FC236}">
                <a16:creationId xmlns:a16="http://schemas.microsoft.com/office/drawing/2014/main" id="{DA832286-5358-48C9-A967-A111CBBDF02A}"/>
              </a:ext>
            </a:extLst>
          </p:cNvPr>
          <p:cNvSpPr>
            <a:spLocks noGrp="1"/>
          </p:cNvSpPr>
          <p:nvPr>
            <p:ph type="body" sz="quarter" idx="365" hasCustomPrompt="1"/>
          </p:nvPr>
        </p:nvSpPr>
        <p:spPr>
          <a:xfrm>
            <a:off x="2778268" y="7984335"/>
            <a:ext cx="39677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77" name="Text Placeholder 13">
            <a:extLst>
              <a:ext uri="{FF2B5EF4-FFF2-40B4-BE49-F238E27FC236}">
                <a16:creationId xmlns:a16="http://schemas.microsoft.com/office/drawing/2014/main" id="{8F7D8DB5-B0C1-4919-A77D-B3A64ECC5994}"/>
              </a:ext>
            </a:extLst>
          </p:cNvPr>
          <p:cNvSpPr>
            <a:spLocks noGrp="1"/>
          </p:cNvSpPr>
          <p:nvPr>
            <p:ph type="body" sz="quarter" idx="366" hasCustomPrompt="1"/>
          </p:nvPr>
        </p:nvSpPr>
        <p:spPr>
          <a:xfrm>
            <a:off x="3244866" y="7991454"/>
            <a:ext cx="108311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378" name="Text Placeholder 13">
            <a:extLst>
              <a:ext uri="{FF2B5EF4-FFF2-40B4-BE49-F238E27FC236}">
                <a16:creationId xmlns:a16="http://schemas.microsoft.com/office/drawing/2014/main" id="{4E1FB2CD-BE56-4418-A89E-A50456A1B4BA}"/>
              </a:ext>
            </a:extLst>
          </p:cNvPr>
          <p:cNvSpPr>
            <a:spLocks noGrp="1"/>
          </p:cNvSpPr>
          <p:nvPr>
            <p:ph type="body" sz="quarter" idx="367" hasCustomPrompt="1"/>
          </p:nvPr>
        </p:nvSpPr>
        <p:spPr>
          <a:xfrm>
            <a:off x="4389778" y="7990006"/>
            <a:ext cx="396775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79" name="Text Placeholder 13">
            <a:extLst>
              <a:ext uri="{FF2B5EF4-FFF2-40B4-BE49-F238E27FC236}">
                <a16:creationId xmlns:a16="http://schemas.microsoft.com/office/drawing/2014/main" id="{A08E5C50-45A6-4F68-A944-B873FAC6AB14}"/>
              </a:ext>
            </a:extLst>
          </p:cNvPr>
          <p:cNvSpPr>
            <a:spLocks noGrp="1"/>
          </p:cNvSpPr>
          <p:nvPr>
            <p:ph type="body" sz="quarter" idx="368" hasCustomPrompt="1"/>
          </p:nvPr>
        </p:nvSpPr>
        <p:spPr>
          <a:xfrm>
            <a:off x="4862545" y="7991454"/>
            <a:ext cx="627728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0" name="Text Placeholder 13">
            <a:extLst>
              <a:ext uri="{FF2B5EF4-FFF2-40B4-BE49-F238E27FC236}">
                <a16:creationId xmlns:a16="http://schemas.microsoft.com/office/drawing/2014/main" id="{1774F7F3-D84C-4A53-B788-CED4429DFF59}"/>
              </a:ext>
            </a:extLst>
          </p:cNvPr>
          <p:cNvSpPr>
            <a:spLocks noGrp="1"/>
          </p:cNvSpPr>
          <p:nvPr>
            <p:ph type="body" sz="quarter" idx="369" hasCustomPrompt="1"/>
          </p:nvPr>
        </p:nvSpPr>
        <p:spPr>
          <a:xfrm>
            <a:off x="5542716" y="7991454"/>
            <a:ext cx="4199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81" name="Text Placeholder 13">
            <a:extLst>
              <a:ext uri="{FF2B5EF4-FFF2-40B4-BE49-F238E27FC236}">
                <a16:creationId xmlns:a16="http://schemas.microsoft.com/office/drawing/2014/main" id="{785A1222-BC33-44F5-863B-1512C8090E13}"/>
              </a:ext>
            </a:extLst>
          </p:cNvPr>
          <p:cNvSpPr>
            <a:spLocks noGrp="1"/>
          </p:cNvSpPr>
          <p:nvPr>
            <p:ph type="body" sz="quarter" idx="370" hasCustomPrompt="1"/>
          </p:nvPr>
        </p:nvSpPr>
        <p:spPr>
          <a:xfrm>
            <a:off x="5993078" y="7994178"/>
            <a:ext cx="439332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2" name="Text Placeholder 13">
            <a:extLst>
              <a:ext uri="{FF2B5EF4-FFF2-40B4-BE49-F238E27FC236}">
                <a16:creationId xmlns:a16="http://schemas.microsoft.com/office/drawing/2014/main" id="{EFCF14BB-37DB-4653-B39C-245569B0E32B}"/>
              </a:ext>
            </a:extLst>
          </p:cNvPr>
          <p:cNvSpPr>
            <a:spLocks noGrp="1"/>
          </p:cNvSpPr>
          <p:nvPr>
            <p:ph type="body" sz="quarter" idx="371" hasCustomPrompt="1"/>
          </p:nvPr>
        </p:nvSpPr>
        <p:spPr>
          <a:xfrm>
            <a:off x="449515" y="8225540"/>
            <a:ext cx="324853" cy="168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83" name="Text Placeholder 13">
            <a:extLst>
              <a:ext uri="{FF2B5EF4-FFF2-40B4-BE49-F238E27FC236}">
                <a16:creationId xmlns:a16="http://schemas.microsoft.com/office/drawing/2014/main" id="{AF0BFD55-07A7-4B3A-8D11-C00FFDDFACDF}"/>
              </a:ext>
            </a:extLst>
          </p:cNvPr>
          <p:cNvSpPr>
            <a:spLocks noGrp="1"/>
          </p:cNvSpPr>
          <p:nvPr>
            <p:ph type="body" sz="quarter" idx="372" hasCustomPrompt="1"/>
          </p:nvPr>
        </p:nvSpPr>
        <p:spPr>
          <a:xfrm>
            <a:off x="854485" y="8225540"/>
            <a:ext cx="70905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FLUID</a:t>
            </a:r>
          </a:p>
        </p:txBody>
      </p:sp>
      <p:sp>
        <p:nvSpPr>
          <p:cNvPr id="384" name="Text Placeholder 13">
            <a:extLst>
              <a:ext uri="{FF2B5EF4-FFF2-40B4-BE49-F238E27FC236}">
                <a16:creationId xmlns:a16="http://schemas.microsoft.com/office/drawing/2014/main" id="{2C14DEB4-DCA9-4DAD-89DD-C128E24C5524}"/>
              </a:ext>
            </a:extLst>
          </p:cNvPr>
          <p:cNvSpPr>
            <a:spLocks noGrp="1"/>
          </p:cNvSpPr>
          <p:nvPr>
            <p:ph type="body" sz="quarter" idx="373" hasCustomPrompt="1"/>
          </p:nvPr>
        </p:nvSpPr>
        <p:spPr>
          <a:xfrm>
            <a:off x="1613249" y="8228266"/>
            <a:ext cx="49284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VOL</a:t>
            </a:r>
          </a:p>
        </p:txBody>
      </p:sp>
      <p:sp>
        <p:nvSpPr>
          <p:cNvPr id="385" name="Text Placeholder 13">
            <a:extLst>
              <a:ext uri="{FF2B5EF4-FFF2-40B4-BE49-F238E27FC236}">
                <a16:creationId xmlns:a16="http://schemas.microsoft.com/office/drawing/2014/main" id="{2AC26310-1F27-4E8D-8A7E-17CEFB84634E}"/>
              </a:ext>
            </a:extLst>
          </p:cNvPr>
          <p:cNvSpPr>
            <a:spLocks noGrp="1"/>
          </p:cNvSpPr>
          <p:nvPr>
            <p:ph type="body" sz="quarter" idx="374" hasCustomPrompt="1"/>
          </p:nvPr>
        </p:nvSpPr>
        <p:spPr>
          <a:xfrm>
            <a:off x="2155997" y="8225540"/>
            <a:ext cx="5651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DUR</a:t>
            </a:r>
          </a:p>
        </p:txBody>
      </p:sp>
      <p:sp>
        <p:nvSpPr>
          <p:cNvPr id="386" name="Text Placeholder 13">
            <a:extLst>
              <a:ext uri="{FF2B5EF4-FFF2-40B4-BE49-F238E27FC236}">
                <a16:creationId xmlns:a16="http://schemas.microsoft.com/office/drawing/2014/main" id="{83570835-F5DF-479D-85FF-F7CEA9D7804F}"/>
              </a:ext>
            </a:extLst>
          </p:cNvPr>
          <p:cNvSpPr>
            <a:spLocks noGrp="1"/>
          </p:cNvSpPr>
          <p:nvPr>
            <p:ph type="body" sz="quarter" idx="375" hasCustomPrompt="1"/>
          </p:nvPr>
        </p:nvSpPr>
        <p:spPr>
          <a:xfrm>
            <a:off x="2780413" y="8222595"/>
            <a:ext cx="39677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87" name="Text Placeholder 13">
            <a:extLst>
              <a:ext uri="{FF2B5EF4-FFF2-40B4-BE49-F238E27FC236}">
                <a16:creationId xmlns:a16="http://schemas.microsoft.com/office/drawing/2014/main" id="{51F17CB8-136C-425F-9984-B871000D8D55}"/>
              </a:ext>
            </a:extLst>
          </p:cNvPr>
          <p:cNvSpPr>
            <a:spLocks noGrp="1"/>
          </p:cNvSpPr>
          <p:nvPr>
            <p:ph type="body" sz="quarter" idx="376" hasCustomPrompt="1"/>
          </p:nvPr>
        </p:nvSpPr>
        <p:spPr>
          <a:xfrm>
            <a:off x="3247011" y="8229714"/>
            <a:ext cx="1083114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388" name="Text Placeholder 13">
            <a:extLst>
              <a:ext uri="{FF2B5EF4-FFF2-40B4-BE49-F238E27FC236}">
                <a16:creationId xmlns:a16="http://schemas.microsoft.com/office/drawing/2014/main" id="{02211CC0-B1DA-40D1-8A59-9BCE02D6CF0C}"/>
              </a:ext>
            </a:extLst>
          </p:cNvPr>
          <p:cNvSpPr>
            <a:spLocks noGrp="1"/>
          </p:cNvSpPr>
          <p:nvPr>
            <p:ph type="body" sz="quarter" idx="377" hasCustomPrompt="1"/>
          </p:nvPr>
        </p:nvSpPr>
        <p:spPr>
          <a:xfrm>
            <a:off x="4391923" y="8228266"/>
            <a:ext cx="396775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89" name="Text Placeholder 13">
            <a:extLst>
              <a:ext uri="{FF2B5EF4-FFF2-40B4-BE49-F238E27FC236}">
                <a16:creationId xmlns:a16="http://schemas.microsoft.com/office/drawing/2014/main" id="{C0A2D19C-4736-4F4D-8356-78FB66507839}"/>
              </a:ext>
            </a:extLst>
          </p:cNvPr>
          <p:cNvSpPr>
            <a:spLocks noGrp="1"/>
          </p:cNvSpPr>
          <p:nvPr>
            <p:ph type="body" sz="quarter" idx="378" hasCustomPrompt="1"/>
          </p:nvPr>
        </p:nvSpPr>
        <p:spPr>
          <a:xfrm>
            <a:off x="4864690" y="8229714"/>
            <a:ext cx="627728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0" name="Text Placeholder 13">
            <a:extLst>
              <a:ext uri="{FF2B5EF4-FFF2-40B4-BE49-F238E27FC236}">
                <a16:creationId xmlns:a16="http://schemas.microsoft.com/office/drawing/2014/main" id="{DF826657-3F9C-4118-8218-288DEFB7CE05}"/>
              </a:ext>
            </a:extLst>
          </p:cNvPr>
          <p:cNvSpPr>
            <a:spLocks noGrp="1"/>
          </p:cNvSpPr>
          <p:nvPr>
            <p:ph type="body" sz="quarter" idx="379" hasCustomPrompt="1"/>
          </p:nvPr>
        </p:nvSpPr>
        <p:spPr>
          <a:xfrm>
            <a:off x="5544861" y="8229714"/>
            <a:ext cx="419957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91" name="Text Placeholder 13">
            <a:extLst>
              <a:ext uri="{FF2B5EF4-FFF2-40B4-BE49-F238E27FC236}">
                <a16:creationId xmlns:a16="http://schemas.microsoft.com/office/drawing/2014/main" id="{A5A12FED-C023-43C8-86D4-7FC0141F893D}"/>
              </a:ext>
            </a:extLst>
          </p:cNvPr>
          <p:cNvSpPr>
            <a:spLocks noGrp="1"/>
          </p:cNvSpPr>
          <p:nvPr>
            <p:ph type="body" sz="quarter" idx="380" hasCustomPrompt="1"/>
          </p:nvPr>
        </p:nvSpPr>
        <p:spPr>
          <a:xfrm>
            <a:off x="5995223" y="8232438"/>
            <a:ext cx="439332" cy="168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2" name="Text Placeholder 13">
            <a:extLst>
              <a:ext uri="{FF2B5EF4-FFF2-40B4-BE49-F238E27FC236}">
                <a16:creationId xmlns:a16="http://schemas.microsoft.com/office/drawing/2014/main" id="{C7C1290B-481C-429F-A752-5D4178CFDF4C}"/>
              </a:ext>
            </a:extLst>
          </p:cNvPr>
          <p:cNvSpPr>
            <a:spLocks noGrp="1"/>
          </p:cNvSpPr>
          <p:nvPr>
            <p:ph type="body" sz="quarter" idx="381" hasCustomPrompt="1"/>
          </p:nvPr>
        </p:nvSpPr>
        <p:spPr>
          <a:xfrm>
            <a:off x="4074429" y="3191222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53" name="Text Placeholder 13">
            <a:extLst>
              <a:ext uri="{FF2B5EF4-FFF2-40B4-BE49-F238E27FC236}">
                <a16:creationId xmlns:a16="http://schemas.microsoft.com/office/drawing/2014/main" id="{8FC43ECE-C907-41EB-AA6D-8239D36C0721}"/>
              </a:ext>
            </a:extLst>
          </p:cNvPr>
          <p:cNvSpPr>
            <a:spLocks noGrp="1"/>
          </p:cNvSpPr>
          <p:nvPr>
            <p:ph type="body" sz="quarter" idx="382" hasCustomPrompt="1"/>
          </p:nvPr>
        </p:nvSpPr>
        <p:spPr>
          <a:xfrm>
            <a:off x="4381635" y="319088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54" name="Text Placeholder 13">
            <a:extLst>
              <a:ext uri="{FF2B5EF4-FFF2-40B4-BE49-F238E27FC236}">
                <a16:creationId xmlns:a16="http://schemas.microsoft.com/office/drawing/2014/main" id="{AD05FCAA-ECAF-4B89-959D-BBAD26BAE302}"/>
              </a:ext>
            </a:extLst>
          </p:cNvPr>
          <p:cNvSpPr>
            <a:spLocks noGrp="1"/>
          </p:cNvSpPr>
          <p:nvPr>
            <p:ph type="body" sz="quarter" idx="383" hasCustomPrompt="1"/>
          </p:nvPr>
        </p:nvSpPr>
        <p:spPr>
          <a:xfrm>
            <a:off x="4685060" y="3190878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55" name="Text Placeholder 13">
            <a:extLst>
              <a:ext uri="{FF2B5EF4-FFF2-40B4-BE49-F238E27FC236}">
                <a16:creationId xmlns:a16="http://schemas.microsoft.com/office/drawing/2014/main" id="{0D39E712-BC43-48C6-8516-AE53BAA17401}"/>
              </a:ext>
            </a:extLst>
          </p:cNvPr>
          <p:cNvSpPr>
            <a:spLocks noGrp="1"/>
          </p:cNvSpPr>
          <p:nvPr>
            <p:ph type="body" sz="quarter" idx="384" hasCustomPrompt="1"/>
          </p:nvPr>
        </p:nvSpPr>
        <p:spPr>
          <a:xfrm>
            <a:off x="5089286" y="3190542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56" name="Text Placeholder 13">
            <a:extLst>
              <a:ext uri="{FF2B5EF4-FFF2-40B4-BE49-F238E27FC236}">
                <a16:creationId xmlns:a16="http://schemas.microsoft.com/office/drawing/2014/main" id="{9E4A4C36-EDCD-42E7-8A3E-8509626C040B}"/>
              </a:ext>
            </a:extLst>
          </p:cNvPr>
          <p:cNvSpPr>
            <a:spLocks noGrp="1"/>
          </p:cNvSpPr>
          <p:nvPr>
            <p:ph type="body" sz="quarter" idx="385" hasCustomPrompt="1"/>
          </p:nvPr>
        </p:nvSpPr>
        <p:spPr>
          <a:xfrm>
            <a:off x="5437773" y="319294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57" name="Text Placeholder 13">
            <a:extLst>
              <a:ext uri="{FF2B5EF4-FFF2-40B4-BE49-F238E27FC236}">
                <a16:creationId xmlns:a16="http://schemas.microsoft.com/office/drawing/2014/main" id="{F7D0A83D-D50B-4A67-9022-230CEEFB983B}"/>
              </a:ext>
            </a:extLst>
          </p:cNvPr>
          <p:cNvSpPr>
            <a:spLocks noGrp="1"/>
          </p:cNvSpPr>
          <p:nvPr>
            <p:ph type="body" sz="quarter" idx="386" hasCustomPrompt="1"/>
          </p:nvPr>
        </p:nvSpPr>
        <p:spPr>
          <a:xfrm>
            <a:off x="5744979" y="319260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58" name="Text Placeholder 13">
            <a:extLst>
              <a:ext uri="{FF2B5EF4-FFF2-40B4-BE49-F238E27FC236}">
                <a16:creationId xmlns:a16="http://schemas.microsoft.com/office/drawing/2014/main" id="{382B8D6D-9E79-45A5-9EBA-11E701FBAFA8}"/>
              </a:ext>
            </a:extLst>
          </p:cNvPr>
          <p:cNvSpPr>
            <a:spLocks noGrp="1"/>
          </p:cNvSpPr>
          <p:nvPr>
            <p:ph type="body" sz="quarter" idx="387" hasCustomPrompt="1"/>
          </p:nvPr>
        </p:nvSpPr>
        <p:spPr>
          <a:xfrm>
            <a:off x="6086624" y="319259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59" name="Text Placeholder 13">
            <a:extLst>
              <a:ext uri="{FF2B5EF4-FFF2-40B4-BE49-F238E27FC236}">
                <a16:creationId xmlns:a16="http://schemas.microsoft.com/office/drawing/2014/main" id="{C72DEACA-B7E8-4648-AD04-C096D5F7620F}"/>
              </a:ext>
            </a:extLst>
          </p:cNvPr>
          <p:cNvSpPr>
            <a:spLocks noGrp="1"/>
          </p:cNvSpPr>
          <p:nvPr>
            <p:ph type="body" sz="quarter" idx="388" hasCustomPrompt="1"/>
          </p:nvPr>
        </p:nvSpPr>
        <p:spPr>
          <a:xfrm>
            <a:off x="4058056" y="481705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60" name="Text Placeholder 13">
            <a:extLst>
              <a:ext uri="{FF2B5EF4-FFF2-40B4-BE49-F238E27FC236}">
                <a16:creationId xmlns:a16="http://schemas.microsoft.com/office/drawing/2014/main" id="{8B61C30F-CCF0-4D4E-9E33-5A3B8E576980}"/>
              </a:ext>
            </a:extLst>
          </p:cNvPr>
          <p:cNvSpPr>
            <a:spLocks noGrp="1"/>
          </p:cNvSpPr>
          <p:nvPr>
            <p:ph type="body" sz="quarter" idx="389" hasCustomPrompt="1"/>
          </p:nvPr>
        </p:nvSpPr>
        <p:spPr>
          <a:xfrm>
            <a:off x="4365262" y="4816721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61" name="Text Placeholder 13">
            <a:extLst>
              <a:ext uri="{FF2B5EF4-FFF2-40B4-BE49-F238E27FC236}">
                <a16:creationId xmlns:a16="http://schemas.microsoft.com/office/drawing/2014/main" id="{D09F745E-4773-4D2D-8F20-6B55D9446B0E}"/>
              </a:ext>
            </a:extLst>
          </p:cNvPr>
          <p:cNvSpPr>
            <a:spLocks noGrp="1"/>
          </p:cNvSpPr>
          <p:nvPr>
            <p:ph type="body" sz="quarter" idx="390" hasCustomPrompt="1"/>
          </p:nvPr>
        </p:nvSpPr>
        <p:spPr>
          <a:xfrm>
            <a:off x="4668687" y="481671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62" name="Text Placeholder 13">
            <a:extLst>
              <a:ext uri="{FF2B5EF4-FFF2-40B4-BE49-F238E27FC236}">
                <a16:creationId xmlns:a16="http://schemas.microsoft.com/office/drawing/2014/main" id="{800F2273-8DA0-433A-AB00-D839D0D1D1A7}"/>
              </a:ext>
            </a:extLst>
          </p:cNvPr>
          <p:cNvSpPr>
            <a:spLocks noGrp="1"/>
          </p:cNvSpPr>
          <p:nvPr>
            <p:ph type="body" sz="quarter" idx="391" hasCustomPrompt="1"/>
          </p:nvPr>
        </p:nvSpPr>
        <p:spPr>
          <a:xfrm>
            <a:off x="5072913" y="481637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63" name="Text Placeholder 13">
            <a:extLst>
              <a:ext uri="{FF2B5EF4-FFF2-40B4-BE49-F238E27FC236}">
                <a16:creationId xmlns:a16="http://schemas.microsoft.com/office/drawing/2014/main" id="{94593BA6-B878-4137-8995-7CBC12BB505D}"/>
              </a:ext>
            </a:extLst>
          </p:cNvPr>
          <p:cNvSpPr>
            <a:spLocks noGrp="1"/>
          </p:cNvSpPr>
          <p:nvPr>
            <p:ph type="body" sz="quarter" idx="392" hasCustomPrompt="1"/>
          </p:nvPr>
        </p:nvSpPr>
        <p:spPr>
          <a:xfrm>
            <a:off x="5421400" y="4818778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64" name="Text Placeholder 13">
            <a:extLst>
              <a:ext uri="{FF2B5EF4-FFF2-40B4-BE49-F238E27FC236}">
                <a16:creationId xmlns:a16="http://schemas.microsoft.com/office/drawing/2014/main" id="{0B4B87E6-1684-4E13-BAC5-66B66ECBC2E5}"/>
              </a:ext>
            </a:extLst>
          </p:cNvPr>
          <p:cNvSpPr>
            <a:spLocks noGrp="1"/>
          </p:cNvSpPr>
          <p:nvPr>
            <p:ph type="body" sz="quarter" idx="393" hasCustomPrompt="1"/>
          </p:nvPr>
        </p:nvSpPr>
        <p:spPr>
          <a:xfrm>
            <a:off x="5728606" y="4818442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65" name="Text Placeholder 13">
            <a:extLst>
              <a:ext uri="{FF2B5EF4-FFF2-40B4-BE49-F238E27FC236}">
                <a16:creationId xmlns:a16="http://schemas.microsoft.com/office/drawing/2014/main" id="{E06E4C88-7F8F-4672-9F71-F2F6AA45E471}"/>
              </a:ext>
            </a:extLst>
          </p:cNvPr>
          <p:cNvSpPr>
            <a:spLocks noGrp="1"/>
          </p:cNvSpPr>
          <p:nvPr>
            <p:ph type="body" sz="quarter" idx="394" hasCustomPrompt="1"/>
          </p:nvPr>
        </p:nvSpPr>
        <p:spPr>
          <a:xfrm>
            <a:off x="6070251" y="481843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</p:spTree>
    <p:extLst>
      <p:ext uri="{BB962C8B-B14F-4D97-AF65-F5344CB8AC3E}">
        <p14:creationId xmlns:p14="http://schemas.microsoft.com/office/powerpoint/2010/main" val="335640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-inf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7A8A632-5EC8-4184-96FE-1454238F96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95" r="717" b="21343"/>
          <a:stretch/>
        </p:blipFill>
        <p:spPr>
          <a:xfrm>
            <a:off x="222510" y="252488"/>
            <a:ext cx="6412980" cy="7110484"/>
          </a:xfrm>
          <a:prstGeom prst="rect">
            <a:avLst/>
          </a:prstGeom>
        </p:spPr>
      </p:pic>
      <p:sp>
        <p:nvSpPr>
          <p:cNvPr id="3" name="Text Placeholder 13">
            <a:extLst>
              <a:ext uri="{FF2B5EF4-FFF2-40B4-BE49-F238E27FC236}">
                <a16:creationId xmlns:a16="http://schemas.microsoft.com/office/drawing/2014/main" id="{47A748F2-2699-4DB7-B991-00651018598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28712" y="1587889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E57C6E26-6536-4CD2-A7C5-69C33770108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89592" y="1158919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36BD2C60-5535-468B-AB0F-D262C9A6865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89592" y="1378708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B5D9F7B8-FB08-4485-A246-C5DFF7F9FC7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442292" y="1579634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26492EE3-FEA1-4C7A-A628-5B6C6B88C0C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103883" y="1378708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52E7D134-96FF-49D5-9ADE-E4FBE037F10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559237" y="1505997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8D4393A7-A14C-428B-9CB8-839B5205DB6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037396" y="137870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D33B93B6-A8CB-41DB-98FC-5F580A7FA71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047601" y="158504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6B48B2C-CE14-4585-B728-CE6038701281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456429" y="1926355"/>
            <a:ext cx="2954453" cy="2301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9BD13A-E315-4390-B0E6-8CA5D571EEC1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2103882" y="1589165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E6F7AE72-D39F-4983-8DDE-AA88BF3F6648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3442646" y="1791890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8E66F98F-D7B5-4F34-867E-8B7D2C5788F4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4049329" y="179729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D8EB9DE-DA40-4927-8F6B-C1EB2E340D19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3444700" y="1998303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4E32D32D-8C8F-4AF0-A099-4146EDE546B5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4051383" y="200370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F4DAB3CB-99E3-4ABD-812C-6F1D9D890C57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3448492" y="2210559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CBB0FA44-0664-4982-ACB2-B465A2AB3730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4055175" y="22159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46691660-B485-4BE1-BC79-C065C028225E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3448156" y="2416625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FCEA4BBB-303D-48D7-AAE8-EDD874FD70CE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4054839" y="242203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9102B756-1E4B-4232-9BFA-1ED4C0BDDEED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4344602" y="137837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8919EB9A-D0F5-45E9-A2FE-DF31C823ED92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4354807" y="158470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C2430CCB-76E6-41A7-BD1D-B4A3A4A41F8B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4356535" y="179696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65CD4C2C-0E50-47FC-A7CA-D1AB7BBAF4D0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4358589" y="200337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03AB18CE-3F43-4BCE-95C6-B5A134CFC261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4362381" y="221562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F4051252-5296-4F45-9724-29EE57CE2C1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4362045" y="242169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D69AEAA0-AE96-4DAF-9837-725BD43B7F8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648027" y="1378365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1AF05E52-FE54-4AD1-9000-BADEE24E7EE6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658232" y="158469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14B8B085-C6AE-4A80-9195-BA64FDFBBA35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4659960" y="179695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A81E597C-5427-4332-98A6-ABA5C3C7FBE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662014" y="20033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120512C1-FC84-4B93-A0A6-73A25DF7329F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4665806" y="221562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" name="Text Placeholder 13">
            <a:extLst>
              <a:ext uri="{FF2B5EF4-FFF2-40B4-BE49-F238E27FC236}">
                <a16:creationId xmlns:a16="http://schemas.microsoft.com/office/drawing/2014/main" id="{5D2E328B-16AE-43C9-A6CC-4B9FB38CED8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4665470" y="242168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A747A02E-4736-4129-B2C0-9E6BC5CDCFA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4955233" y="137802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E034C372-3D7B-40D8-815E-F53D2B3F3BD3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4965438" y="158436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F817D531-F1C1-4AD9-B030-69DA2686B02D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4967166" y="179661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63F2A85D-3355-47E2-88A8-DFB558560E17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969220" y="200302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82227DC8-DD77-45B7-A3BD-5373365B1769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4973012" y="221528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79B7932A-2FD8-46A9-9279-25261534E7EF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4972676" y="242135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E5D9C40F-73F0-4AE9-A98F-2E2A7B40776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5271380" y="138043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AB681649-3475-464B-89AE-F671182C1B46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5281585" y="158676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3" name="Text Placeholder 13">
            <a:extLst>
              <a:ext uri="{FF2B5EF4-FFF2-40B4-BE49-F238E27FC236}">
                <a16:creationId xmlns:a16="http://schemas.microsoft.com/office/drawing/2014/main" id="{9D58C13C-AA58-4BFE-87AB-D5D1C4F4BF8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5283313" y="179901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54CECA6C-907E-4A3C-B637-784100CF731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285367" y="200543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B2C8F7E3-ACE4-44F0-8818-245581AD6F63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5289159" y="22176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F0BD68A1-9BEE-4E01-BFB1-E18D1DDF1BED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5288823" y="242375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7" name="Text Placeholder 13">
            <a:extLst>
              <a:ext uri="{FF2B5EF4-FFF2-40B4-BE49-F238E27FC236}">
                <a16:creationId xmlns:a16="http://schemas.microsoft.com/office/drawing/2014/main" id="{2949401A-BF24-4AC2-86D8-5484E2282CB8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5578586" y="138009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8" name="Text Placeholder 13">
            <a:extLst>
              <a:ext uri="{FF2B5EF4-FFF2-40B4-BE49-F238E27FC236}">
                <a16:creationId xmlns:a16="http://schemas.microsoft.com/office/drawing/2014/main" id="{F40E2C76-0C80-4D91-8794-577C08DBDC5A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5588791" y="158642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49" name="Text Placeholder 13">
            <a:extLst>
              <a:ext uri="{FF2B5EF4-FFF2-40B4-BE49-F238E27FC236}">
                <a16:creationId xmlns:a16="http://schemas.microsoft.com/office/drawing/2014/main" id="{15085DDB-E39C-4236-8F93-60A7D0C2A5F2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5590519" y="179868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D622E61-4B29-4394-8A51-8DE5E01A6C7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5592573" y="200509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45E41904-7F8D-404D-B755-642F665EB37B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5596365" y="221735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2" name="Text Placeholder 13">
            <a:extLst>
              <a:ext uri="{FF2B5EF4-FFF2-40B4-BE49-F238E27FC236}">
                <a16:creationId xmlns:a16="http://schemas.microsoft.com/office/drawing/2014/main" id="{F96DBB3A-5163-4705-878A-D6CCBAF17554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5596029" y="242341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3" name="Text Placeholder 13">
            <a:extLst>
              <a:ext uri="{FF2B5EF4-FFF2-40B4-BE49-F238E27FC236}">
                <a16:creationId xmlns:a16="http://schemas.microsoft.com/office/drawing/2014/main" id="{88DA955D-FEF4-4F57-B77B-7F08A6BBA8B5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5882011" y="1380086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54" name="Text Placeholder 13">
            <a:extLst>
              <a:ext uri="{FF2B5EF4-FFF2-40B4-BE49-F238E27FC236}">
                <a16:creationId xmlns:a16="http://schemas.microsoft.com/office/drawing/2014/main" id="{1D4159D6-DD9E-4F4F-A960-DED64CED64EF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5892216" y="158641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81BBAC94-B8C4-41D3-81AB-94ED780B0858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893944" y="179867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6" name="Text Placeholder 13">
            <a:extLst>
              <a:ext uri="{FF2B5EF4-FFF2-40B4-BE49-F238E27FC236}">
                <a16:creationId xmlns:a16="http://schemas.microsoft.com/office/drawing/2014/main" id="{B03EE372-B045-4AD0-979A-E65D0424A50A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5895998" y="20050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A98CB6FE-0D3D-44D7-866F-7E2289C3E4C6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899790" y="221734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8" name="Text Placeholder 13">
            <a:extLst>
              <a:ext uri="{FF2B5EF4-FFF2-40B4-BE49-F238E27FC236}">
                <a16:creationId xmlns:a16="http://schemas.microsoft.com/office/drawing/2014/main" id="{BD1A39EA-6272-45AC-9069-7AE684307244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5899454" y="242340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59" name="Text Placeholder 13">
            <a:extLst>
              <a:ext uri="{FF2B5EF4-FFF2-40B4-BE49-F238E27FC236}">
                <a16:creationId xmlns:a16="http://schemas.microsoft.com/office/drawing/2014/main" id="{53F6D75C-5DF7-4416-AAE6-EE1D8ADC632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6189217" y="137975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60" name="Text Placeholder 13">
            <a:extLst>
              <a:ext uri="{FF2B5EF4-FFF2-40B4-BE49-F238E27FC236}">
                <a16:creationId xmlns:a16="http://schemas.microsoft.com/office/drawing/2014/main" id="{A5A2267F-65D7-440A-A629-31F1E04855B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6199422" y="158608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1" name="Text Placeholder 13">
            <a:extLst>
              <a:ext uri="{FF2B5EF4-FFF2-40B4-BE49-F238E27FC236}">
                <a16:creationId xmlns:a16="http://schemas.microsoft.com/office/drawing/2014/main" id="{B871CACA-0A32-44E0-8950-91B5A6DB316F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6201150" y="179833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E02C0DFF-C924-43C8-A003-4DA586FF35C9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6203204" y="200475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3" name="Text Placeholder 13">
            <a:extLst>
              <a:ext uri="{FF2B5EF4-FFF2-40B4-BE49-F238E27FC236}">
                <a16:creationId xmlns:a16="http://schemas.microsoft.com/office/drawing/2014/main" id="{BBEE7194-5619-471D-979A-99622E66229B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6206996" y="221700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4" name="Text Placeholder 13">
            <a:extLst>
              <a:ext uri="{FF2B5EF4-FFF2-40B4-BE49-F238E27FC236}">
                <a16:creationId xmlns:a16="http://schemas.microsoft.com/office/drawing/2014/main" id="{1ADD1ABC-FE60-4746-9968-417D487DAF2E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6206660" y="242307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65" name="Text Placeholder 13">
            <a:extLst>
              <a:ext uri="{FF2B5EF4-FFF2-40B4-BE49-F238E27FC236}">
                <a16:creationId xmlns:a16="http://schemas.microsoft.com/office/drawing/2014/main" id="{3A06D19F-4BB0-4850-8AD7-257F2D6748D6}"/>
              </a:ext>
            </a:extLst>
          </p:cNvPr>
          <p:cNvSpPr>
            <a:spLocks noGrp="1"/>
          </p:cNvSpPr>
          <p:nvPr>
            <p:ph type="body" sz="quarter" idx="186"/>
          </p:nvPr>
        </p:nvSpPr>
        <p:spPr>
          <a:xfrm>
            <a:off x="456429" y="2355325"/>
            <a:ext cx="2954453" cy="2301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28" name="Text Placeholder 13">
            <a:extLst>
              <a:ext uri="{FF2B5EF4-FFF2-40B4-BE49-F238E27FC236}">
                <a16:creationId xmlns:a16="http://schemas.microsoft.com/office/drawing/2014/main" id="{44308C59-94EB-49BE-BCE6-8B4618F6C3A3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1028712" y="3136659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29" name="Text Placeholder 13">
            <a:extLst>
              <a:ext uri="{FF2B5EF4-FFF2-40B4-BE49-F238E27FC236}">
                <a16:creationId xmlns:a16="http://schemas.microsoft.com/office/drawing/2014/main" id="{9C1AE336-AA8E-4B7A-9678-34391640EECE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789592" y="2707689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130" name="Text Placeholder 13">
            <a:extLst>
              <a:ext uri="{FF2B5EF4-FFF2-40B4-BE49-F238E27FC236}">
                <a16:creationId xmlns:a16="http://schemas.microsoft.com/office/drawing/2014/main" id="{26DEC265-B404-49F3-8112-F48224A9C320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789592" y="2927478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131" name="Text Placeholder 13">
            <a:extLst>
              <a:ext uri="{FF2B5EF4-FFF2-40B4-BE49-F238E27FC236}">
                <a16:creationId xmlns:a16="http://schemas.microsoft.com/office/drawing/2014/main" id="{CFAFC2FB-5241-433C-8BD5-254347CC2D8F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3442292" y="3128404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33" name="Text Placeholder 13">
            <a:extLst>
              <a:ext uri="{FF2B5EF4-FFF2-40B4-BE49-F238E27FC236}">
                <a16:creationId xmlns:a16="http://schemas.microsoft.com/office/drawing/2014/main" id="{CA72F4BE-5BC5-472B-BBFE-DFB2D1779172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2103883" y="2927478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34" name="Text Placeholder 13">
            <a:extLst>
              <a:ext uri="{FF2B5EF4-FFF2-40B4-BE49-F238E27FC236}">
                <a16:creationId xmlns:a16="http://schemas.microsoft.com/office/drawing/2014/main" id="{399AA8A9-5804-4A2A-ABD0-12372B86030E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2559237" y="3054767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136" name="Text Placeholder 13">
            <a:extLst>
              <a:ext uri="{FF2B5EF4-FFF2-40B4-BE49-F238E27FC236}">
                <a16:creationId xmlns:a16="http://schemas.microsoft.com/office/drawing/2014/main" id="{71DB607C-EB9F-40E5-B0BA-3CB6F51C5487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4047601" y="313381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37" name="Text Placeholder 13">
            <a:extLst>
              <a:ext uri="{FF2B5EF4-FFF2-40B4-BE49-F238E27FC236}">
                <a16:creationId xmlns:a16="http://schemas.microsoft.com/office/drawing/2014/main" id="{5EE03D4A-1F67-44AE-9333-4FE384C09B57}"/>
              </a:ext>
            </a:extLst>
          </p:cNvPr>
          <p:cNvSpPr>
            <a:spLocks noGrp="1"/>
          </p:cNvSpPr>
          <p:nvPr>
            <p:ph type="body" sz="quarter" idx="196"/>
          </p:nvPr>
        </p:nvSpPr>
        <p:spPr>
          <a:xfrm>
            <a:off x="456429" y="3475125"/>
            <a:ext cx="2954453" cy="2301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38" name="Text Placeholder 13">
            <a:extLst>
              <a:ext uri="{FF2B5EF4-FFF2-40B4-BE49-F238E27FC236}">
                <a16:creationId xmlns:a16="http://schemas.microsoft.com/office/drawing/2014/main" id="{7D9182DB-A09B-43B3-82C2-7B3CEBB8D167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2103882" y="3137935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139" name="Text Placeholder 13">
            <a:extLst>
              <a:ext uri="{FF2B5EF4-FFF2-40B4-BE49-F238E27FC236}">
                <a16:creationId xmlns:a16="http://schemas.microsoft.com/office/drawing/2014/main" id="{F2D89BA0-7415-49DC-98AA-3EAA9E425E91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3442646" y="3340660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40" name="Text Placeholder 13">
            <a:extLst>
              <a:ext uri="{FF2B5EF4-FFF2-40B4-BE49-F238E27FC236}">
                <a16:creationId xmlns:a16="http://schemas.microsoft.com/office/drawing/2014/main" id="{7C0CAAFB-029E-4AF1-A553-F8C75B1178CE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4049329" y="334606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1" name="Text Placeholder 13">
            <a:extLst>
              <a:ext uri="{FF2B5EF4-FFF2-40B4-BE49-F238E27FC236}">
                <a16:creationId xmlns:a16="http://schemas.microsoft.com/office/drawing/2014/main" id="{162F7F26-5ACE-462B-95F8-594ED1559E58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3444700" y="3547073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42" name="Text Placeholder 13">
            <a:extLst>
              <a:ext uri="{FF2B5EF4-FFF2-40B4-BE49-F238E27FC236}">
                <a16:creationId xmlns:a16="http://schemas.microsoft.com/office/drawing/2014/main" id="{C20309B7-07B6-4E93-BC00-43B0A45EE465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4051383" y="355247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3" name="Text Placeholder 13">
            <a:extLst>
              <a:ext uri="{FF2B5EF4-FFF2-40B4-BE49-F238E27FC236}">
                <a16:creationId xmlns:a16="http://schemas.microsoft.com/office/drawing/2014/main" id="{B78C0A41-B451-400B-94A8-02F6D7E4B50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3448492" y="3759329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44" name="Text Placeholder 13">
            <a:extLst>
              <a:ext uri="{FF2B5EF4-FFF2-40B4-BE49-F238E27FC236}">
                <a16:creationId xmlns:a16="http://schemas.microsoft.com/office/drawing/2014/main" id="{84D9907F-6C1B-48A5-957F-52AECF5D88C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4055175" y="376473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5" name="Text Placeholder 13">
            <a:extLst>
              <a:ext uri="{FF2B5EF4-FFF2-40B4-BE49-F238E27FC236}">
                <a16:creationId xmlns:a16="http://schemas.microsoft.com/office/drawing/2014/main" id="{C95C9F1F-3C79-4757-A31F-5C505BEF70EA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3448156" y="3965395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146" name="Text Placeholder 13">
            <a:extLst>
              <a:ext uri="{FF2B5EF4-FFF2-40B4-BE49-F238E27FC236}">
                <a16:creationId xmlns:a16="http://schemas.microsoft.com/office/drawing/2014/main" id="{6D861D17-38F3-4907-9A98-D0AEC1CE5B55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4054839" y="397080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8" name="Text Placeholder 13">
            <a:extLst>
              <a:ext uri="{FF2B5EF4-FFF2-40B4-BE49-F238E27FC236}">
                <a16:creationId xmlns:a16="http://schemas.microsoft.com/office/drawing/2014/main" id="{B697109C-0480-46BB-8BCF-2C46A55F04AE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4354807" y="313347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49" name="Text Placeholder 13">
            <a:extLst>
              <a:ext uri="{FF2B5EF4-FFF2-40B4-BE49-F238E27FC236}">
                <a16:creationId xmlns:a16="http://schemas.microsoft.com/office/drawing/2014/main" id="{3045977F-5B8A-499F-8C55-33C3D4477166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356535" y="334573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0" name="Text Placeholder 13">
            <a:extLst>
              <a:ext uri="{FF2B5EF4-FFF2-40B4-BE49-F238E27FC236}">
                <a16:creationId xmlns:a16="http://schemas.microsoft.com/office/drawing/2014/main" id="{C28417DD-47EE-49ED-9895-FEA0B9530877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4358589" y="355214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1" name="Text Placeholder 13">
            <a:extLst>
              <a:ext uri="{FF2B5EF4-FFF2-40B4-BE49-F238E27FC236}">
                <a16:creationId xmlns:a16="http://schemas.microsoft.com/office/drawing/2014/main" id="{5FDB4B4F-0C6B-4965-8418-B01369668BDE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4362381" y="376439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2" name="Text Placeholder 13">
            <a:extLst>
              <a:ext uri="{FF2B5EF4-FFF2-40B4-BE49-F238E27FC236}">
                <a16:creationId xmlns:a16="http://schemas.microsoft.com/office/drawing/2014/main" id="{DA874432-F65B-4033-8922-F66F92C8945C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4362045" y="397046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4" name="Text Placeholder 13">
            <a:extLst>
              <a:ext uri="{FF2B5EF4-FFF2-40B4-BE49-F238E27FC236}">
                <a16:creationId xmlns:a16="http://schemas.microsoft.com/office/drawing/2014/main" id="{EC014CC4-BBF2-4296-A749-F584459F5329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4658232" y="313346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5" name="Text Placeholder 13">
            <a:extLst>
              <a:ext uri="{FF2B5EF4-FFF2-40B4-BE49-F238E27FC236}">
                <a16:creationId xmlns:a16="http://schemas.microsoft.com/office/drawing/2014/main" id="{D0D8B200-C3CF-4093-913D-CEDF3441999A}"/>
              </a:ext>
            </a:extLst>
          </p:cNvPr>
          <p:cNvSpPr>
            <a:spLocks noGrp="1"/>
          </p:cNvSpPr>
          <p:nvPr>
            <p:ph type="body" sz="quarter" idx="214" hasCustomPrompt="1"/>
          </p:nvPr>
        </p:nvSpPr>
        <p:spPr>
          <a:xfrm>
            <a:off x="4659960" y="334572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6" name="Text Placeholder 13">
            <a:extLst>
              <a:ext uri="{FF2B5EF4-FFF2-40B4-BE49-F238E27FC236}">
                <a16:creationId xmlns:a16="http://schemas.microsoft.com/office/drawing/2014/main" id="{E5FDA447-4316-4ECB-8755-C7F470916F62}"/>
              </a:ext>
            </a:extLst>
          </p:cNvPr>
          <p:cNvSpPr>
            <a:spLocks noGrp="1"/>
          </p:cNvSpPr>
          <p:nvPr>
            <p:ph type="body" sz="quarter" idx="215" hasCustomPrompt="1"/>
          </p:nvPr>
        </p:nvSpPr>
        <p:spPr>
          <a:xfrm>
            <a:off x="4662014" y="355213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7" name="Text Placeholder 13">
            <a:extLst>
              <a:ext uri="{FF2B5EF4-FFF2-40B4-BE49-F238E27FC236}">
                <a16:creationId xmlns:a16="http://schemas.microsoft.com/office/drawing/2014/main" id="{6BAA5984-4688-4C7E-9520-6F41EEE8C515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4665806" y="376439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58" name="Text Placeholder 13">
            <a:extLst>
              <a:ext uri="{FF2B5EF4-FFF2-40B4-BE49-F238E27FC236}">
                <a16:creationId xmlns:a16="http://schemas.microsoft.com/office/drawing/2014/main" id="{8D635934-FE5E-4D48-A477-70CA3CEAE282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4665470" y="397045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0" name="Text Placeholder 13">
            <a:extLst>
              <a:ext uri="{FF2B5EF4-FFF2-40B4-BE49-F238E27FC236}">
                <a16:creationId xmlns:a16="http://schemas.microsoft.com/office/drawing/2014/main" id="{485687B9-05A4-485D-9958-A5D9770595D3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4965438" y="313313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1" name="Text Placeholder 13">
            <a:extLst>
              <a:ext uri="{FF2B5EF4-FFF2-40B4-BE49-F238E27FC236}">
                <a16:creationId xmlns:a16="http://schemas.microsoft.com/office/drawing/2014/main" id="{62500A92-9507-43EC-B3B5-6ED3A951183F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4967166" y="33453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2" name="Text Placeholder 13">
            <a:extLst>
              <a:ext uri="{FF2B5EF4-FFF2-40B4-BE49-F238E27FC236}">
                <a16:creationId xmlns:a16="http://schemas.microsoft.com/office/drawing/2014/main" id="{7B4CA69E-9E9C-47EE-ADDB-B808241B8046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4969220" y="355179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3" name="Text Placeholder 13">
            <a:extLst>
              <a:ext uri="{FF2B5EF4-FFF2-40B4-BE49-F238E27FC236}">
                <a16:creationId xmlns:a16="http://schemas.microsoft.com/office/drawing/2014/main" id="{E5C27CDB-9526-4BC5-97EE-0B576F701D8D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973012" y="376405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4" name="Text Placeholder 13">
            <a:extLst>
              <a:ext uri="{FF2B5EF4-FFF2-40B4-BE49-F238E27FC236}">
                <a16:creationId xmlns:a16="http://schemas.microsoft.com/office/drawing/2014/main" id="{247925CD-FCAD-48F1-A0F9-AF0CE2462E9A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972676" y="397012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6" name="Text Placeholder 13">
            <a:extLst>
              <a:ext uri="{FF2B5EF4-FFF2-40B4-BE49-F238E27FC236}">
                <a16:creationId xmlns:a16="http://schemas.microsoft.com/office/drawing/2014/main" id="{02FBEEB2-2BFB-4470-B191-A977060F057F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5281585" y="313553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7" name="Text Placeholder 13">
            <a:extLst>
              <a:ext uri="{FF2B5EF4-FFF2-40B4-BE49-F238E27FC236}">
                <a16:creationId xmlns:a16="http://schemas.microsoft.com/office/drawing/2014/main" id="{AC72DB60-44D6-4FC2-A13A-5F2C9D1D6C99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5283313" y="334778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8" name="Text Placeholder 13">
            <a:extLst>
              <a:ext uri="{FF2B5EF4-FFF2-40B4-BE49-F238E27FC236}">
                <a16:creationId xmlns:a16="http://schemas.microsoft.com/office/drawing/2014/main" id="{221CD599-31C5-4241-8823-889BAA1D2166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5285367" y="355420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69" name="Text Placeholder 13">
            <a:extLst>
              <a:ext uri="{FF2B5EF4-FFF2-40B4-BE49-F238E27FC236}">
                <a16:creationId xmlns:a16="http://schemas.microsoft.com/office/drawing/2014/main" id="{7F7BFA5F-CB23-4BE5-A6FE-C71B460217E0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289159" y="376645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0" name="Text Placeholder 13">
            <a:extLst>
              <a:ext uri="{FF2B5EF4-FFF2-40B4-BE49-F238E27FC236}">
                <a16:creationId xmlns:a16="http://schemas.microsoft.com/office/drawing/2014/main" id="{AF89C9D0-4367-40A7-9274-E3369938FB50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288823" y="397252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2" name="Text Placeholder 13">
            <a:extLst>
              <a:ext uri="{FF2B5EF4-FFF2-40B4-BE49-F238E27FC236}">
                <a16:creationId xmlns:a16="http://schemas.microsoft.com/office/drawing/2014/main" id="{3944D1CC-FA29-4207-95D5-EED5D8C11C69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5588791" y="313519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3" name="Text Placeholder 13">
            <a:extLst>
              <a:ext uri="{FF2B5EF4-FFF2-40B4-BE49-F238E27FC236}">
                <a16:creationId xmlns:a16="http://schemas.microsoft.com/office/drawing/2014/main" id="{83DD1E48-2D5C-4EBD-9ACB-E517BED68067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5590519" y="334745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4" name="Text Placeholder 13">
            <a:extLst>
              <a:ext uri="{FF2B5EF4-FFF2-40B4-BE49-F238E27FC236}">
                <a16:creationId xmlns:a16="http://schemas.microsoft.com/office/drawing/2014/main" id="{634C7263-5F69-4297-8461-CDCE5B03E857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5592573" y="355386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5" name="Text Placeholder 13">
            <a:extLst>
              <a:ext uri="{FF2B5EF4-FFF2-40B4-BE49-F238E27FC236}">
                <a16:creationId xmlns:a16="http://schemas.microsoft.com/office/drawing/2014/main" id="{6F7FD5CF-4ADE-413C-A357-19B541F20AAA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5596365" y="376612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6" name="Text Placeholder 13">
            <a:extLst>
              <a:ext uri="{FF2B5EF4-FFF2-40B4-BE49-F238E27FC236}">
                <a16:creationId xmlns:a16="http://schemas.microsoft.com/office/drawing/2014/main" id="{681FDA63-3107-4C5E-A2D0-25584F1D1B7E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5596029" y="397218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8" name="Text Placeholder 13">
            <a:extLst>
              <a:ext uri="{FF2B5EF4-FFF2-40B4-BE49-F238E27FC236}">
                <a16:creationId xmlns:a16="http://schemas.microsoft.com/office/drawing/2014/main" id="{1CA08FBE-A789-4CB4-B301-01F004E204E0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892216" y="313518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79" name="Text Placeholder 13">
            <a:extLst>
              <a:ext uri="{FF2B5EF4-FFF2-40B4-BE49-F238E27FC236}">
                <a16:creationId xmlns:a16="http://schemas.microsoft.com/office/drawing/2014/main" id="{AC3EFD73-0F7E-4725-9307-FA241487D8CF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5893944" y="334744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0" name="Text Placeholder 13">
            <a:extLst>
              <a:ext uri="{FF2B5EF4-FFF2-40B4-BE49-F238E27FC236}">
                <a16:creationId xmlns:a16="http://schemas.microsoft.com/office/drawing/2014/main" id="{E47AB99C-F3F4-4781-990C-22C5784CB275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5895998" y="355385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1" name="Text Placeholder 13">
            <a:extLst>
              <a:ext uri="{FF2B5EF4-FFF2-40B4-BE49-F238E27FC236}">
                <a16:creationId xmlns:a16="http://schemas.microsoft.com/office/drawing/2014/main" id="{B810A57F-FCE2-49BA-B23A-336E39930D1D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5899790" y="376611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2" name="Text Placeholder 13">
            <a:extLst>
              <a:ext uri="{FF2B5EF4-FFF2-40B4-BE49-F238E27FC236}">
                <a16:creationId xmlns:a16="http://schemas.microsoft.com/office/drawing/2014/main" id="{7C508A70-7E81-4A19-9F44-2D6E1656EE8F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5899454" y="397217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4" name="Text Placeholder 13">
            <a:extLst>
              <a:ext uri="{FF2B5EF4-FFF2-40B4-BE49-F238E27FC236}">
                <a16:creationId xmlns:a16="http://schemas.microsoft.com/office/drawing/2014/main" id="{C6B6EC10-A3E5-4BE3-8C75-A132365D1155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6199422" y="313485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5" name="Text Placeholder 13">
            <a:extLst>
              <a:ext uri="{FF2B5EF4-FFF2-40B4-BE49-F238E27FC236}">
                <a16:creationId xmlns:a16="http://schemas.microsoft.com/office/drawing/2014/main" id="{67B736A2-D114-481B-A981-14381A10E8F4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6201150" y="334710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6" name="Text Placeholder 13">
            <a:extLst>
              <a:ext uri="{FF2B5EF4-FFF2-40B4-BE49-F238E27FC236}">
                <a16:creationId xmlns:a16="http://schemas.microsoft.com/office/drawing/2014/main" id="{60F0A705-1DBA-4FE9-9F41-29231CE16D12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6203204" y="355352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7" name="Text Placeholder 13">
            <a:extLst>
              <a:ext uri="{FF2B5EF4-FFF2-40B4-BE49-F238E27FC236}">
                <a16:creationId xmlns:a16="http://schemas.microsoft.com/office/drawing/2014/main" id="{5D92C70B-3559-4CC9-A8FF-4FBF870362B8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6206996" y="376577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8" name="Text Placeholder 13">
            <a:extLst>
              <a:ext uri="{FF2B5EF4-FFF2-40B4-BE49-F238E27FC236}">
                <a16:creationId xmlns:a16="http://schemas.microsoft.com/office/drawing/2014/main" id="{DD24451E-9A78-464A-942B-1ABCB01679A3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6206660" y="397184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189" name="Text Placeholder 13">
            <a:extLst>
              <a:ext uri="{FF2B5EF4-FFF2-40B4-BE49-F238E27FC236}">
                <a16:creationId xmlns:a16="http://schemas.microsoft.com/office/drawing/2014/main" id="{3ADBC123-A0D4-4210-AF0D-9F7024D77D3E}"/>
              </a:ext>
            </a:extLst>
          </p:cNvPr>
          <p:cNvSpPr>
            <a:spLocks noGrp="1"/>
          </p:cNvSpPr>
          <p:nvPr>
            <p:ph type="body" sz="quarter" idx="248"/>
          </p:nvPr>
        </p:nvSpPr>
        <p:spPr>
          <a:xfrm>
            <a:off x="456429" y="3904095"/>
            <a:ext cx="2954453" cy="2301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52" name="Text Placeholder 13">
            <a:extLst>
              <a:ext uri="{FF2B5EF4-FFF2-40B4-BE49-F238E27FC236}">
                <a16:creationId xmlns:a16="http://schemas.microsoft.com/office/drawing/2014/main" id="{EF4925DB-8C90-45AD-800D-98AE6F776388}"/>
              </a:ext>
            </a:extLst>
          </p:cNvPr>
          <p:cNvSpPr>
            <a:spLocks noGrp="1"/>
          </p:cNvSpPr>
          <p:nvPr>
            <p:ph type="body" sz="quarter" idx="249" hasCustomPrompt="1"/>
          </p:nvPr>
        </p:nvSpPr>
        <p:spPr>
          <a:xfrm>
            <a:off x="1022848" y="4672557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53" name="Text Placeholder 13">
            <a:extLst>
              <a:ext uri="{FF2B5EF4-FFF2-40B4-BE49-F238E27FC236}">
                <a16:creationId xmlns:a16="http://schemas.microsoft.com/office/drawing/2014/main" id="{084D018F-56C4-4ED7-A9C8-3F5E780D4161}"/>
              </a:ext>
            </a:extLst>
          </p:cNvPr>
          <p:cNvSpPr>
            <a:spLocks noGrp="1"/>
          </p:cNvSpPr>
          <p:nvPr>
            <p:ph type="body" sz="quarter" idx="250" hasCustomPrompt="1"/>
          </p:nvPr>
        </p:nvSpPr>
        <p:spPr>
          <a:xfrm>
            <a:off x="783728" y="4243587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254" name="Text Placeholder 13">
            <a:extLst>
              <a:ext uri="{FF2B5EF4-FFF2-40B4-BE49-F238E27FC236}">
                <a16:creationId xmlns:a16="http://schemas.microsoft.com/office/drawing/2014/main" id="{32C395A8-AF79-49DC-823C-DA81561C019D}"/>
              </a:ext>
            </a:extLst>
          </p:cNvPr>
          <p:cNvSpPr>
            <a:spLocks noGrp="1"/>
          </p:cNvSpPr>
          <p:nvPr>
            <p:ph type="body" sz="quarter" idx="251" hasCustomPrompt="1"/>
          </p:nvPr>
        </p:nvSpPr>
        <p:spPr>
          <a:xfrm>
            <a:off x="783728" y="4463376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255" name="Text Placeholder 13">
            <a:extLst>
              <a:ext uri="{FF2B5EF4-FFF2-40B4-BE49-F238E27FC236}">
                <a16:creationId xmlns:a16="http://schemas.microsoft.com/office/drawing/2014/main" id="{012C5049-0B86-45E9-93B1-A9744B3304F3}"/>
              </a:ext>
            </a:extLst>
          </p:cNvPr>
          <p:cNvSpPr>
            <a:spLocks noGrp="1"/>
          </p:cNvSpPr>
          <p:nvPr>
            <p:ph type="body" sz="quarter" idx="252" hasCustomPrompt="1"/>
          </p:nvPr>
        </p:nvSpPr>
        <p:spPr>
          <a:xfrm>
            <a:off x="3436428" y="4664302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57" name="Text Placeholder 13">
            <a:extLst>
              <a:ext uri="{FF2B5EF4-FFF2-40B4-BE49-F238E27FC236}">
                <a16:creationId xmlns:a16="http://schemas.microsoft.com/office/drawing/2014/main" id="{217C54A3-1DD6-41D2-B4F0-F7E4B79D50A9}"/>
              </a:ext>
            </a:extLst>
          </p:cNvPr>
          <p:cNvSpPr>
            <a:spLocks noGrp="1"/>
          </p:cNvSpPr>
          <p:nvPr>
            <p:ph type="body" sz="quarter" idx="254" hasCustomPrompt="1"/>
          </p:nvPr>
        </p:nvSpPr>
        <p:spPr>
          <a:xfrm>
            <a:off x="2098019" y="4463376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258" name="Text Placeholder 13">
            <a:extLst>
              <a:ext uri="{FF2B5EF4-FFF2-40B4-BE49-F238E27FC236}">
                <a16:creationId xmlns:a16="http://schemas.microsoft.com/office/drawing/2014/main" id="{10BFF021-92DB-41FA-9DB3-07BCE7EAE16C}"/>
              </a:ext>
            </a:extLst>
          </p:cNvPr>
          <p:cNvSpPr>
            <a:spLocks noGrp="1"/>
          </p:cNvSpPr>
          <p:nvPr>
            <p:ph type="body" sz="quarter" idx="255" hasCustomPrompt="1"/>
          </p:nvPr>
        </p:nvSpPr>
        <p:spPr>
          <a:xfrm>
            <a:off x="2553373" y="4590665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260" name="Text Placeholder 13">
            <a:extLst>
              <a:ext uri="{FF2B5EF4-FFF2-40B4-BE49-F238E27FC236}">
                <a16:creationId xmlns:a16="http://schemas.microsoft.com/office/drawing/2014/main" id="{B54E6F82-EDA4-4EFB-A994-4ECB068E3373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41737" y="466970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1" name="Text Placeholder 13">
            <a:extLst>
              <a:ext uri="{FF2B5EF4-FFF2-40B4-BE49-F238E27FC236}">
                <a16:creationId xmlns:a16="http://schemas.microsoft.com/office/drawing/2014/main" id="{E609BACD-30A5-4F92-9DBB-5E86CCFC8489}"/>
              </a:ext>
            </a:extLst>
          </p:cNvPr>
          <p:cNvSpPr>
            <a:spLocks noGrp="1"/>
          </p:cNvSpPr>
          <p:nvPr>
            <p:ph type="body" sz="quarter" idx="258"/>
          </p:nvPr>
        </p:nvSpPr>
        <p:spPr>
          <a:xfrm>
            <a:off x="450565" y="5011023"/>
            <a:ext cx="2954453" cy="2301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62" name="Text Placeholder 13">
            <a:extLst>
              <a:ext uri="{FF2B5EF4-FFF2-40B4-BE49-F238E27FC236}">
                <a16:creationId xmlns:a16="http://schemas.microsoft.com/office/drawing/2014/main" id="{05D16134-4059-4B92-9010-5B3CF2A5380D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2098018" y="4673833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263" name="Text Placeholder 13">
            <a:extLst>
              <a:ext uri="{FF2B5EF4-FFF2-40B4-BE49-F238E27FC236}">
                <a16:creationId xmlns:a16="http://schemas.microsoft.com/office/drawing/2014/main" id="{4C9D09AD-E5E1-4A95-A24F-232A0F571C0F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3436782" y="4876558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64" name="Text Placeholder 13">
            <a:extLst>
              <a:ext uri="{FF2B5EF4-FFF2-40B4-BE49-F238E27FC236}">
                <a16:creationId xmlns:a16="http://schemas.microsoft.com/office/drawing/2014/main" id="{9EA3D8BC-A6E4-4612-A64F-BA95F474ACA7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4043465" y="488196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5" name="Text Placeholder 13">
            <a:extLst>
              <a:ext uri="{FF2B5EF4-FFF2-40B4-BE49-F238E27FC236}">
                <a16:creationId xmlns:a16="http://schemas.microsoft.com/office/drawing/2014/main" id="{4BA2415A-3E93-4B29-A47F-FF5BA44D70AD}"/>
              </a:ext>
            </a:extLst>
          </p:cNvPr>
          <p:cNvSpPr>
            <a:spLocks noGrp="1"/>
          </p:cNvSpPr>
          <p:nvPr>
            <p:ph type="body" sz="quarter" idx="262" hasCustomPrompt="1"/>
          </p:nvPr>
        </p:nvSpPr>
        <p:spPr>
          <a:xfrm>
            <a:off x="3438836" y="5082971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66" name="Text Placeholder 13">
            <a:extLst>
              <a:ext uri="{FF2B5EF4-FFF2-40B4-BE49-F238E27FC236}">
                <a16:creationId xmlns:a16="http://schemas.microsoft.com/office/drawing/2014/main" id="{6B94078A-57FA-40B5-BEE9-F7AE99D31894}"/>
              </a:ext>
            </a:extLst>
          </p:cNvPr>
          <p:cNvSpPr>
            <a:spLocks noGrp="1"/>
          </p:cNvSpPr>
          <p:nvPr>
            <p:ph type="body" sz="quarter" idx="263" hasCustomPrompt="1"/>
          </p:nvPr>
        </p:nvSpPr>
        <p:spPr>
          <a:xfrm>
            <a:off x="4045519" y="508837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7" name="Text Placeholder 13">
            <a:extLst>
              <a:ext uri="{FF2B5EF4-FFF2-40B4-BE49-F238E27FC236}">
                <a16:creationId xmlns:a16="http://schemas.microsoft.com/office/drawing/2014/main" id="{8AA74062-861D-489C-9E31-3B70A5B59B9A}"/>
              </a:ext>
            </a:extLst>
          </p:cNvPr>
          <p:cNvSpPr>
            <a:spLocks noGrp="1"/>
          </p:cNvSpPr>
          <p:nvPr>
            <p:ph type="body" sz="quarter" idx="264" hasCustomPrompt="1"/>
          </p:nvPr>
        </p:nvSpPr>
        <p:spPr>
          <a:xfrm>
            <a:off x="3442628" y="5295227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68" name="Text Placeholder 13">
            <a:extLst>
              <a:ext uri="{FF2B5EF4-FFF2-40B4-BE49-F238E27FC236}">
                <a16:creationId xmlns:a16="http://schemas.microsoft.com/office/drawing/2014/main" id="{18DC5F36-D202-48D2-973E-700859146742}"/>
              </a:ext>
            </a:extLst>
          </p:cNvPr>
          <p:cNvSpPr>
            <a:spLocks noGrp="1"/>
          </p:cNvSpPr>
          <p:nvPr>
            <p:ph type="body" sz="quarter" idx="265" hasCustomPrompt="1"/>
          </p:nvPr>
        </p:nvSpPr>
        <p:spPr>
          <a:xfrm>
            <a:off x="4049311" y="530063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69" name="Text Placeholder 13">
            <a:extLst>
              <a:ext uri="{FF2B5EF4-FFF2-40B4-BE49-F238E27FC236}">
                <a16:creationId xmlns:a16="http://schemas.microsoft.com/office/drawing/2014/main" id="{36B93ACC-133C-437F-AC9F-59DC6B53C6AB}"/>
              </a:ext>
            </a:extLst>
          </p:cNvPr>
          <p:cNvSpPr>
            <a:spLocks noGrp="1"/>
          </p:cNvSpPr>
          <p:nvPr>
            <p:ph type="body" sz="quarter" idx="266" hasCustomPrompt="1"/>
          </p:nvPr>
        </p:nvSpPr>
        <p:spPr>
          <a:xfrm>
            <a:off x="3442292" y="5501293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270" name="Text Placeholder 13">
            <a:extLst>
              <a:ext uri="{FF2B5EF4-FFF2-40B4-BE49-F238E27FC236}">
                <a16:creationId xmlns:a16="http://schemas.microsoft.com/office/drawing/2014/main" id="{65DB850B-7AD0-4DA7-9125-F0748CA19CC9}"/>
              </a:ext>
            </a:extLst>
          </p:cNvPr>
          <p:cNvSpPr>
            <a:spLocks noGrp="1"/>
          </p:cNvSpPr>
          <p:nvPr>
            <p:ph type="body" sz="quarter" idx="267" hasCustomPrompt="1"/>
          </p:nvPr>
        </p:nvSpPr>
        <p:spPr>
          <a:xfrm>
            <a:off x="4048975" y="550669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2" name="Text Placeholder 13">
            <a:extLst>
              <a:ext uri="{FF2B5EF4-FFF2-40B4-BE49-F238E27FC236}">
                <a16:creationId xmlns:a16="http://schemas.microsoft.com/office/drawing/2014/main" id="{13989826-2782-45D2-9C4C-AB73950B4926}"/>
              </a:ext>
            </a:extLst>
          </p:cNvPr>
          <p:cNvSpPr>
            <a:spLocks noGrp="1"/>
          </p:cNvSpPr>
          <p:nvPr>
            <p:ph type="body" sz="quarter" idx="269" hasCustomPrompt="1"/>
          </p:nvPr>
        </p:nvSpPr>
        <p:spPr>
          <a:xfrm>
            <a:off x="4348943" y="466937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3" name="Text Placeholder 13">
            <a:extLst>
              <a:ext uri="{FF2B5EF4-FFF2-40B4-BE49-F238E27FC236}">
                <a16:creationId xmlns:a16="http://schemas.microsoft.com/office/drawing/2014/main" id="{3CC9711A-77A2-4B60-BE00-2803F3C397CC}"/>
              </a:ext>
            </a:extLst>
          </p:cNvPr>
          <p:cNvSpPr>
            <a:spLocks noGrp="1"/>
          </p:cNvSpPr>
          <p:nvPr>
            <p:ph type="body" sz="quarter" idx="270" hasCustomPrompt="1"/>
          </p:nvPr>
        </p:nvSpPr>
        <p:spPr>
          <a:xfrm>
            <a:off x="4350671" y="488162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4" name="Text Placeholder 13">
            <a:extLst>
              <a:ext uri="{FF2B5EF4-FFF2-40B4-BE49-F238E27FC236}">
                <a16:creationId xmlns:a16="http://schemas.microsoft.com/office/drawing/2014/main" id="{E7E99463-AB0E-43D0-A586-0DD3525F65C0}"/>
              </a:ext>
            </a:extLst>
          </p:cNvPr>
          <p:cNvSpPr>
            <a:spLocks noGrp="1"/>
          </p:cNvSpPr>
          <p:nvPr>
            <p:ph type="body" sz="quarter" idx="271" hasCustomPrompt="1"/>
          </p:nvPr>
        </p:nvSpPr>
        <p:spPr>
          <a:xfrm>
            <a:off x="4352725" y="508804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5" name="Text Placeholder 13">
            <a:extLst>
              <a:ext uri="{FF2B5EF4-FFF2-40B4-BE49-F238E27FC236}">
                <a16:creationId xmlns:a16="http://schemas.microsoft.com/office/drawing/2014/main" id="{281CC1D0-2284-4D39-94AD-F7F565394A4D}"/>
              </a:ext>
            </a:extLst>
          </p:cNvPr>
          <p:cNvSpPr>
            <a:spLocks noGrp="1"/>
          </p:cNvSpPr>
          <p:nvPr>
            <p:ph type="body" sz="quarter" idx="272" hasCustomPrompt="1"/>
          </p:nvPr>
        </p:nvSpPr>
        <p:spPr>
          <a:xfrm>
            <a:off x="4356517" y="530029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6" name="Text Placeholder 13">
            <a:extLst>
              <a:ext uri="{FF2B5EF4-FFF2-40B4-BE49-F238E27FC236}">
                <a16:creationId xmlns:a16="http://schemas.microsoft.com/office/drawing/2014/main" id="{3DD55620-A6C5-4C0F-BFAE-2EC43EE85C81}"/>
              </a:ext>
            </a:extLst>
          </p:cNvPr>
          <p:cNvSpPr>
            <a:spLocks noGrp="1"/>
          </p:cNvSpPr>
          <p:nvPr>
            <p:ph type="body" sz="quarter" idx="273" hasCustomPrompt="1"/>
          </p:nvPr>
        </p:nvSpPr>
        <p:spPr>
          <a:xfrm>
            <a:off x="4356181" y="550636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8" name="Text Placeholder 13">
            <a:extLst>
              <a:ext uri="{FF2B5EF4-FFF2-40B4-BE49-F238E27FC236}">
                <a16:creationId xmlns:a16="http://schemas.microsoft.com/office/drawing/2014/main" id="{1CA1D758-E741-4BA1-B04C-6189D19BEB1D}"/>
              </a:ext>
            </a:extLst>
          </p:cNvPr>
          <p:cNvSpPr>
            <a:spLocks noGrp="1"/>
          </p:cNvSpPr>
          <p:nvPr>
            <p:ph type="body" sz="quarter" idx="275" hasCustomPrompt="1"/>
          </p:nvPr>
        </p:nvSpPr>
        <p:spPr>
          <a:xfrm>
            <a:off x="4652368" y="466936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79" name="Text Placeholder 13">
            <a:extLst>
              <a:ext uri="{FF2B5EF4-FFF2-40B4-BE49-F238E27FC236}">
                <a16:creationId xmlns:a16="http://schemas.microsoft.com/office/drawing/2014/main" id="{58B55A8C-8557-487F-B1FD-137291A1A253}"/>
              </a:ext>
            </a:extLst>
          </p:cNvPr>
          <p:cNvSpPr>
            <a:spLocks noGrp="1"/>
          </p:cNvSpPr>
          <p:nvPr>
            <p:ph type="body" sz="quarter" idx="276" hasCustomPrompt="1"/>
          </p:nvPr>
        </p:nvSpPr>
        <p:spPr>
          <a:xfrm>
            <a:off x="4654096" y="488162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0" name="Text Placeholder 13">
            <a:extLst>
              <a:ext uri="{FF2B5EF4-FFF2-40B4-BE49-F238E27FC236}">
                <a16:creationId xmlns:a16="http://schemas.microsoft.com/office/drawing/2014/main" id="{DB14EBD9-1F0A-4601-8DB7-412E9F6E9C89}"/>
              </a:ext>
            </a:extLst>
          </p:cNvPr>
          <p:cNvSpPr>
            <a:spLocks noGrp="1"/>
          </p:cNvSpPr>
          <p:nvPr>
            <p:ph type="body" sz="quarter" idx="277" hasCustomPrompt="1"/>
          </p:nvPr>
        </p:nvSpPr>
        <p:spPr>
          <a:xfrm>
            <a:off x="4656150" y="508803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1" name="Text Placeholder 13">
            <a:extLst>
              <a:ext uri="{FF2B5EF4-FFF2-40B4-BE49-F238E27FC236}">
                <a16:creationId xmlns:a16="http://schemas.microsoft.com/office/drawing/2014/main" id="{1DD95CF5-34EA-486C-9F95-A649A623EB64}"/>
              </a:ext>
            </a:extLst>
          </p:cNvPr>
          <p:cNvSpPr>
            <a:spLocks noGrp="1"/>
          </p:cNvSpPr>
          <p:nvPr>
            <p:ph type="body" sz="quarter" idx="278" hasCustomPrompt="1"/>
          </p:nvPr>
        </p:nvSpPr>
        <p:spPr>
          <a:xfrm>
            <a:off x="4659942" y="530028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2" name="Text Placeholder 13">
            <a:extLst>
              <a:ext uri="{FF2B5EF4-FFF2-40B4-BE49-F238E27FC236}">
                <a16:creationId xmlns:a16="http://schemas.microsoft.com/office/drawing/2014/main" id="{77ABF72D-96C1-4FED-A9AC-670FF63121BE}"/>
              </a:ext>
            </a:extLst>
          </p:cNvPr>
          <p:cNvSpPr>
            <a:spLocks noGrp="1"/>
          </p:cNvSpPr>
          <p:nvPr>
            <p:ph type="body" sz="quarter" idx="279" hasCustomPrompt="1"/>
          </p:nvPr>
        </p:nvSpPr>
        <p:spPr>
          <a:xfrm>
            <a:off x="4659606" y="550635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4" name="Text Placeholder 13">
            <a:extLst>
              <a:ext uri="{FF2B5EF4-FFF2-40B4-BE49-F238E27FC236}">
                <a16:creationId xmlns:a16="http://schemas.microsoft.com/office/drawing/2014/main" id="{53E04931-E893-43B7-ACC8-6ED34AD79C52}"/>
              </a:ext>
            </a:extLst>
          </p:cNvPr>
          <p:cNvSpPr>
            <a:spLocks noGrp="1"/>
          </p:cNvSpPr>
          <p:nvPr>
            <p:ph type="body" sz="quarter" idx="281" hasCustomPrompt="1"/>
          </p:nvPr>
        </p:nvSpPr>
        <p:spPr>
          <a:xfrm>
            <a:off x="4959574" y="466902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5" name="Text Placeholder 13">
            <a:extLst>
              <a:ext uri="{FF2B5EF4-FFF2-40B4-BE49-F238E27FC236}">
                <a16:creationId xmlns:a16="http://schemas.microsoft.com/office/drawing/2014/main" id="{041F387E-BB34-4BC4-866C-0446A58CB4B0}"/>
              </a:ext>
            </a:extLst>
          </p:cNvPr>
          <p:cNvSpPr>
            <a:spLocks noGrp="1"/>
          </p:cNvSpPr>
          <p:nvPr>
            <p:ph type="body" sz="quarter" idx="282" hasCustomPrompt="1"/>
          </p:nvPr>
        </p:nvSpPr>
        <p:spPr>
          <a:xfrm>
            <a:off x="4961302" y="488128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6" name="Text Placeholder 13">
            <a:extLst>
              <a:ext uri="{FF2B5EF4-FFF2-40B4-BE49-F238E27FC236}">
                <a16:creationId xmlns:a16="http://schemas.microsoft.com/office/drawing/2014/main" id="{EE92C039-E2E5-44C9-968E-D3933FCAA00D}"/>
              </a:ext>
            </a:extLst>
          </p:cNvPr>
          <p:cNvSpPr>
            <a:spLocks noGrp="1"/>
          </p:cNvSpPr>
          <p:nvPr>
            <p:ph type="body" sz="quarter" idx="283" hasCustomPrompt="1"/>
          </p:nvPr>
        </p:nvSpPr>
        <p:spPr>
          <a:xfrm>
            <a:off x="4963356" y="508769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7" name="Text Placeholder 13">
            <a:extLst>
              <a:ext uri="{FF2B5EF4-FFF2-40B4-BE49-F238E27FC236}">
                <a16:creationId xmlns:a16="http://schemas.microsoft.com/office/drawing/2014/main" id="{BB2C1835-C4E5-42E8-B91C-D6335C85D4FA}"/>
              </a:ext>
            </a:extLst>
          </p:cNvPr>
          <p:cNvSpPr>
            <a:spLocks noGrp="1"/>
          </p:cNvSpPr>
          <p:nvPr>
            <p:ph type="body" sz="quarter" idx="284" hasCustomPrompt="1"/>
          </p:nvPr>
        </p:nvSpPr>
        <p:spPr>
          <a:xfrm>
            <a:off x="4967148" y="529995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88" name="Text Placeholder 13">
            <a:extLst>
              <a:ext uri="{FF2B5EF4-FFF2-40B4-BE49-F238E27FC236}">
                <a16:creationId xmlns:a16="http://schemas.microsoft.com/office/drawing/2014/main" id="{B99CEBC6-3AE4-4DE6-AD58-F5700EB638E8}"/>
              </a:ext>
            </a:extLst>
          </p:cNvPr>
          <p:cNvSpPr>
            <a:spLocks noGrp="1"/>
          </p:cNvSpPr>
          <p:nvPr>
            <p:ph type="body" sz="quarter" idx="285" hasCustomPrompt="1"/>
          </p:nvPr>
        </p:nvSpPr>
        <p:spPr>
          <a:xfrm>
            <a:off x="4966812" y="550601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0" name="Text Placeholder 13">
            <a:extLst>
              <a:ext uri="{FF2B5EF4-FFF2-40B4-BE49-F238E27FC236}">
                <a16:creationId xmlns:a16="http://schemas.microsoft.com/office/drawing/2014/main" id="{1D6AEA26-FBD6-4304-97C1-F0107EC98BB8}"/>
              </a:ext>
            </a:extLst>
          </p:cNvPr>
          <p:cNvSpPr>
            <a:spLocks noGrp="1"/>
          </p:cNvSpPr>
          <p:nvPr>
            <p:ph type="body" sz="quarter" idx="287" hasCustomPrompt="1"/>
          </p:nvPr>
        </p:nvSpPr>
        <p:spPr>
          <a:xfrm>
            <a:off x="5275721" y="467142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1" name="Text Placeholder 13">
            <a:extLst>
              <a:ext uri="{FF2B5EF4-FFF2-40B4-BE49-F238E27FC236}">
                <a16:creationId xmlns:a16="http://schemas.microsoft.com/office/drawing/2014/main" id="{924111EF-27E9-41C0-B1F5-598FB201C1CC}"/>
              </a:ext>
            </a:extLst>
          </p:cNvPr>
          <p:cNvSpPr>
            <a:spLocks noGrp="1"/>
          </p:cNvSpPr>
          <p:nvPr>
            <p:ph type="body" sz="quarter" idx="288" hasCustomPrompt="1"/>
          </p:nvPr>
        </p:nvSpPr>
        <p:spPr>
          <a:xfrm>
            <a:off x="5277449" y="488368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2" name="Text Placeholder 13">
            <a:extLst>
              <a:ext uri="{FF2B5EF4-FFF2-40B4-BE49-F238E27FC236}">
                <a16:creationId xmlns:a16="http://schemas.microsoft.com/office/drawing/2014/main" id="{6AEC29A7-09B9-4F37-B313-1EF2CC5C8008}"/>
              </a:ext>
            </a:extLst>
          </p:cNvPr>
          <p:cNvSpPr>
            <a:spLocks noGrp="1"/>
          </p:cNvSpPr>
          <p:nvPr>
            <p:ph type="body" sz="quarter" idx="289" hasCustomPrompt="1"/>
          </p:nvPr>
        </p:nvSpPr>
        <p:spPr>
          <a:xfrm>
            <a:off x="5279503" y="509009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3" name="Text Placeholder 13">
            <a:extLst>
              <a:ext uri="{FF2B5EF4-FFF2-40B4-BE49-F238E27FC236}">
                <a16:creationId xmlns:a16="http://schemas.microsoft.com/office/drawing/2014/main" id="{454FDD0F-248A-4527-B389-2360EA16F27F}"/>
              </a:ext>
            </a:extLst>
          </p:cNvPr>
          <p:cNvSpPr>
            <a:spLocks noGrp="1"/>
          </p:cNvSpPr>
          <p:nvPr>
            <p:ph type="body" sz="quarter" idx="290" hasCustomPrompt="1"/>
          </p:nvPr>
        </p:nvSpPr>
        <p:spPr>
          <a:xfrm>
            <a:off x="5283295" y="530235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4" name="Text Placeholder 13">
            <a:extLst>
              <a:ext uri="{FF2B5EF4-FFF2-40B4-BE49-F238E27FC236}">
                <a16:creationId xmlns:a16="http://schemas.microsoft.com/office/drawing/2014/main" id="{52B1EAE7-B35F-4D5C-A3F9-D7A22B54DB16}"/>
              </a:ext>
            </a:extLst>
          </p:cNvPr>
          <p:cNvSpPr>
            <a:spLocks noGrp="1"/>
          </p:cNvSpPr>
          <p:nvPr>
            <p:ph type="body" sz="quarter" idx="291" hasCustomPrompt="1"/>
          </p:nvPr>
        </p:nvSpPr>
        <p:spPr>
          <a:xfrm>
            <a:off x="5282959" y="550842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6" name="Text Placeholder 13">
            <a:extLst>
              <a:ext uri="{FF2B5EF4-FFF2-40B4-BE49-F238E27FC236}">
                <a16:creationId xmlns:a16="http://schemas.microsoft.com/office/drawing/2014/main" id="{67873E91-D2C9-40D7-8262-ED19D36AC7C0}"/>
              </a:ext>
            </a:extLst>
          </p:cNvPr>
          <p:cNvSpPr>
            <a:spLocks noGrp="1"/>
          </p:cNvSpPr>
          <p:nvPr>
            <p:ph type="body" sz="quarter" idx="293" hasCustomPrompt="1"/>
          </p:nvPr>
        </p:nvSpPr>
        <p:spPr>
          <a:xfrm>
            <a:off x="5582927" y="467109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7" name="Text Placeholder 13">
            <a:extLst>
              <a:ext uri="{FF2B5EF4-FFF2-40B4-BE49-F238E27FC236}">
                <a16:creationId xmlns:a16="http://schemas.microsoft.com/office/drawing/2014/main" id="{E81CFBD7-05BC-453D-AC14-E6D91555037D}"/>
              </a:ext>
            </a:extLst>
          </p:cNvPr>
          <p:cNvSpPr>
            <a:spLocks noGrp="1"/>
          </p:cNvSpPr>
          <p:nvPr>
            <p:ph type="body" sz="quarter" idx="294" hasCustomPrompt="1"/>
          </p:nvPr>
        </p:nvSpPr>
        <p:spPr>
          <a:xfrm>
            <a:off x="5584655" y="488334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8" name="Text Placeholder 13">
            <a:extLst>
              <a:ext uri="{FF2B5EF4-FFF2-40B4-BE49-F238E27FC236}">
                <a16:creationId xmlns:a16="http://schemas.microsoft.com/office/drawing/2014/main" id="{CA2C8D2A-511B-4D1F-ADA6-508DA8B6D492}"/>
              </a:ext>
            </a:extLst>
          </p:cNvPr>
          <p:cNvSpPr>
            <a:spLocks noGrp="1"/>
          </p:cNvSpPr>
          <p:nvPr>
            <p:ph type="body" sz="quarter" idx="295" hasCustomPrompt="1"/>
          </p:nvPr>
        </p:nvSpPr>
        <p:spPr>
          <a:xfrm>
            <a:off x="5586709" y="508976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299" name="Text Placeholder 13">
            <a:extLst>
              <a:ext uri="{FF2B5EF4-FFF2-40B4-BE49-F238E27FC236}">
                <a16:creationId xmlns:a16="http://schemas.microsoft.com/office/drawing/2014/main" id="{8A9D71F9-FB86-4310-9DD5-6959715C6AEA}"/>
              </a:ext>
            </a:extLst>
          </p:cNvPr>
          <p:cNvSpPr>
            <a:spLocks noGrp="1"/>
          </p:cNvSpPr>
          <p:nvPr>
            <p:ph type="body" sz="quarter" idx="296" hasCustomPrompt="1"/>
          </p:nvPr>
        </p:nvSpPr>
        <p:spPr>
          <a:xfrm>
            <a:off x="5590501" y="530201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0" name="Text Placeholder 13">
            <a:extLst>
              <a:ext uri="{FF2B5EF4-FFF2-40B4-BE49-F238E27FC236}">
                <a16:creationId xmlns:a16="http://schemas.microsoft.com/office/drawing/2014/main" id="{BB849CB4-6A13-4C16-89A9-328C81DBF3D8}"/>
              </a:ext>
            </a:extLst>
          </p:cNvPr>
          <p:cNvSpPr>
            <a:spLocks noGrp="1"/>
          </p:cNvSpPr>
          <p:nvPr>
            <p:ph type="body" sz="quarter" idx="297" hasCustomPrompt="1"/>
          </p:nvPr>
        </p:nvSpPr>
        <p:spPr>
          <a:xfrm>
            <a:off x="5590165" y="550808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2" name="Text Placeholder 13">
            <a:extLst>
              <a:ext uri="{FF2B5EF4-FFF2-40B4-BE49-F238E27FC236}">
                <a16:creationId xmlns:a16="http://schemas.microsoft.com/office/drawing/2014/main" id="{705E54F3-9633-4095-BC53-AD95882EB449}"/>
              </a:ext>
            </a:extLst>
          </p:cNvPr>
          <p:cNvSpPr>
            <a:spLocks noGrp="1"/>
          </p:cNvSpPr>
          <p:nvPr>
            <p:ph type="body" sz="quarter" idx="299" hasCustomPrompt="1"/>
          </p:nvPr>
        </p:nvSpPr>
        <p:spPr>
          <a:xfrm>
            <a:off x="5886352" y="467108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3" name="Text Placeholder 13">
            <a:extLst>
              <a:ext uri="{FF2B5EF4-FFF2-40B4-BE49-F238E27FC236}">
                <a16:creationId xmlns:a16="http://schemas.microsoft.com/office/drawing/2014/main" id="{839A2473-F992-4700-B8CC-9283CB4A7864}"/>
              </a:ext>
            </a:extLst>
          </p:cNvPr>
          <p:cNvSpPr>
            <a:spLocks noGrp="1"/>
          </p:cNvSpPr>
          <p:nvPr>
            <p:ph type="body" sz="quarter" idx="300" hasCustomPrompt="1"/>
          </p:nvPr>
        </p:nvSpPr>
        <p:spPr>
          <a:xfrm>
            <a:off x="5888080" y="488334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4" name="Text Placeholder 13">
            <a:extLst>
              <a:ext uri="{FF2B5EF4-FFF2-40B4-BE49-F238E27FC236}">
                <a16:creationId xmlns:a16="http://schemas.microsoft.com/office/drawing/2014/main" id="{60BFFF56-9ABC-4781-A777-977485183B8B}"/>
              </a:ext>
            </a:extLst>
          </p:cNvPr>
          <p:cNvSpPr>
            <a:spLocks noGrp="1"/>
          </p:cNvSpPr>
          <p:nvPr>
            <p:ph type="body" sz="quarter" idx="301" hasCustomPrompt="1"/>
          </p:nvPr>
        </p:nvSpPr>
        <p:spPr>
          <a:xfrm>
            <a:off x="5890134" y="508975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5" name="Text Placeholder 13">
            <a:extLst>
              <a:ext uri="{FF2B5EF4-FFF2-40B4-BE49-F238E27FC236}">
                <a16:creationId xmlns:a16="http://schemas.microsoft.com/office/drawing/2014/main" id="{554A30F7-8170-4552-A103-1B94437BB9F5}"/>
              </a:ext>
            </a:extLst>
          </p:cNvPr>
          <p:cNvSpPr>
            <a:spLocks noGrp="1"/>
          </p:cNvSpPr>
          <p:nvPr>
            <p:ph type="body" sz="quarter" idx="302" hasCustomPrompt="1"/>
          </p:nvPr>
        </p:nvSpPr>
        <p:spPr>
          <a:xfrm>
            <a:off x="5893926" y="530201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6" name="Text Placeholder 13">
            <a:extLst>
              <a:ext uri="{FF2B5EF4-FFF2-40B4-BE49-F238E27FC236}">
                <a16:creationId xmlns:a16="http://schemas.microsoft.com/office/drawing/2014/main" id="{4CC206CF-EA9A-4284-B497-95E77989687D}"/>
              </a:ext>
            </a:extLst>
          </p:cNvPr>
          <p:cNvSpPr>
            <a:spLocks noGrp="1"/>
          </p:cNvSpPr>
          <p:nvPr>
            <p:ph type="body" sz="quarter" idx="303" hasCustomPrompt="1"/>
          </p:nvPr>
        </p:nvSpPr>
        <p:spPr>
          <a:xfrm>
            <a:off x="5893590" y="550807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8" name="Text Placeholder 13">
            <a:extLst>
              <a:ext uri="{FF2B5EF4-FFF2-40B4-BE49-F238E27FC236}">
                <a16:creationId xmlns:a16="http://schemas.microsoft.com/office/drawing/2014/main" id="{DCBCB2FF-B49B-480C-807A-DD0E477D4C2C}"/>
              </a:ext>
            </a:extLst>
          </p:cNvPr>
          <p:cNvSpPr>
            <a:spLocks noGrp="1"/>
          </p:cNvSpPr>
          <p:nvPr>
            <p:ph type="body" sz="quarter" idx="305" hasCustomPrompt="1"/>
          </p:nvPr>
        </p:nvSpPr>
        <p:spPr>
          <a:xfrm>
            <a:off x="6193558" y="467074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09" name="Text Placeholder 13">
            <a:extLst>
              <a:ext uri="{FF2B5EF4-FFF2-40B4-BE49-F238E27FC236}">
                <a16:creationId xmlns:a16="http://schemas.microsoft.com/office/drawing/2014/main" id="{CE649C4D-911B-4A9B-A29F-FBB1F9EDF857}"/>
              </a:ext>
            </a:extLst>
          </p:cNvPr>
          <p:cNvSpPr>
            <a:spLocks noGrp="1"/>
          </p:cNvSpPr>
          <p:nvPr>
            <p:ph type="body" sz="quarter" idx="306" hasCustomPrompt="1"/>
          </p:nvPr>
        </p:nvSpPr>
        <p:spPr>
          <a:xfrm>
            <a:off x="6195286" y="488300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0" name="Text Placeholder 13">
            <a:extLst>
              <a:ext uri="{FF2B5EF4-FFF2-40B4-BE49-F238E27FC236}">
                <a16:creationId xmlns:a16="http://schemas.microsoft.com/office/drawing/2014/main" id="{EB54C6B3-914B-4738-A889-D4A59112E0AB}"/>
              </a:ext>
            </a:extLst>
          </p:cNvPr>
          <p:cNvSpPr>
            <a:spLocks noGrp="1"/>
          </p:cNvSpPr>
          <p:nvPr>
            <p:ph type="body" sz="quarter" idx="307" hasCustomPrompt="1"/>
          </p:nvPr>
        </p:nvSpPr>
        <p:spPr>
          <a:xfrm>
            <a:off x="6197340" y="508941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1" name="Text Placeholder 13">
            <a:extLst>
              <a:ext uri="{FF2B5EF4-FFF2-40B4-BE49-F238E27FC236}">
                <a16:creationId xmlns:a16="http://schemas.microsoft.com/office/drawing/2014/main" id="{7766953C-4C6F-4869-94F3-38F7D96FB450}"/>
              </a:ext>
            </a:extLst>
          </p:cNvPr>
          <p:cNvSpPr>
            <a:spLocks noGrp="1"/>
          </p:cNvSpPr>
          <p:nvPr>
            <p:ph type="body" sz="quarter" idx="308" hasCustomPrompt="1"/>
          </p:nvPr>
        </p:nvSpPr>
        <p:spPr>
          <a:xfrm>
            <a:off x="6201132" y="530167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2" name="Text Placeholder 13">
            <a:extLst>
              <a:ext uri="{FF2B5EF4-FFF2-40B4-BE49-F238E27FC236}">
                <a16:creationId xmlns:a16="http://schemas.microsoft.com/office/drawing/2014/main" id="{B561F1A0-6326-4094-AC33-02F25047B385}"/>
              </a:ext>
            </a:extLst>
          </p:cNvPr>
          <p:cNvSpPr>
            <a:spLocks noGrp="1"/>
          </p:cNvSpPr>
          <p:nvPr>
            <p:ph type="body" sz="quarter" idx="309" hasCustomPrompt="1"/>
          </p:nvPr>
        </p:nvSpPr>
        <p:spPr>
          <a:xfrm>
            <a:off x="6200796" y="550774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3" name="Text Placeholder 13">
            <a:extLst>
              <a:ext uri="{FF2B5EF4-FFF2-40B4-BE49-F238E27FC236}">
                <a16:creationId xmlns:a16="http://schemas.microsoft.com/office/drawing/2014/main" id="{F113DE21-554A-41CD-8CA9-066450363B4A}"/>
              </a:ext>
            </a:extLst>
          </p:cNvPr>
          <p:cNvSpPr>
            <a:spLocks noGrp="1"/>
          </p:cNvSpPr>
          <p:nvPr>
            <p:ph type="body" sz="quarter" idx="310"/>
          </p:nvPr>
        </p:nvSpPr>
        <p:spPr>
          <a:xfrm>
            <a:off x="450565" y="5439993"/>
            <a:ext cx="2954453" cy="2301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14" name="Text Placeholder 13">
            <a:extLst>
              <a:ext uri="{FF2B5EF4-FFF2-40B4-BE49-F238E27FC236}">
                <a16:creationId xmlns:a16="http://schemas.microsoft.com/office/drawing/2014/main" id="{D71BAF63-10A5-476D-8EAF-81B5711B9BCB}"/>
              </a:ext>
            </a:extLst>
          </p:cNvPr>
          <p:cNvSpPr>
            <a:spLocks noGrp="1"/>
          </p:cNvSpPr>
          <p:nvPr>
            <p:ph type="body" sz="quarter" idx="311" hasCustomPrompt="1"/>
          </p:nvPr>
        </p:nvSpPr>
        <p:spPr>
          <a:xfrm>
            <a:off x="1022848" y="6221327"/>
            <a:ext cx="62811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15" name="Text Placeholder 13">
            <a:extLst>
              <a:ext uri="{FF2B5EF4-FFF2-40B4-BE49-F238E27FC236}">
                <a16:creationId xmlns:a16="http://schemas.microsoft.com/office/drawing/2014/main" id="{4255F08D-5104-4EEB-9047-E11221060EEA}"/>
              </a:ext>
            </a:extLst>
          </p:cNvPr>
          <p:cNvSpPr>
            <a:spLocks noGrp="1"/>
          </p:cNvSpPr>
          <p:nvPr>
            <p:ph type="body" sz="quarter" idx="312" hasCustomPrompt="1"/>
          </p:nvPr>
        </p:nvSpPr>
        <p:spPr>
          <a:xfrm>
            <a:off x="783728" y="5792357"/>
            <a:ext cx="321950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DRUG</a:t>
            </a:r>
          </a:p>
        </p:txBody>
      </p:sp>
      <p:sp>
        <p:nvSpPr>
          <p:cNvPr id="316" name="Text Placeholder 13">
            <a:extLst>
              <a:ext uri="{FF2B5EF4-FFF2-40B4-BE49-F238E27FC236}">
                <a16:creationId xmlns:a16="http://schemas.microsoft.com/office/drawing/2014/main" id="{F6F98EC6-DBAA-4BDD-BAEA-A760E33919A4}"/>
              </a:ext>
            </a:extLst>
          </p:cNvPr>
          <p:cNvSpPr>
            <a:spLocks noGrp="1"/>
          </p:cNvSpPr>
          <p:nvPr>
            <p:ph type="body" sz="quarter" idx="313" hasCustomPrompt="1"/>
          </p:nvPr>
        </p:nvSpPr>
        <p:spPr>
          <a:xfrm>
            <a:off x="783728" y="6012146"/>
            <a:ext cx="867233" cy="1706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DOSE</a:t>
            </a:r>
          </a:p>
        </p:txBody>
      </p:sp>
      <p:sp>
        <p:nvSpPr>
          <p:cNvPr id="317" name="Text Placeholder 13">
            <a:extLst>
              <a:ext uri="{FF2B5EF4-FFF2-40B4-BE49-F238E27FC236}">
                <a16:creationId xmlns:a16="http://schemas.microsoft.com/office/drawing/2014/main" id="{55434C81-1BB9-4A40-A01A-CA9BD958D0C5}"/>
              </a:ext>
            </a:extLst>
          </p:cNvPr>
          <p:cNvSpPr>
            <a:spLocks noGrp="1"/>
          </p:cNvSpPr>
          <p:nvPr>
            <p:ph type="body" sz="quarter" idx="314" hasCustomPrompt="1"/>
          </p:nvPr>
        </p:nvSpPr>
        <p:spPr>
          <a:xfrm>
            <a:off x="3436428" y="6213072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19" name="Text Placeholder 13">
            <a:extLst>
              <a:ext uri="{FF2B5EF4-FFF2-40B4-BE49-F238E27FC236}">
                <a16:creationId xmlns:a16="http://schemas.microsoft.com/office/drawing/2014/main" id="{CAFEE657-7DEF-49F8-9490-427040195F4B}"/>
              </a:ext>
            </a:extLst>
          </p:cNvPr>
          <p:cNvSpPr>
            <a:spLocks noGrp="1"/>
          </p:cNvSpPr>
          <p:nvPr>
            <p:ph type="body" sz="quarter" idx="316" hasCustomPrompt="1"/>
          </p:nvPr>
        </p:nvSpPr>
        <p:spPr>
          <a:xfrm>
            <a:off x="2098019" y="6012146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20" name="Text Placeholder 13">
            <a:extLst>
              <a:ext uri="{FF2B5EF4-FFF2-40B4-BE49-F238E27FC236}">
                <a16:creationId xmlns:a16="http://schemas.microsoft.com/office/drawing/2014/main" id="{408DE0F1-87BE-471D-B9DF-5BA358148668}"/>
              </a:ext>
            </a:extLst>
          </p:cNvPr>
          <p:cNvSpPr>
            <a:spLocks noGrp="1"/>
          </p:cNvSpPr>
          <p:nvPr>
            <p:ph type="body" sz="quarter" idx="317" hasCustomPrompt="1"/>
          </p:nvPr>
        </p:nvSpPr>
        <p:spPr>
          <a:xfrm>
            <a:off x="2553373" y="6139435"/>
            <a:ext cx="867233" cy="2611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FREQ</a:t>
            </a:r>
          </a:p>
        </p:txBody>
      </p:sp>
      <p:sp>
        <p:nvSpPr>
          <p:cNvPr id="322" name="Text Placeholder 13">
            <a:extLst>
              <a:ext uri="{FF2B5EF4-FFF2-40B4-BE49-F238E27FC236}">
                <a16:creationId xmlns:a16="http://schemas.microsoft.com/office/drawing/2014/main" id="{63C9275E-4F59-4345-A9D1-14ECFB9C5ED1}"/>
              </a:ext>
            </a:extLst>
          </p:cNvPr>
          <p:cNvSpPr>
            <a:spLocks noGrp="1"/>
          </p:cNvSpPr>
          <p:nvPr>
            <p:ph type="body" sz="quarter" idx="319" hasCustomPrompt="1"/>
          </p:nvPr>
        </p:nvSpPr>
        <p:spPr>
          <a:xfrm>
            <a:off x="4041737" y="621847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3" name="Text Placeholder 13">
            <a:extLst>
              <a:ext uri="{FF2B5EF4-FFF2-40B4-BE49-F238E27FC236}">
                <a16:creationId xmlns:a16="http://schemas.microsoft.com/office/drawing/2014/main" id="{9AC94125-6740-4939-B6CB-75EBB60B02D9}"/>
              </a:ext>
            </a:extLst>
          </p:cNvPr>
          <p:cNvSpPr>
            <a:spLocks noGrp="1"/>
          </p:cNvSpPr>
          <p:nvPr>
            <p:ph type="body" sz="quarter" idx="320"/>
          </p:nvPr>
        </p:nvSpPr>
        <p:spPr>
          <a:xfrm>
            <a:off x="450565" y="6559793"/>
            <a:ext cx="2954453" cy="2301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24" name="Text Placeholder 13">
            <a:extLst>
              <a:ext uri="{FF2B5EF4-FFF2-40B4-BE49-F238E27FC236}">
                <a16:creationId xmlns:a16="http://schemas.microsoft.com/office/drawing/2014/main" id="{2BA633BB-6F8B-4BC4-85D1-443B062CFB16}"/>
              </a:ext>
            </a:extLst>
          </p:cNvPr>
          <p:cNvSpPr>
            <a:spLocks noGrp="1"/>
          </p:cNvSpPr>
          <p:nvPr>
            <p:ph type="body" sz="quarter" idx="321" hasCustomPrompt="1"/>
          </p:nvPr>
        </p:nvSpPr>
        <p:spPr>
          <a:xfrm>
            <a:off x="2098018" y="6222603"/>
            <a:ext cx="421375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b="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-</a:t>
            </a:r>
          </a:p>
        </p:txBody>
      </p:sp>
      <p:sp>
        <p:nvSpPr>
          <p:cNvPr id="325" name="Text Placeholder 13">
            <a:extLst>
              <a:ext uri="{FF2B5EF4-FFF2-40B4-BE49-F238E27FC236}">
                <a16:creationId xmlns:a16="http://schemas.microsoft.com/office/drawing/2014/main" id="{F32801BF-C2E3-48AE-8E74-C28093C27011}"/>
              </a:ext>
            </a:extLst>
          </p:cNvPr>
          <p:cNvSpPr>
            <a:spLocks noGrp="1"/>
          </p:cNvSpPr>
          <p:nvPr>
            <p:ph type="body" sz="quarter" idx="322" hasCustomPrompt="1"/>
          </p:nvPr>
        </p:nvSpPr>
        <p:spPr>
          <a:xfrm>
            <a:off x="3436782" y="6425328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26" name="Text Placeholder 13">
            <a:extLst>
              <a:ext uri="{FF2B5EF4-FFF2-40B4-BE49-F238E27FC236}">
                <a16:creationId xmlns:a16="http://schemas.microsoft.com/office/drawing/2014/main" id="{06DC6E56-7300-4F6D-8CA6-9EE03583004A}"/>
              </a:ext>
            </a:extLst>
          </p:cNvPr>
          <p:cNvSpPr>
            <a:spLocks noGrp="1"/>
          </p:cNvSpPr>
          <p:nvPr>
            <p:ph type="body" sz="quarter" idx="323" hasCustomPrompt="1"/>
          </p:nvPr>
        </p:nvSpPr>
        <p:spPr>
          <a:xfrm>
            <a:off x="4043465" y="643073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7" name="Text Placeholder 13">
            <a:extLst>
              <a:ext uri="{FF2B5EF4-FFF2-40B4-BE49-F238E27FC236}">
                <a16:creationId xmlns:a16="http://schemas.microsoft.com/office/drawing/2014/main" id="{14EC8BFE-5BF5-4238-83DF-3D3F06BA8D63}"/>
              </a:ext>
            </a:extLst>
          </p:cNvPr>
          <p:cNvSpPr>
            <a:spLocks noGrp="1"/>
          </p:cNvSpPr>
          <p:nvPr>
            <p:ph type="body" sz="quarter" idx="324" hasCustomPrompt="1"/>
          </p:nvPr>
        </p:nvSpPr>
        <p:spPr>
          <a:xfrm>
            <a:off x="3438836" y="6631741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28" name="Text Placeholder 13">
            <a:extLst>
              <a:ext uri="{FF2B5EF4-FFF2-40B4-BE49-F238E27FC236}">
                <a16:creationId xmlns:a16="http://schemas.microsoft.com/office/drawing/2014/main" id="{9366AE87-0225-4F22-8B4A-8A8F97983B79}"/>
              </a:ext>
            </a:extLst>
          </p:cNvPr>
          <p:cNvSpPr>
            <a:spLocks noGrp="1"/>
          </p:cNvSpPr>
          <p:nvPr>
            <p:ph type="body" sz="quarter" idx="325" hasCustomPrompt="1"/>
          </p:nvPr>
        </p:nvSpPr>
        <p:spPr>
          <a:xfrm>
            <a:off x="4045519" y="663714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29" name="Text Placeholder 13">
            <a:extLst>
              <a:ext uri="{FF2B5EF4-FFF2-40B4-BE49-F238E27FC236}">
                <a16:creationId xmlns:a16="http://schemas.microsoft.com/office/drawing/2014/main" id="{9830C2BC-F76F-4EBC-AFF3-7792193CEDDE}"/>
              </a:ext>
            </a:extLst>
          </p:cNvPr>
          <p:cNvSpPr>
            <a:spLocks noGrp="1"/>
          </p:cNvSpPr>
          <p:nvPr>
            <p:ph type="body" sz="quarter" idx="326" hasCustomPrompt="1"/>
          </p:nvPr>
        </p:nvSpPr>
        <p:spPr>
          <a:xfrm>
            <a:off x="3442628" y="6843997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30" name="Text Placeholder 13">
            <a:extLst>
              <a:ext uri="{FF2B5EF4-FFF2-40B4-BE49-F238E27FC236}">
                <a16:creationId xmlns:a16="http://schemas.microsoft.com/office/drawing/2014/main" id="{38C9220E-4141-4660-A1BC-ED41634088B8}"/>
              </a:ext>
            </a:extLst>
          </p:cNvPr>
          <p:cNvSpPr>
            <a:spLocks noGrp="1"/>
          </p:cNvSpPr>
          <p:nvPr>
            <p:ph type="body" sz="quarter" idx="327" hasCustomPrompt="1"/>
          </p:nvPr>
        </p:nvSpPr>
        <p:spPr>
          <a:xfrm>
            <a:off x="4049311" y="684940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1" name="Text Placeholder 13">
            <a:extLst>
              <a:ext uri="{FF2B5EF4-FFF2-40B4-BE49-F238E27FC236}">
                <a16:creationId xmlns:a16="http://schemas.microsoft.com/office/drawing/2014/main" id="{A6446253-27B0-4378-ACCA-72C51D9B5B8D}"/>
              </a:ext>
            </a:extLst>
          </p:cNvPr>
          <p:cNvSpPr>
            <a:spLocks noGrp="1"/>
          </p:cNvSpPr>
          <p:nvPr>
            <p:ph type="body" sz="quarter" idx="328" hasCustomPrompt="1"/>
          </p:nvPr>
        </p:nvSpPr>
        <p:spPr>
          <a:xfrm>
            <a:off x="3442292" y="7050063"/>
            <a:ext cx="582625" cy="17923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HH:MM</a:t>
            </a:r>
          </a:p>
        </p:txBody>
      </p:sp>
      <p:sp>
        <p:nvSpPr>
          <p:cNvPr id="332" name="Text Placeholder 13">
            <a:extLst>
              <a:ext uri="{FF2B5EF4-FFF2-40B4-BE49-F238E27FC236}">
                <a16:creationId xmlns:a16="http://schemas.microsoft.com/office/drawing/2014/main" id="{64C1630C-F73E-4151-AE2F-F9C91359C535}"/>
              </a:ext>
            </a:extLst>
          </p:cNvPr>
          <p:cNvSpPr>
            <a:spLocks noGrp="1"/>
          </p:cNvSpPr>
          <p:nvPr>
            <p:ph type="body" sz="quarter" idx="329" hasCustomPrompt="1"/>
          </p:nvPr>
        </p:nvSpPr>
        <p:spPr>
          <a:xfrm>
            <a:off x="4048975" y="705546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4" name="Text Placeholder 13">
            <a:extLst>
              <a:ext uri="{FF2B5EF4-FFF2-40B4-BE49-F238E27FC236}">
                <a16:creationId xmlns:a16="http://schemas.microsoft.com/office/drawing/2014/main" id="{822E1955-3E5C-4D51-B94B-0A7BB8C79205}"/>
              </a:ext>
            </a:extLst>
          </p:cNvPr>
          <p:cNvSpPr>
            <a:spLocks noGrp="1"/>
          </p:cNvSpPr>
          <p:nvPr>
            <p:ph type="body" sz="quarter" idx="331" hasCustomPrompt="1"/>
          </p:nvPr>
        </p:nvSpPr>
        <p:spPr>
          <a:xfrm>
            <a:off x="4348943" y="621814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5" name="Text Placeholder 13">
            <a:extLst>
              <a:ext uri="{FF2B5EF4-FFF2-40B4-BE49-F238E27FC236}">
                <a16:creationId xmlns:a16="http://schemas.microsoft.com/office/drawing/2014/main" id="{22D79F79-EB6D-42A5-82FB-5FBC32B7D6C3}"/>
              </a:ext>
            </a:extLst>
          </p:cNvPr>
          <p:cNvSpPr>
            <a:spLocks noGrp="1"/>
          </p:cNvSpPr>
          <p:nvPr>
            <p:ph type="body" sz="quarter" idx="332" hasCustomPrompt="1"/>
          </p:nvPr>
        </p:nvSpPr>
        <p:spPr>
          <a:xfrm>
            <a:off x="4350671" y="643039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6" name="Text Placeholder 13">
            <a:extLst>
              <a:ext uri="{FF2B5EF4-FFF2-40B4-BE49-F238E27FC236}">
                <a16:creationId xmlns:a16="http://schemas.microsoft.com/office/drawing/2014/main" id="{F9188E51-1F1F-4EC2-B1B6-E71F197DF077}"/>
              </a:ext>
            </a:extLst>
          </p:cNvPr>
          <p:cNvSpPr>
            <a:spLocks noGrp="1"/>
          </p:cNvSpPr>
          <p:nvPr>
            <p:ph type="body" sz="quarter" idx="333" hasCustomPrompt="1"/>
          </p:nvPr>
        </p:nvSpPr>
        <p:spPr>
          <a:xfrm>
            <a:off x="4352725" y="66368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7" name="Text Placeholder 13">
            <a:extLst>
              <a:ext uri="{FF2B5EF4-FFF2-40B4-BE49-F238E27FC236}">
                <a16:creationId xmlns:a16="http://schemas.microsoft.com/office/drawing/2014/main" id="{A9CA4167-8D60-44B1-83C6-C79164412991}"/>
              </a:ext>
            </a:extLst>
          </p:cNvPr>
          <p:cNvSpPr>
            <a:spLocks noGrp="1"/>
          </p:cNvSpPr>
          <p:nvPr>
            <p:ph type="body" sz="quarter" idx="334" hasCustomPrompt="1"/>
          </p:nvPr>
        </p:nvSpPr>
        <p:spPr>
          <a:xfrm>
            <a:off x="4356517" y="684906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38" name="Text Placeholder 13">
            <a:extLst>
              <a:ext uri="{FF2B5EF4-FFF2-40B4-BE49-F238E27FC236}">
                <a16:creationId xmlns:a16="http://schemas.microsoft.com/office/drawing/2014/main" id="{52D6710D-89D4-485D-8A5C-AE7836B467D2}"/>
              </a:ext>
            </a:extLst>
          </p:cNvPr>
          <p:cNvSpPr>
            <a:spLocks noGrp="1"/>
          </p:cNvSpPr>
          <p:nvPr>
            <p:ph type="body" sz="quarter" idx="335" hasCustomPrompt="1"/>
          </p:nvPr>
        </p:nvSpPr>
        <p:spPr>
          <a:xfrm>
            <a:off x="4356181" y="705513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0" name="Text Placeholder 13">
            <a:extLst>
              <a:ext uri="{FF2B5EF4-FFF2-40B4-BE49-F238E27FC236}">
                <a16:creationId xmlns:a16="http://schemas.microsoft.com/office/drawing/2014/main" id="{9320A87C-AEF7-410E-8DCA-D621C35E3A79}"/>
              </a:ext>
            </a:extLst>
          </p:cNvPr>
          <p:cNvSpPr>
            <a:spLocks noGrp="1"/>
          </p:cNvSpPr>
          <p:nvPr>
            <p:ph type="body" sz="quarter" idx="337" hasCustomPrompt="1"/>
          </p:nvPr>
        </p:nvSpPr>
        <p:spPr>
          <a:xfrm>
            <a:off x="4652368" y="621813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1" name="Text Placeholder 13">
            <a:extLst>
              <a:ext uri="{FF2B5EF4-FFF2-40B4-BE49-F238E27FC236}">
                <a16:creationId xmlns:a16="http://schemas.microsoft.com/office/drawing/2014/main" id="{1014F454-5562-4A33-9BE0-5C66C3ADE657}"/>
              </a:ext>
            </a:extLst>
          </p:cNvPr>
          <p:cNvSpPr>
            <a:spLocks noGrp="1"/>
          </p:cNvSpPr>
          <p:nvPr>
            <p:ph type="body" sz="quarter" idx="338" hasCustomPrompt="1"/>
          </p:nvPr>
        </p:nvSpPr>
        <p:spPr>
          <a:xfrm>
            <a:off x="4654096" y="643039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2" name="Text Placeholder 13">
            <a:extLst>
              <a:ext uri="{FF2B5EF4-FFF2-40B4-BE49-F238E27FC236}">
                <a16:creationId xmlns:a16="http://schemas.microsoft.com/office/drawing/2014/main" id="{3F57B76E-7FD2-4CB1-8579-79BB68FC1D8F}"/>
              </a:ext>
            </a:extLst>
          </p:cNvPr>
          <p:cNvSpPr>
            <a:spLocks noGrp="1"/>
          </p:cNvSpPr>
          <p:nvPr>
            <p:ph type="body" sz="quarter" idx="339" hasCustomPrompt="1"/>
          </p:nvPr>
        </p:nvSpPr>
        <p:spPr>
          <a:xfrm>
            <a:off x="4656150" y="663680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3" name="Text Placeholder 13">
            <a:extLst>
              <a:ext uri="{FF2B5EF4-FFF2-40B4-BE49-F238E27FC236}">
                <a16:creationId xmlns:a16="http://schemas.microsoft.com/office/drawing/2014/main" id="{795D06B9-B6DE-4B68-B5F8-08E7654D7B00}"/>
              </a:ext>
            </a:extLst>
          </p:cNvPr>
          <p:cNvSpPr>
            <a:spLocks noGrp="1"/>
          </p:cNvSpPr>
          <p:nvPr>
            <p:ph type="body" sz="quarter" idx="340" hasCustomPrompt="1"/>
          </p:nvPr>
        </p:nvSpPr>
        <p:spPr>
          <a:xfrm>
            <a:off x="4659942" y="684905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4" name="Text Placeholder 13">
            <a:extLst>
              <a:ext uri="{FF2B5EF4-FFF2-40B4-BE49-F238E27FC236}">
                <a16:creationId xmlns:a16="http://schemas.microsoft.com/office/drawing/2014/main" id="{F9DB9741-779F-42FB-8BF7-04556340ACBE}"/>
              </a:ext>
            </a:extLst>
          </p:cNvPr>
          <p:cNvSpPr>
            <a:spLocks noGrp="1"/>
          </p:cNvSpPr>
          <p:nvPr>
            <p:ph type="body" sz="quarter" idx="341" hasCustomPrompt="1"/>
          </p:nvPr>
        </p:nvSpPr>
        <p:spPr>
          <a:xfrm>
            <a:off x="4659606" y="705512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6" name="Text Placeholder 13">
            <a:extLst>
              <a:ext uri="{FF2B5EF4-FFF2-40B4-BE49-F238E27FC236}">
                <a16:creationId xmlns:a16="http://schemas.microsoft.com/office/drawing/2014/main" id="{3F05A21C-FD98-4476-8D50-ADFF1EA23EF1}"/>
              </a:ext>
            </a:extLst>
          </p:cNvPr>
          <p:cNvSpPr>
            <a:spLocks noGrp="1"/>
          </p:cNvSpPr>
          <p:nvPr>
            <p:ph type="body" sz="quarter" idx="343" hasCustomPrompt="1"/>
          </p:nvPr>
        </p:nvSpPr>
        <p:spPr>
          <a:xfrm>
            <a:off x="4959574" y="621779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7" name="Text Placeholder 13">
            <a:extLst>
              <a:ext uri="{FF2B5EF4-FFF2-40B4-BE49-F238E27FC236}">
                <a16:creationId xmlns:a16="http://schemas.microsoft.com/office/drawing/2014/main" id="{9BEEABCD-B266-444D-B6D2-4FC685284660}"/>
              </a:ext>
            </a:extLst>
          </p:cNvPr>
          <p:cNvSpPr>
            <a:spLocks noGrp="1"/>
          </p:cNvSpPr>
          <p:nvPr>
            <p:ph type="body" sz="quarter" idx="344" hasCustomPrompt="1"/>
          </p:nvPr>
        </p:nvSpPr>
        <p:spPr>
          <a:xfrm>
            <a:off x="4961302" y="643005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8" name="Text Placeholder 13">
            <a:extLst>
              <a:ext uri="{FF2B5EF4-FFF2-40B4-BE49-F238E27FC236}">
                <a16:creationId xmlns:a16="http://schemas.microsoft.com/office/drawing/2014/main" id="{F0B4BD9C-9798-4517-B75D-A93BE583C912}"/>
              </a:ext>
            </a:extLst>
          </p:cNvPr>
          <p:cNvSpPr>
            <a:spLocks noGrp="1"/>
          </p:cNvSpPr>
          <p:nvPr>
            <p:ph type="body" sz="quarter" idx="345" hasCustomPrompt="1"/>
          </p:nvPr>
        </p:nvSpPr>
        <p:spPr>
          <a:xfrm>
            <a:off x="4963356" y="6636467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49" name="Text Placeholder 13">
            <a:extLst>
              <a:ext uri="{FF2B5EF4-FFF2-40B4-BE49-F238E27FC236}">
                <a16:creationId xmlns:a16="http://schemas.microsoft.com/office/drawing/2014/main" id="{731F7BA5-854F-4BE7-BB4A-26410D2EB75A}"/>
              </a:ext>
            </a:extLst>
          </p:cNvPr>
          <p:cNvSpPr>
            <a:spLocks noGrp="1"/>
          </p:cNvSpPr>
          <p:nvPr>
            <p:ph type="body" sz="quarter" idx="346" hasCustomPrompt="1"/>
          </p:nvPr>
        </p:nvSpPr>
        <p:spPr>
          <a:xfrm>
            <a:off x="4967148" y="684872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0" name="Text Placeholder 13">
            <a:extLst>
              <a:ext uri="{FF2B5EF4-FFF2-40B4-BE49-F238E27FC236}">
                <a16:creationId xmlns:a16="http://schemas.microsoft.com/office/drawing/2014/main" id="{6D777F25-99F5-4636-A98E-807D8A5EC7DB}"/>
              </a:ext>
            </a:extLst>
          </p:cNvPr>
          <p:cNvSpPr>
            <a:spLocks noGrp="1"/>
          </p:cNvSpPr>
          <p:nvPr>
            <p:ph type="body" sz="quarter" idx="347" hasCustomPrompt="1"/>
          </p:nvPr>
        </p:nvSpPr>
        <p:spPr>
          <a:xfrm>
            <a:off x="4966812" y="705478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2" name="Text Placeholder 13">
            <a:extLst>
              <a:ext uri="{FF2B5EF4-FFF2-40B4-BE49-F238E27FC236}">
                <a16:creationId xmlns:a16="http://schemas.microsoft.com/office/drawing/2014/main" id="{27AEA1D0-E0FD-4966-B895-C442F98AC258}"/>
              </a:ext>
            </a:extLst>
          </p:cNvPr>
          <p:cNvSpPr>
            <a:spLocks noGrp="1"/>
          </p:cNvSpPr>
          <p:nvPr>
            <p:ph type="body" sz="quarter" idx="349" hasCustomPrompt="1"/>
          </p:nvPr>
        </p:nvSpPr>
        <p:spPr>
          <a:xfrm>
            <a:off x="5275721" y="622019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3" name="Text Placeholder 13">
            <a:extLst>
              <a:ext uri="{FF2B5EF4-FFF2-40B4-BE49-F238E27FC236}">
                <a16:creationId xmlns:a16="http://schemas.microsoft.com/office/drawing/2014/main" id="{9778EDC1-F68F-4138-8212-992746026D32}"/>
              </a:ext>
            </a:extLst>
          </p:cNvPr>
          <p:cNvSpPr>
            <a:spLocks noGrp="1"/>
          </p:cNvSpPr>
          <p:nvPr>
            <p:ph type="body" sz="quarter" idx="350" hasCustomPrompt="1"/>
          </p:nvPr>
        </p:nvSpPr>
        <p:spPr>
          <a:xfrm>
            <a:off x="5277449" y="643245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4" name="Text Placeholder 13">
            <a:extLst>
              <a:ext uri="{FF2B5EF4-FFF2-40B4-BE49-F238E27FC236}">
                <a16:creationId xmlns:a16="http://schemas.microsoft.com/office/drawing/2014/main" id="{42C4F8E9-B095-4DAA-AC7C-76B70C716191}"/>
              </a:ext>
            </a:extLst>
          </p:cNvPr>
          <p:cNvSpPr>
            <a:spLocks noGrp="1"/>
          </p:cNvSpPr>
          <p:nvPr>
            <p:ph type="body" sz="quarter" idx="351" hasCustomPrompt="1"/>
          </p:nvPr>
        </p:nvSpPr>
        <p:spPr>
          <a:xfrm>
            <a:off x="5279503" y="663886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5" name="Text Placeholder 13">
            <a:extLst>
              <a:ext uri="{FF2B5EF4-FFF2-40B4-BE49-F238E27FC236}">
                <a16:creationId xmlns:a16="http://schemas.microsoft.com/office/drawing/2014/main" id="{F2A80C17-4C53-4CBE-867E-CCB3F94758B2}"/>
              </a:ext>
            </a:extLst>
          </p:cNvPr>
          <p:cNvSpPr>
            <a:spLocks noGrp="1"/>
          </p:cNvSpPr>
          <p:nvPr>
            <p:ph type="body" sz="quarter" idx="352" hasCustomPrompt="1"/>
          </p:nvPr>
        </p:nvSpPr>
        <p:spPr>
          <a:xfrm>
            <a:off x="5283295" y="685112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6" name="Text Placeholder 13">
            <a:extLst>
              <a:ext uri="{FF2B5EF4-FFF2-40B4-BE49-F238E27FC236}">
                <a16:creationId xmlns:a16="http://schemas.microsoft.com/office/drawing/2014/main" id="{2A81BF23-13C7-4139-B3B4-9D61BFCF90A2}"/>
              </a:ext>
            </a:extLst>
          </p:cNvPr>
          <p:cNvSpPr>
            <a:spLocks noGrp="1"/>
          </p:cNvSpPr>
          <p:nvPr>
            <p:ph type="body" sz="quarter" idx="353" hasCustomPrompt="1"/>
          </p:nvPr>
        </p:nvSpPr>
        <p:spPr>
          <a:xfrm>
            <a:off x="5282959" y="705719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8" name="Text Placeholder 13">
            <a:extLst>
              <a:ext uri="{FF2B5EF4-FFF2-40B4-BE49-F238E27FC236}">
                <a16:creationId xmlns:a16="http://schemas.microsoft.com/office/drawing/2014/main" id="{A05696E1-159F-4728-8D18-A6EDE260D3B4}"/>
              </a:ext>
            </a:extLst>
          </p:cNvPr>
          <p:cNvSpPr>
            <a:spLocks noGrp="1"/>
          </p:cNvSpPr>
          <p:nvPr>
            <p:ph type="body" sz="quarter" idx="355" hasCustomPrompt="1"/>
          </p:nvPr>
        </p:nvSpPr>
        <p:spPr>
          <a:xfrm>
            <a:off x="5582927" y="6219863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59" name="Text Placeholder 13">
            <a:extLst>
              <a:ext uri="{FF2B5EF4-FFF2-40B4-BE49-F238E27FC236}">
                <a16:creationId xmlns:a16="http://schemas.microsoft.com/office/drawing/2014/main" id="{897EBE82-482B-45D8-9CE6-1AF2BA3E0ED5}"/>
              </a:ext>
            </a:extLst>
          </p:cNvPr>
          <p:cNvSpPr>
            <a:spLocks noGrp="1"/>
          </p:cNvSpPr>
          <p:nvPr>
            <p:ph type="body" sz="quarter" idx="356" hasCustomPrompt="1"/>
          </p:nvPr>
        </p:nvSpPr>
        <p:spPr>
          <a:xfrm>
            <a:off x="5584655" y="643211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0" name="Text Placeholder 13">
            <a:extLst>
              <a:ext uri="{FF2B5EF4-FFF2-40B4-BE49-F238E27FC236}">
                <a16:creationId xmlns:a16="http://schemas.microsoft.com/office/drawing/2014/main" id="{E27482CC-0DC7-4074-BDB6-939467FD5AD5}"/>
              </a:ext>
            </a:extLst>
          </p:cNvPr>
          <p:cNvSpPr>
            <a:spLocks noGrp="1"/>
          </p:cNvSpPr>
          <p:nvPr>
            <p:ph type="body" sz="quarter" idx="357" hasCustomPrompt="1"/>
          </p:nvPr>
        </p:nvSpPr>
        <p:spPr>
          <a:xfrm>
            <a:off x="5586709" y="6638532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1" name="Text Placeholder 13">
            <a:extLst>
              <a:ext uri="{FF2B5EF4-FFF2-40B4-BE49-F238E27FC236}">
                <a16:creationId xmlns:a16="http://schemas.microsoft.com/office/drawing/2014/main" id="{71BB0012-C00B-4FF3-90EB-542D27F27BCD}"/>
              </a:ext>
            </a:extLst>
          </p:cNvPr>
          <p:cNvSpPr>
            <a:spLocks noGrp="1"/>
          </p:cNvSpPr>
          <p:nvPr>
            <p:ph type="body" sz="quarter" idx="358" hasCustomPrompt="1"/>
          </p:nvPr>
        </p:nvSpPr>
        <p:spPr>
          <a:xfrm>
            <a:off x="5590501" y="685078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2" name="Text Placeholder 13">
            <a:extLst>
              <a:ext uri="{FF2B5EF4-FFF2-40B4-BE49-F238E27FC236}">
                <a16:creationId xmlns:a16="http://schemas.microsoft.com/office/drawing/2014/main" id="{4E0E1909-5834-4BC8-8D5B-DCD2E3DD2C4D}"/>
              </a:ext>
            </a:extLst>
          </p:cNvPr>
          <p:cNvSpPr>
            <a:spLocks noGrp="1"/>
          </p:cNvSpPr>
          <p:nvPr>
            <p:ph type="body" sz="quarter" idx="359" hasCustomPrompt="1"/>
          </p:nvPr>
        </p:nvSpPr>
        <p:spPr>
          <a:xfrm>
            <a:off x="5590165" y="705685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4" name="Text Placeholder 13">
            <a:extLst>
              <a:ext uri="{FF2B5EF4-FFF2-40B4-BE49-F238E27FC236}">
                <a16:creationId xmlns:a16="http://schemas.microsoft.com/office/drawing/2014/main" id="{7B330220-E96D-46E0-A957-340E9B8BCE6B}"/>
              </a:ext>
            </a:extLst>
          </p:cNvPr>
          <p:cNvSpPr>
            <a:spLocks noGrp="1"/>
          </p:cNvSpPr>
          <p:nvPr>
            <p:ph type="body" sz="quarter" idx="361" hasCustomPrompt="1"/>
          </p:nvPr>
        </p:nvSpPr>
        <p:spPr>
          <a:xfrm>
            <a:off x="5886352" y="621985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5" name="Text Placeholder 13">
            <a:extLst>
              <a:ext uri="{FF2B5EF4-FFF2-40B4-BE49-F238E27FC236}">
                <a16:creationId xmlns:a16="http://schemas.microsoft.com/office/drawing/2014/main" id="{999199CA-C112-4401-8188-B47A40B9FE00}"/>
              </a:ext>
            </a:extLst>
          </p:cNvPr>
          <p:cNvSpPr>
            <a:spLocks noGrp="1"/>
          </p:cNvSpPr>
          <p:nvPr>
            <p:ph type="body" sz="quarter" idx="362" hasCustomPrompt="1"/>
          </p:nvPr>
        </p:nvSpPr>
        <p:spPr>
          <a:xfrm>
            <a:off x="5888080" y="6432111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6" name="Text Placeholder 13">
            <a:extLst>
              <a:ext uri="{FF2B5EF4-FFF2-40B4-BE49-F238E27FC236}">
                <a16:creationId xmlns:a16="http://schemas.microsoft.com/office/drawing/2014/main" id="{AD75802C-ECE9-41FC-9171-E36F758672D2}"/>
              </a:ext>
            </a:extLst>
          </p:cNvPr>
          <p:cNvSpPr>
            <a:spLocks noGrp="1"/>
          </p:cNvSpPr>
          <p:nvPr>
            <p:ph type="body" sz="quarter" idx="363" hasCustomPrompt="1"/>
          </p:nvPr>
        </p:nvSpPr>
        <p:spPr>
          <a:xfrm>
            <a:off x="5890134" y="663852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7" name="Text Placeholder 13">
            <a:extLst>
              <a:ext uri="{FF2B5EF4-FFF2-40B4-BE49-F238E27FC236}">
                <a16:creationId xmlns:a16="http://schemas.microsoft.com/office/drawing/2014/main" id="{793BD607-CF84-41F0-BAC7-F7709CD71F36}"/>
              </a:ext>
            </a:extLst>
          </p:cNvPr>
          <p:cNvSpPr>
            <a:spLocks noGrp="1"/>
          </p:cNvSpPr>
          <p:nvPr>
            <p:ph type="body" sz="quarter" idx="364" hasCustomPrompt="1"/>
          </p:nvPr>
        </p:nvSpPr>
        <p:spPr>
          <a:xfrm>
            <a:off x="5893926" y="685078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68" name="Text Placeholder 13">
            <a:extLst>
              <a:ext uri="{FF2B5EF4-FFF2-40B4-BE49-F238E27FC236}">
                <a16:creationId xmlns:a16="http://schemas.microsoft.com/office/drawing/2014/main" id="{F04BB495-1990-410A-8C01-BDD595617357}"/>
              </a:ext>
            </a:extLst>
          </p:cNvPr>
          <p:cNvSpPr>
            <a:spLocks noGrp="1"/>
          </p:cNvSpPr>
          <p:nvPr>
            <p:ph type="body" sz="quarter" idx="365" hasCustomPrompt="1"/>
          </p:nvPr>
        </p:nvSpPr>
        <p:spPr>
          <a:xfrm>
            <a:off x="5893590" y="7056846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0" name="Text Placeholder 13">
            <a:extLst>
              <a:ext uri="{FF2B5EF4-FFF2-40B4-BE49-F238E27FC236}">
                <a16:creationId xmlns:a16="http://schemas.microsoft.com/office/drawing/2014/main" id="{F246DCFE-C02C-4692-85C1-CF87A9B3ADA5}"/>
              </a:ext>
            </a:extLst>
          </p:cNvPr>
          <p:cNvSpPr>
            <a:spLocks noGrp="1"/>
          </p:cNvSpPr>
          <p:nvPr>
            <p:ph type="body" sz="quarter" idx="367" hasCustomPrompt="1"/>
          </p:nvPr>
        </p:nvSpPr>
        <p:spPr>
          <a:xfrm>
            <a:off x="6193558" y="6219519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1" name="Text Placeholder 13">
            <a:extLst>
              <a:ext uri="{FF2B5EF4-FFF2-40B4-BE49-F238E27FC236}">
                <a16:creationId xmlns:a16="http://schemas.microsoft.com/office/drawing/2014/main" id="{1274F2F9-FC47-4C2D-8791-B75CD9D7C1C9}"/>
              </a:ext>
            </a:extLst>
          </p:cNvPr>
          <p:cNvSpPr>
            <a:spLocks noGrp="1"/>
          </p:cNvSpPr>
          <p:nvPr>
            <p:ph type="body" sz="quarter" idx="368" hasCustomPrompt="1"/>
          </p:nvPr>
        </p:nvSpPr>
        <p:spPr>
          <a:xfrm>
            <a:off x="6195286" y="6431775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2" name="Text Placeholder 13">
            <a:extLst>
              <a:ext uri="{FF2B5EF4-FFF2-40B4-BE49-F238E27FC236}">
                <a16:creationId xmlns:a16="http://schemas.microsoft.com/office/drawing/2014/main" id="{29FA2593-5425-48EB-803C-7F86D4F535AC}"/>
              </a:ext>
            </a:extLst>
          </p:cNvPr>
          <p:cNvSpPr>
            <a:spLocks noGrp="1"/>
          </p:cNvSpPr>
          <p:nvPr>
            <p:ph type="body" sz="quarter" idx="369" hasCustomPrompt="1"/>
          </p:nvPr>
        </p:nvSpPr>
        <p:spPr>
          <a:xfrm>
            <a:off x="6197340" y="6638188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3" name="Text Placeholder 13">
            <a:extLst>
              <a:ext uri="{FF2B5EF4-FFF2-40B4-BE49-F238E27FC236}">
                <a16:creationId xmlns:a16="http://schemas.microsoft.com/office/drawing/2014/main" id="{826B6C9A-7FC8-4AB7-A4D0-55BF8E5442EC}"/>
              </a:ext>
            </a:extLst>
          </p:cNvPr>
          <p:cNvSpPr>
            <a:spLocks noGrp="1"/>
          </p:cNvSpPr>
          <p:nvPr>
            <p:ph type="body" sz="quarter" idx="370" hasCustomPrompt="1"/>
          </p:nvPr>
        </p:nvSpPr>
        <p:spPr>
          <a:xfrm>
            <a:off x="6201132" y="6850444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4" name="Text Placeholder 13">
            <a:extLst>
              <a:ext uri="{FF2B5EF4-FFF2-40B4-BE49-F238E27FC236}">
                <a16:creationId xmlns:a16="http://schemas.microsoft.com/office/drawing/2014/main" id="{FE224549-7BC7-4AF1-B413-59B79B548197}"/>
              </a:ext>
            </a:extLst>
          </p:cNvPr>
          <p:cNvSpPr>
            <a:spLocks noGrp="1"/>
          </p:cNvSpPr>
          <p:nvPr>
            <p:ph type="body" sz="quarter" idx="371" hasCustomPrompt="1"/>
          </p:nvPr>
        </p:nvSpPr>
        <p:spPr>
          <a:xfrm>
            <a:off x="6200796" y="7056510"/>
            <a:ext cx="273140" cy="1706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</a:t>
            </a:r>
          </a:p>
        </p:txBody>
      </p:sp>
      <p:sp>
        <p:nvSpPr>
          <p:cNvPr id="375" name="Text Placeholder 13">
            <a:extLst>
              <a:ext uri="{FF2B5EF4-FFF2-40B4-BE49-F238E27FC236}">
                <a16:creationId xmlns:a16="http://schemas.microsoft.com/office/drawing/2014/main" id="{47768091-9B17-4E2C-97F1-5AB8173BAD59}"/>
              </a:ext>
            </a:extLst>
          </p:cNvPr>
          <p:cNvSpPr>
            <a:spLocks noGrp="1"/>
          </p:cNvSpPr>
          <p:nvPr>
            <p:ph type="body" sz="quarter" idx="372"/>
          </p:nvPr>
        </p:nvSpPr>
        <p:spPr>
          <a:xfrm>
            <a:off x="450565" y="6988763"/>
            <a:ext cx="2954453" cy="2301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82" name="Text Placeholder 13">
            <a:extLst>
              <a:ext uri="{FF2B5EF4-FFF2-40B4-BE49-F238E27FC236}">
                <a16:creationId xmlns:a16="http://schemas.microsoft.com/office/drawing/2014/main" id="{4AE5909C-AC78-4878-B981-CA925CC5118E}"/>
              </a:ext>
            </a:extLst>
          </p:cNvPr>
          <p:cNvSpPr>
            <a:spLocks noGrp="1"/>
          </p:cNvSpPr>
          <p:nvPr>
            <p:ph type="body" sz="quarter" idx="373" hasCustomPrompt="1"/>
          </p:nvPr>
        </p:nvSpPr>
        <p:spPr>
          <a:xfrm>
            <a:off x="4025455" y="292320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83" name="Text Placeholder 13">
            <a:extLst>
              <a:ext uri="{FF2B5EF4-FFF2-40B4-BE49-F238E27FC236}">
                <a16:creationId xmlns:a16="http://schemas.microsoft.com/office/drawing/2014/main" id="{3254E0B9-CBC0-42E5-942E-44BD71DB40A3}"/>
              </a:ext>
            </a:extLst>
          </p:cNvPr>
          <p:cNvSpPr>
            <a:spLocks noGrp="1"/>
          </p:cNvSpPr>
          <p:nvPr>
            <p:ph type="body" sz="quarter" idx="374" hasCustomPrompt="1"/>
          </p:nvPr>
        </p:nvSpPr>
        <p:spPr>
          <a:xfrm>
            <a:off x="4332661" y="2922867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84" name="Text Placeholder 13">
            <a:extLst>
              <a:ext uri="{FF2B5EF4-FFF2-40B4-BE49-F238E27FC236}">
                <a16:creationId xmlns:a16="http://schemas.microsoft.com/office/drawing/2014/main" id="{3FB1C6F4-95B1-4703-AB52-9B30652C8D7A}"/>
              </a:ext>
            </a:extLst>
          </p:cNvPr>
          <p:cNvSpPr>
            <a:spLocks noGrp="1"/>
          </p:cNvSpPr>
          <p:nvPr>
            <p:ph type="body" sz="quarter" idx="375" hasCustomPrompt="1"/>
          </p:nvPr>
        </p:nvSpPr>
        <p:spPr>
          <a:xfrm>
            <a:off x="4636086" y="292285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85" name="Text Placeholder 13">
            <a:extLst>
              <a:ext uri="{FF2B5EF4-FFF2-40B4-BE49-F238E27FC236}">
                <a16:creationId xmlns:a16="http://schemas.microsoft.com/office/drawing/2014/main" id="{A6630BB4-D78F-419A-A25A-EADB984054C3}"/>
              </a:ext>
            </a:extLst>
          </p:cNvPr>
          <p:cNvSpPr>
            <a:spLocks noGrp="1"/>
          </p:cNvSpPr>
          <p:nvPr>
            <p:ph type="body" sz="quarter" idx="376" hasCustomPrompt="1"/>
          </p:nvPr>
        </p:nvSpPr>
        <p:spPr>
          <a:xfrm>
            <a:off x="4943292" y="2922523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86" name="Text Placeholder 13">
            <a:extLst>
              <a:ext uri="{FF2B5EF4-FFF2-40B4-BE49-F238E27FC236}">
                <a16:creationId xmlns:a16="http://schemas.microsoft.com/office/drawing/2014/main" id="{65C56210-C994-40DF-902B-8739C110160E}"/>
              </a:ext>
            </a:extLst>
          </p:cNvPr>
          <p:cNvSpPr>
            <a:spLocks noGrp="1"/>
          </p:cNvSpPr>
          <p:nvPr>
            <p:ph type="body" sz="quarter" idx="377" hasCustomPrompt="1"/>
          </p:nvPr>
        </p:nvSpPr>
        <p:spPr>
          <a:xfrm>
            <a:off x="5259439" y="292492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87" name="Text Placeholder 13">
            <a:extLst>
              <a:ext uri="{FF2B5EF4-FFF2-40B4-BE49-F238E27FC236}">
                <a16:creationId xmlns:a16="http://schemas.microsoft.com/office/drawing/2014/main" id="{93024809-7431-4D74-8423-4BEFB66BFB90}"/>
              </a:ext>
            </a:extLst>
          </p:cNvPr>
          <p:cNvSpPr>
            <a:spLocks noGrp="1"/>
          </p:cNvSpPr>
          <p:nvPr>
            <p:ph type="body" sz="quarter" idx="378" hasCustomPrompt="1"/>
          </p:nvPr>
        </p:nvSpPr>
        <p:spPr>
          <a:xfrm>
            <a:off x="5566645" y="2924588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88" name="Text Placeholder 13">
            <a:extLst>
              <a:ext uri="{FF2B5EF4-FFF2-40B4-BE49-F238E27FC236}">
                <a16:creationId xmlns:a16="http://schemas.microsoft.com/office/drawing/2014/main" id="{70E252D7-341F-401D-9CD7-3759D424EBA5}"/>
              </a:ext>
            </a:extLst>
          </p:cNvPr>
          <p:cNvSpPr>
            <a:spLocks noGrp="1"/>
          </p:cNvSpPr>
          <p:nvPr>
            <p:ph type="body" sz="quarter" idx="379" hasCustomPrompt="1"/>
          </p:nvPr>
        </p:nvSpPr>
        <p:spPr>
          <a:xfrm>
            <a:off x="5870070" y="292458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89" name="Text Placeholder 13">
            <a:extLst>
              <a:ext uri="{FF2B5EF4-FFF2-40B4-BE49-F238E27FC236}">
                <a16:creationId xmlns:a16="http://schemas.microsoft.com/office/drawing/2014/main" id="{045BF4D7-4C7E-4240-9660-A6EBEF9380BC}"/>
              </a:ext>
            </a:extLst>
          </p:cNvPr>
          <p:cNvSpPr>
            <a:spLocks noGrp="1"/>
          </p:cNvSpPr>
          <p:nvPr>
            <p:ph type="body" sz="quarter" idx="380" hasCustomPrompt="1"/>
          </p:nvPr>
        </p:nvSpPr>
        <p:spPr>
          <a:xfrm>
            <a:off x="6177276" y="292424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0" name="Text Placeholder 13">
            <a:extLst>
              <a:ext uri="{FF2B5EF4-FFF2-40B4-BE49-F238E27FC236}">
                <a16:creationId xmlns:a16="http://schemas.microsoft.com/office/drawing/2014/main" id="{2B64574D-21C3-47AF-914B-FEE357CE77FC}"/>
              </a:ext>
            </a:extLst>
          </p:cNvPr>
          <p:cNvSpPr>
            <a:spLocks noGrp="1"/>
          </p:cNvSpPr>
          <p:nvPr>
            <p:ph type="body" sz="quarter" idx="381" hasCustomPrompt="1"/>
          </p:nvPr>
        </p:nvSpPr>
        <p:spPr>
          <a:xfrm>
            <a:off x="4014909" y="447250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1" name="Text Placeholder 13">
            <a:extLst>
              <a:ext uri="{FF2B5EF4-FFF2-40B4-BE49-F238E27FC236}">
                <a16:creationId xmlns:a16="http://schemas.microsoft.com/office/drawing/2014/main" id="{841CC14B-CAB8-46ED-94CB-1CB919C1D4AB}"/>
              </a:ext>
            </a:extLst>
          </p:cNvPr>
          <p:cNvSpPr>
            <a:spLocks noGrp="1"/>
          </p:cNvSpPr>
          <p:nvPr>
            <p:ph type="body" sz="quarter" idx="382" hasCustomPrompt="1"/>
          </p:nvPr>
        </p:nvSpPr>
        <p:spPr>
          <a:xfrm>
            <a:off x="4322115" y="4472168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2" name="Text Placeholder 13">
            <a:extLst>
              <a:ext uri="{FF2B5EF4-FFF2-40B4-BE49-F238E27FC236}">
                <a16:creationId xmlns:a16="http://schemas.microsoft.com/office/drawing/2014/main" id="{23124A67-CDFE-4F7A-9FED-F9EE97E5FF00}"/>
              </a:ext>
            </a:extLst>
          </p:cNvPr>
          <p:cNvSpPr>
            <a:spLocks noGrp="1"/>
          </p:cNvSpPr>
          <p:nvPr>
            <p:ph type="body" sz="quarter" idx="383" hasCustomPrompt="1"/>
          </p:nvPr>
        </p:nvSpPr>
        <p:spPr>
          <a:xfrm>
            <a:off x="4625540" y="447216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3" name="Text Placeholder 13">
            <a:extLst>
              <a:ext uri="{FF2B5EF4-FFF2-40B4-BE49-F238E27FC236}">
                <a16:creationId xmlns:a16="http://schemas.microsoft.com/office/drawing/2014/main" id="{8CCDB2C3-3F69-4583-A530-37B00D99BC04}"/>
              </a:ext>
            </a:extLst>
          </p:cNvPr>
          <p:cNvSpPr>
            <a:spLocks noGrp="1"/>
          </p:cNvSpPr>
          <p:nvPr>
            <p:ph type="body" sz="quarter" idx="384" hasCustomPrompt="1"/>
          </p:nvPr>
        </p:nvSpPr>
        <p:spPr>
          <a:xfrm>
            <a:off x="4932746" y="447182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4" name="Text Placeholder 13">
            <a:extLst>
              <a:ext uri="{FF2B5EF4-FFF2-40B4-BE49-F238E27FC236}">
                <a16:creationId xmlns:a16="http://schemas.microsoft.com/office/drawing/2014/main" id="{BC062264-6864-44BA-8C01-C98EAD9ECF50}"/>
              </a:ext>
            </a:extLst>
          </p:cNvPr>
          <p:cNvSpPr>
            <a:spLocks noGrp="1"/>
          </p:cNvSpPr>
          <p:nvPr>
            <p:ph type="body" sz="quarter" idx="385" hasCustomPrompt="1"/>
          </p:nvPr>
        </p:nvSpPr>
        <p:spPr>
          <a:xfrm>
            <a:off x="5248893" y="4474225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5" name="Text Placeholder 13">
            <a:extLst>
              <a:ext uri="{FF2B5EF4-FFF2-40B4-BE49-F238E27FC236}">
                <a16:creationId xmlns:a16="http://schemas.microsoft.com/office/drawing/2014/main" id="{38B7B545-4554-4692-B8C0-42103C2D3671}"/>
              </a:ext>
            </a:extLst>
          </p:cNvPr>
          <p:cNvSpPr>
            <a:spLocks noGrp="1"/>
          </p:cNvSpPr>
          <p:nvPr>
            <p:ph type="body" sz="quarter" idx="386" hasCustomPrompt="1"/>
          </p:nvPr>
        </p:nvSpPr>
        <p:spPr>
          <a:xfrm>
            <a:off x="5556099" y="447388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6" name="Text Placeholder 13">
            <a:extLst>
              <a:ext uri="{FF2B5EF4-FFF2-40B4-BE49-F238E27FC236}">
                <a16:creationId xmlns:a16="http://schemas.microsoft.com/office/drawing/2014/main" id="{8DCE62B0-D5BF-4AE3-B416-680A3116397D}"/>
              </a:ext>
            </a:extLst>
          </p:cNvPr>
          <p:cNvSpPr>
            <a:spLocks noGrp="1"/>
          </p:cNvSpPr>
          <p:nvPr>
            <p:ph type="body" sz="quarter" idx="387" hasCustomPrompt="1"/>
          </p:nvPr>
        </p:nvSpPr>
        <p:spPr>
          <a:xfrm>
            <a:off x="5859524" y="4473881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7" name="Text Placeholder 13">
            <a:extLst>
              <a:ext uri="{FF2B5EF4-FFF2-40B4-BE49-F238E27FC236}">
                <a16:creationId xmlns:a16="http://schemas.microsoft.com/office/drawing/2014/main" id="{CE2AE1B6-53FF-45C6-ACE9-C2B1A0ED9017}"/>
              </a:ext>
            </a:extLst>
          </p:cNvPr>
          <p:cNvSpPr>
            <a:spLocks noGrp="1"/>
          </p:cNvSpPr>
          <p:nvPr>
            <p:ph type="body" sz="quarter" idx="388" hasCustomPrompt="1"/>
          </p:nvPr>
        </p:nvSpPr>
        <p:spPr>
          <a:xfrm>
            <a:off x="6166730" y="4473545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8" name="Text Placeholder 13">
            <a:extLst>
              <a:ext uri="{FF2B5EF4-FFF2-40B4-BE49-F238E27FC236}">
                <a16:creationId xmlns:a16="http://schemas.microsoft.com/office/drawing/2014/main" id="{A8BC097D-795D-4888-858E-84EB99C73034}"/>
              </a:ext>
            </a:extLst>
          </p:cNvPr>
          <p:cNvSpPr>
            <a:spLocks noGrp="1"/>
          </p:cNvSpPr>
          <p:nvPr>
            <p:ph type="body" sz="quarter" idx="389" hasCustomPrompt="1"/>
          </p:nvPr>
        </p:nvSpPr>
        <p:spPr>
          <a:xfrm>
            <a:off x="4007671" y="598880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399" name="Text Placeholder 13">
            <a:extLst>
              <a:ext uri="{FF2B5EF4-FFF2-40B4-BE49-F238E27FC236}">
                <a16:creationId xmlns:a16="http://schemas.microsoft.com/office/drawing/2014/main" id="{B9725866-58AD-474A-9488-99E3619AE49D}"/>
              </a:ext>
            </a:extLst>
          </p:cNvPr>
          <p:cNvSpPr>
            <a:spLocks noGrp="1"/>
          </p:cNvSpPr>
          <p:nvPr>
            <p:ph type="body" sz="quarter" idx="390" hasCustomPrompt="1"/>
          </p:nvPr>
        </p:nvSpPr>
        <p:spPr>
          <a:xfrm>
            <a:off x="4314877" y="5988468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0" name="Text Placeholder 13">
            <a:extLst>
              <a:ext uri="{FF2B5EF4-FFF2-40B4-BE49-F238E27FC236}">
                <a16:creationId xmlns:a16="http://schemas.microsoft.com/office/drawing/2014/main" id="{D416EEA9-4EDD-4923-BDB0-A1B55AD9A2BC}"/>
              </a:ext>
            </a:extLst>
          </p:cNvPr>
          <p:cNvSpPr>
            <a:spLocks noGrp="1"/>
          </p:cNvSpPr>
          <p:nvPr>
            <p:ph type="body" sz="quarter" idx="391" hasCustomPrompt="1"/>
          </p:nvPr>
        </p:nvSpPr>
        <p:spPr>
          <a:xfrm>
            <a:off x="4618302" y="5988460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1" name="Text Placeholder 13">
            <a:extLst>
              <a:ext uri="{FF2B5EF4-FFF2-40B4-BE49-F238E27FC236}">
                <a16:creationId xmlns:a16="http://schemas.microsoft.com/office/drawing/2014/main" id="{61CB1046-5B71-4CCE-8512-E652F82909BE}"/>
              </a:ext>
            </a:extLst>
          </p:cNvPr>
          <p:cNvSpPr>
            <a:spLocks noGrp="1"/>
          </p:cNvSpPr>
          <p:nvPr>
            <p:ph type="body" sz="quarter" idx="392" hasCustomPrompt="1"/>
          </p:nvPr>
        </p:nvSpPr>
        <p:spPr>
          <a:xfrm>
            <a:off x="4925508" y="5988124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2" name="Text Placeholder 13">
            <a:extLst>
              <a:ext uri="{FF2B5EF4-FFF2-40B4-BE49-F238E27FC236}">
                <a16:creationId xmlns:a16="http://schemas.microsoft.com/office/drawing/2014/main" id="{2A592147-143C-43E5-9483-FEA7B28ED65E}"/>
              </a:ext>
            </a:extLst>
          </p:cNvPr>
          <p:cNvSpPr>
            <a:spLocks noGrp="1"/>
          </p:cNvSpPr>
          <p:nvPr>
            <p:ph type="body" sz="quarter" idx="393" hasCustomPrompt="1"/>
          </p:nvPr>
        </p:nvSpPr>
        <p:spPr>
          <a:xfrm>
            <a:off x="5241655" y="5990525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3" name="Text Placeholder 13">
            <a:extLst>
              <a:ext uri="{FF2B5EF4-FFF2-40B4-BE49-F238E27FC236}">
                <a16:creationId xmlns:a16="http://schemas.microsoft.com/office/drawing/2014/main" id="{F770A9B9-8967-42A5-B34C-DD06EA788019}"/>
              </a:ext>
            </a:extLst>
          </p:cNvPr>
          <p:cNvSpPr>
            <a:spLocks noGrp="1"/>
          </p:cNvSpPr>
          <p:nvPr>
            <p:ph type="body" sz="quarter" idx="394" hasCustomPrompt="1"/>
          </p:nvPr>
        </p:nvSpPr>
        <p:spPr>
          <a:xfrm>
            <a:off x="5548861" y="5990189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4" name="Text Placeholder 13">
            <a:extLst>
              <a:ext uri="{FF2B5EF4-FFF2-40B4-BE49-F238E27FC236}">
                <a16:creationId xmlns:a16="http://schemas.microsoft.com/office/drawing/2014/main" id="{1AAEABF5-3468-45EA-9E6D-89FEBF9F388F}"/>
              </a:ext>
            </a:extLst>
          </p:cNvPr>
          <p:cNvSpPr>
            <a:spLocks noGrp="1"/>
          </p:cNvSpPr>
          <p:nvPr>
            <p:ph type="body" sz="quarter" idx="395" hasCustomPrompt="1"/>
          </p:nvPr>
        </p:nvSpPr>
        <p:spPr>
          <a:xfrm>
            <a:off x="5852286" y="5990181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  <p:sp>
        <p:nvSpPr>
          <p:cNvPr id="405" name="Text Placeholder 13">
            <a:extLst>
              <a:ext uri="{FF2B5EF4-FFF2-40B4-BE49-F238E27FC236}">
                <a16:creationId xmlns:a16="http://schemas.microsoft.com/office/drawing/2014/main" id="{962A1D3F-431F-4C13-84B0-9316D0A05F03}"/>
              </a:ext>
            </a:extLst>
          </p:cNvPr>
          <p:cNvSpPr>
            <a:spLocks noGrp="1"/>
          </p:cNvSpPr>
          <p:nvPr>
            <p:ph type="body" sz="quarter" idx="396" hasCustomPrompt="1"/>
          </p:nvPr>
        </p:nvSpPr>
        <p:spPr>
          <a:xfrm>
            <a:off x="6159492" y="5989845"/>
            <a:ext cx="289422" cy="17065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">
                <a:solidFill>
                  <a:srgbClr val="0070C0"/>
                </a:solidFill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D/M</a:t>
            </a:r>
          </a:p>
        </p:txBody>
      </p:sp>
    </p:spTree>
    <p:extLst>
      <p:ext uri="{BB962C8B-B14F-4D97-AF65-F5344CB8AC3E}">
        <p14:creationId xmlns:p14="http://schemas.microsoft.com/office/powerpoint/2010/main" val="53170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P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1C6D8D-6FC5-4B49-9AE2-396A17F7319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95787073"/>
              </p:ext>
            </p:extLst>
          </p:nvPr>
        </p:nvGraphicFramePr>
        <p:xfrm>
          <a:off x="773352" y="616855"/>
          <a:ext cx="5311296" cy="761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850">
                  <a:extLst>
                    <a:ext uri="{9D8B030D-6E8A-4147-A177-3AD203B41FA5}">
                      <a16:colId xmlns:a16="http://schemas.microsoft.com/office/drawing/2014/main" val="4104110327"/>
                    </a:ext>
                  </a:extLst>
                </a:gridCol>
                <a:gridCol w="634802">
                  <a:extLst>
                    <a:ext uri="{9D8B030D-6E8A-4147-A177-3AD203B41FA5}">
                      <a16:colId xmlns:a16="http://schemas.microsoft.com/office/drawing/2014/main" val="2838419008"/>
                    </a:ext>
                  </a:extLst>
                </a:gridCol>
                <a:gridCol w="503498">
                  <a:extLst>
                    <a:ext uri="{9D8B030D-6E8A-4147-A177-3AD203B41FA5}">
                      <a16:colId xmlns:a16="http://schemas.microsoft.com/office/drawing/2014/main" val="2586419745"/>
                    </a:ext>
                  </a:extLst>
                </a:gridCol>
                <a:gridCol w="503498">
                  <a:extLst>
                    <a:ext uri="{9D8B030D-6E8A-4147-A177-3AD203B41FA5}">
                      <a16:colId xmlns:a16="http://schemas.microsoft.com/office/drawing/2014/main" val="3966516887"/>
                    </a:ext>
                  </a:extLst>
                </a:gridCol>
                <a:gridCol w="1803855">
                  <a:extLst>
                    <a:ext uri="{9D8B030D-6E8A-4147-A177-3AD203B41FA5}">
                      <a16:colId xmlns:a16="http://schemas.microsoft.com/office/drawing/2014/main" val="4112704826"/>
                    </a:ext>
                  </a:extLst>
                </a:gridCol>
                <a:gridCol w="643513">
                  <a:extLst>
                    <a:ext uri="{9D8B030D-6E8A-4147-A177-3AD203B41FA5}">
                      <a16:colId xmlns:a16="http://schemas.microsoft.com/office/drawing/2014/main" val="5915182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5657563"/>
                    </a:ext>
                  </a:extLst>
                </a:gridCol>
              </a:tblGrid>
              <a:tr h="962353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Pharmacy Stamp</a:t>
                      </a:r>
                    </a:p>
                    <a:p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GB" sz="800" b="0" i="1" dirty="0">
                          <a:solidFill>
                            <a:schemeClr val="tx1"/>
                          </a:solidFill>
                        </a:rPr>
                        <a:t>Please don’t stamp over age box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Age</a:t>
                      </a:r>
                    </a:p>
                    <a:p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err="1">
                          <a:solidFill>
                            <a:srgbClr val="0070C0"/>
                          </a:solidFill>
                        </a:rPr>
                        <a:t>D.o.B.</a:t>
                      </a: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Title, Forename, Surname &amp; Address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NHS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32384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en-GB" sz="1000" dirty="0"/>
                        <a:t>Number of days’ treatment</a:t>
                      </a:r>
                    </a:p>
                    <a:p>
                      <a:r>
                        <a:rPr lang="en-GB" sz="1000" dirty="0"/>
                        <a:t>N.B. Ensure dose is stated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80727"/>
                  </a:ext>
                </a:extLst>
              </a:tr>
              <a:tr h="40042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Endorsements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0598"/>
                  </a:ext>
                </a:extLst>
              </a:tr>
              <a:tr h="565506">
                <a:tc gridSpan="4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Signature of Prescriber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Date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50510"/>
                  </a:ext>
                </a:extLst>
              </a:tr>
              <a:tr h="1058837">
                <a:tc>
                  <a:txBody>
                    <a:bodyPr/>
                    <a:lstStyle/>
                    <a:p>
                      <a:r>
                        <a:rPr lang="en-GB" sz="1000" dirty="0"/>
                        <a:t>For dispenser</a:t>
                      </a:r>
                    </a:p>
                    <a:p>
                      <a:r>
                        <a:rPr lang="en-GB" sz="1000" dirty="0"/>
                        <a:t>No. of </a:t>
                      </a:r>
                      <a:r>
                        <a:rPr lang="en-GB" sz="1000" dirty="0" err="1"/>
                        <a:t>presns</a:t>
                      </a:r>
                      <a:r>
                        <a:rPr lang="en-GB" sz="1000" dirty="0"/>
                        <a:t> on form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GB" sz="1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 U Who</a:t>
                      </a:r>
                    </a:p>
                    <a:p>
                      <a:r>
                        <a:rPr lang="en-GB" sz="1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Good General Practice</a:t>
                      </a:r>
                    </a:p>
                    <a:p>
                      <a:r>
                        <a:rPr lang="en-GB" sz="1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Gower Street</a:t>
                      </a:r>
                    </a:p>
                    <a:p>
                      <a:r>
                        <a:rPr lang="en-GB" sz="1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London</a:t>
                      </a:r>
                    </a:p>
                    <a:p>
                      <a:r>
                        <a:rPr lang="en-GB" sz="1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WC1E 6BT</a:t>
                      </a:r>
                    </a:p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620413"/>
                  </a:ext>
                </a:extLst>
              </a:tr>
              <a:tr h="460520"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69723945556</a:t>
                      </a:r>
                      <a:r>
                        <a:rPr lang="en-GB" sz="1350" dirty="0">
                          <a:latin typeface="+mn-lt"/>
                          <a:cs typeface="+mn-cs"/>
                        </a:rPr>
                        <a:t>                     </a:t>
                      </a:r>
                      <a:r>
                        <a:rPr lang="en-GB" sz="1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FP10SS0608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38143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02D5FD0-AEC2-4710-A8CF-E00410CCCA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7673" y="7833957"/>
            <a:ext cx="633825" cy="3519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FADA26-B886-4E35-91BD-631F86D9DEF6}"/>
              </a:ext>
            </a:extLst>
          </p:cNvPr>
          <p:cNvSpPr/>
          <p:nvPr userDrawn="1"/>
        </p:nvSpPr>
        <p:spPr>
          <a:xfrm>
            <a:off x="1025109" y="7283610"/>
            <a:ext cx="538951" cy="399671"/>
          </a:xfrm>
          <a:prstGeom prst="rect">
            <a:avLst/>
          </a:prstGeom>
          <a:noFill/>
          <a:ln>
            <a:solidFill>
              <a:srgbClr val="161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394D4DBA-CF44-4D50-862C-D0ABAF7B31BB}"/>
              </a:ext>
            </a:extLst>
          </p:cNvPr>
          <p:cNvSpPr>
            <a:spLocks noGrp="1"/>
          </p:cNvSpPr>
          <p:nvPr>
            <p:ph type="body" sz="quarter" idx="310"/>
          </p:nvPr>
        </p:nvSpPr>
        <p:spPr>
          <a:xfrm>
            <a:off x="1904707" y="2253421"/>
            <a:ext cx="3207036" cy="375850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41BC9A6B-5C75-4BA8-AAD3-1B07A39E8024}"/>
              </a:ext>
            </a:extLst>
          </p:cNvPr>
          <p:cNvSpPr>
            <a:spLocks noGrp="1"/>
          </p:cNvSpPr>
          <p:nvPr>
            <p:ph type="body" sz="quarter" idx="311"/>
          </p:nvPr>
        </p:nvSpPr>
        <p:spPr>
          <a:xfrm>
            <a:off x="3552847" y="869729"/>
            <a:ext cx="2449073" cy="82453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F94746A6-B84D-4A84-BA18-237952272244}"/>
              </a:ext>
            </a:extLst>
          </p:cNvPr>
          <p:cNvSpPr>
            <a:spLocks noGrp="1"/>
          </p:cNvSpPr>
          <p:nvPr>
            <p:ph type="body" sz="quarter" idx="312"/>
          </p:nvPr>
        </p:nvSpPr>
        <p:spPr>
          <a:xfrm>
            <a:off x="4232636" y="1772787"/>
            <a:ext cx="1762748" cy="29270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Lucida Handwriting" panose="03010101010101010101" pitchFamily="66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046CB606-A6C1-4EC6-8281-D085A7F728BA}"/>
              </a:ext>
            </a:extLst>
          </p:cNvPr>
          <p:cNvSpPr>
            <a:spLocks noGrp="1"/>
          </p:cNvSpPr>
          <p:nvPr>
            <p:ph type="body" sz="quarter" idx="313" hasCustomPrompt="1"/>
          </p:nvPr>
        </p:nvSpPr>
        <p:spPr>
          <a:xfrm>
            <a:off x="2501187" y="869729"/>
            <a:ext cx="866536" cy="2431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AGE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29114388-F959-4D3D-A219-B24F766DB9EE}"/>
              </a:ext>
            </a:extLst>
          </p:cNvPr>
          <p:cNvSpPr>
            <a:spLocks noGrp="1"/>
          </p:cNvSpPr>
          <p:nvPr>
            <p:ph type="body" sz="quarter" idx="314" hasCustomPrompt="1"/>
          </p:nvPr>
        </p:nvSpPr>
        <p:spPr>
          <a:xfrm>
            <a:off x="2501187" y="1345077"/>
            <a:ext cx="866536" cy="2431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D.O.B.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F925D43D-8678-44F0-AD4E-C5E8EF03BBC0}"/>
              </a:ext>
            </a:extLst>
          </p:cNvPr>
          <p:cNvSpPr>
            <a:spLocks noGrp="1"/>
          </p:cNvSpPr>
          <p:nvPr>
            <p:ph type="body" sz="quarter" idx="315" hasCustomPrompt="1"/>
          </p:nvPr>
        </p:nvSpPr>
        <p:spPr>
          <a:xfrm>
            <a:off x="2958679" y="1820425"/>
            <a:ext cx="433268" cy="2431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9D0BA64-3A57-4E5A-B9EA-8A83406846FD}"/>
              </a:ext>
            </a:extLst>
          </p:cNvPr>
          <p:cNvSpPr>
            <a:spLocks noGrp="1"/>
          </p:cNvSpPr>
          <p:nvPr>
            <p:ph type="body" sz="quarter" idx="316" hasCustomPrompt="1"/>
          </p:nvPr>
        </p:nvSpPr>
        <p:spPr>
          <a:xfrm>
            <a:off x="861315" y="6384369"/>
            <a:ext cx="2530631" cy="29270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SIGNATURE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5630BA9-F4AD-4E0B-AD97-FA440E5B0071}"/>
              </a:ext>
            </a:extLst>
          </p:cNvPr>
          <p:cNvSpPr>
            <a:spLocks noGrp="1"/>
          </p:cNvSpPr>
          <p:nvPr>
            <p:ph type="body" sz="quarter" idx="317" hasCustomPrompt="1"/>
          </p:nvPr>
        </p:nvSpPr>
        <p:spPr>
          <a:xfrm>
            <a:off x="3485968" y="6384369"/>
            <a:ext cx="1672944" cy="29270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Lucida Handwriting" panose="03010101010101010101" pitchFamily="66" charset="0"/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2649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P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DD4E1B5B-C914-40D4-B2E4-DDD80DA3BCE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1206851"/>
              </p:ext>
            </p:extLst>
          </p:nvPr>
        </p:nvGraphicFramePr>
        <p:xfrm>
          <a:off x="765000" y="540984"/>
          <a:ext cx="5328000" cy="766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45331195"/>
                    </a:ext>
                  </a:extLst>
                </a:gridCol>
                <a:gridCol w="1811196">
                  <a:extLst>
                    <a:ext uri="{9D8B030D-6E8A-4147-A177-3AD203B41FA5}">
                      <a16:colId xmlns:a16="http://schemas.microsoft.com/office/drawing/2014/main" val="1894588307"/>
                    </a:ext>
                  </a:extLst>
                </a:gridCol>
                <a:gridCol w="852804">
                  <a:extLst>
                    <a:ext uri="{9D8B030D-6E8A-4147-A177-3AD203B41FA5}">
                      <a16:colId xmlns:a16="http://schemas.microsoft.com/office/drawing/2014/main" val="544802927"/>
                    </a:ext>
                  </a:extLst>
                </a:gridCol>
              </a:tblGrid>
              <a:tr h="868120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REPEAT PRESCRIPTION FORM</a:t>
                      </a: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NHS number :</a:t>
                      </a: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 :</a:t>
                      </a:r>
                    </a:p>
                    <a:p>
                      <a:r>
                        <a:rPr lang="en-GB" sz="11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D.o.B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</a:t>
                      </a: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 :</a:t>
                      </a: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 Printed 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209459"/>
                  </a:ext>
                </a:extLst>
              </a:tr>
              <a:tr h="472164">
                <a:tc gridSpan="2">
                  <a:txBody>
                    <a:bodyPr/>
                    <a:lstStyle/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Quant :</a:t>
                      </a: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 issue date 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30741"/>
                  </a:ext>
                </a:extLst>
              </a:tr>
              <a:tr h="472164">
                <a:tc gridSpan="2">
                  <a:txBody>
                    <a:bodyPr/>
                    <a:lstStyle/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Quant :</a:t>
                      </a: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 issue date 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]</a:t>
                      </a:r>
                    </a:p>
                    <a:p>
                      <a:pPr algn="ctr"/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76856"/>
                  </a:ext>
                </a:extLst>
              </a:tr>
              <a:tr h="472164">
                <a:tc gridSpan="2">
                  <a:txBody>
                    <a:bodyPr/>
                    <a:lstStyle/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Quant :</a:t>
                      </a: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 issue date 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]</a:t>
                      </a:r>
                    </a:p>
                    <a:p>
                      <a:pPr algn="ctr"/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56233"/>
                  </a:ext>
                </a:extLst>
              </a:tr>
              <a:tr h="472164">
                <a:tc gridSpan="2">
                  <a:txBody>
                    <a:bodyPr/>
                    <a:lstStyle/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Quant :</a:t>
                      </a: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 issue date 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]</a:t>
                      </a:r>
                    </a:p>
                    <a:p>
                      <a:pPr algn="ctr"/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5988"/>
                  </a:ext>
                </a:extLst>
              </a:tr>
              <a:tr h="472164">
                <a:tc gridSpan="2">
                  <a:txBody>
                    <a:bodyPr/>
                    <a:lstStyle/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Quant :</a:t>
                      </a: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 issue date 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]</a:t>
                      </a:r>
                    </a:p>
                    <a:p>
                      <a:pPr algn="ctr"/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81470"/>
                  </a:ext>
                </a:extLst>
              </a:tr>
              <a:tr h="494605">
                <a:tc gridSpan="2">
                  <a:txBody>
                    <a:bodyPr/>
                    <a:lstStyle/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Quant :</a:t>
                      </a: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 issue date 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]</a:t>
                      </a:r>
                    </a:p>
                    <a:p>
                      <a:pPr algn="ctr"/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44024"/>
                  </a:ext>
                </a:extLst>
              </a:tr>
              <a:tr h="472164">
                <a:tc gridSpan="2">
                  <a:txBody>
                    <a:bodyPr/>
                    <a:lstStyle/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Quant :</a:t>
                      </a: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 issue date 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]</a:t>
                      </a:r>
                    </a:p>
                    <a:p>
                      <a:pPr algn="ctr"/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95508"/>
                  </a:ext>
                </a:extLst>
              </a:tr>
              <a:tr h="472164">
                <a:tc gridSpan="2">
                  <a:txBody>
                    <a:bodyPr/>
                    <a:lstStyle/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11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Quant :</a:t>
                      </a:r>
                    </a:p>
                    <a:p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 issue date 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656163"/>
                  </a:ext>
                </a:extLst>
              </a:tr>
              <a:tr h="43498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Review date :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 [ ] of [ ]</a:t>
                      </a:r>
                    </a:p>
                  </a:txBody>
                  <a:tcPr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258150"/>
                  </a:ext>
                </a:extLst>
              </a:tr>
            </a:tbl>
          </a:graphicData>
        </a:graphic>
      </p:graphicFrame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7134DAE-3AB0-4D68-B5A8-C3716371D7FF}"/>
              </a:ext>
            </a:extLst>
          </p:cNvPr>
          <p:cNvSpPr>
            <a:spLocks noGrp="1"/>
          </p:cNvSpPr>
          <p:nvPr>
            <p:ph type="body" sz="quarter" idx="313" hasCustomPrompt="1"/>
          </p:nvPr>
        </p:nvSpPr>
        <p:spPr>
          <a:xfrm>
            <a:off x="1880214" y="746899"/>
            <a:ext cx="2364239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NHS number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253E4366-9D2E-4ED3-8A80-9A0333B81337}"/>
              </a:ext>
            </a:extLst>
          </p:cNvPr>
          <p:cNvSpPr>
            <a:spLocks noGrp="1"/>
          </p:cNvSpPr>
          <p:nvPr>
            <p:ph type="body" sz="quarter" idx="314" hasCustomPrompt="1"/>
          </p:nvPr>
        </p:nvSpPr>
        <p:spPr>
          <a:xfrm>
            <a:off x="1391169" y="925277"/>
            <a:ext cx="2364239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Title First name Surname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177A4DA1-58DD-40E0-921C-FC782432699F}"/>
              </a:ext>
            </a:extLst>
          </p:cNvPr>
          <p:cNvSpPr>
            <a:spLocks noGrp="1"/>
          </p:cNvSpPr>
          <p:nvPr>
            <p:ph type="body" sz="quarter" idx="315" hasCustomPrompt="1"/>
          </p:nvPr>
        </p:nvSpPr>
        <p:spPr>
          <a:xfrm>
            <a:off x="1543569" y="1077677"/>
            <a:ext cx="2364239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D4E9F5A6-8FA0-4AC6-B894-0C0D7C5FA8A1}"/>
              </a:ext>
            </a:extLst>
          </p:cNvPr>
          <p:cNvSpPr>
            <a:spLocks noGrp="1"/>
          </p:cNvSpPr>
          <p:nvPr>
            <p:ph type="body" sz="quarter" idx="316" hasCustomPrompt="1"/>
          </p:nvPr>
        </p:nvSpPr>
        <p:spPr>
          <a:xfrm>
            <a:off x="1695969" y="1230077"/>
            <a:ext cx="2364239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Patient address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2E0454C0-76E6-40FD-BBF9-00A9E6F0FEFD}"/>
              </a:ext>
            </a:extLst>
          </p:cNvPr>
          <p:cNvSpPr>
            <a:spLocks noGrp="1"/>
          </p:cNvSpPr>
          <p:nvPr>
            <p:ph type="body" sz="quarter" idx="317" hasCustomPrompt="1"/>
          </p:nvPr>
        </p:nvSpPr>
        <p:spPr>
          <a:xfrm>
            <a:off x="2032614" y="1408455"/>
            <a:ext cx="2364239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DE065923-C173-4AF0-AA2C-D365CD69E0BC}"/>
              </a:ext>
            </a:extLst>
          </p:cNvPr>
          <p:cNvSpPr>
            <a:spLocks noGrp="1"/>
          </p:cNvSpPr>
          <p:nvPr>
            <p:ph type="body" sz="quarter" idx="318" hasCustomPrompt="1"/>
          </p:nvPr>
        </p:nvSpPr>
        <p:spPr>
          <a:xfrm>
            <a:off x="812766" y="1734324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Drug name Formulation Dose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1CA85354-AC6C-4332-8C18-523F242D7342}"/>
              </a:ext>
            </a:extLst>
          </p:cNvPr>
          <p:cNvSpPr>
            <a:spLocks noGrp="1"/>
          </p:cNvSpPr>
          <p:nvPr>
            <p:ph type="body" sz="quarter" idx="319" hasCustomPrompt="1"/>
          </p:nvPr>
        </p:nvSpPr>
        <p:spPr>
          <a:xfrm>
            <a:off x="812766" y="1892468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4705ABD7-E24E-4280-AC3F-D94CE20BF44E}"/>
              </a:ext>
            </a:extLst>
          </p:cNvPr>
          <p:cNvSpPr>
            <a:spLocks noGrp="1"/>
          </p:cNvSpPr>
          <p:nvPr>
            <p:ph type="body" sz="quarter" idx="320" hasCustomPrompt="1"/>
          </p:nvPr>
        </p:nvSpPr>
        <p:spPr>
          <a:xfrm>
            <a:off x="1453484" y="2035312"/>
            <a:ext cx="4046564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Quantity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A1F13577-17ED-4086-9FFC-4B91B6E00BB6}"/>
              </a:ext>
            </a:extLst>
          </p:cNvPr>
          <p:cNvSpPr>
            <a:spLocks noGrp="1"/>
          </p:cNvSpPr>
          <p:nvPr>
            <p:ph type="body" sz="quarter" idx="321" hasCustomPrompt="1"/>
          </p:nvPr>
        </p:nvSpPr>
        <p:spPr>
          <a:xfrm>
            <a:off x="2306472" y="2182803"/>
            <a:ext cx="3193576" cy="2474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EC34861-DC7D-45E6-A933-EB3A7823F4A4}"/>
              </a:ext>
            </a:extLst>
          </p:cNvPr>
          <p:cNvSpPr>
            <a:spLocks noGrp="1"/>
          </p:cNvSpPr>
          <p:nvPr>
            <p:ph type="body" sz="quarter" idx="322" hasCustomPrompt="1"/>
          </p:nvPr>
        </p:nvSpPr>
        <p:spPr>
          <a:xfrm>
            <a:off x="817314" y="2474276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Drug name Formulation Dose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161CD3CA-B8B1-415A-A3CC-C66EE62ECC39}"/>
              </a:ext>
            </a:extLst>
          </p:cNvPr>
          <p:cNvSpPr>
            <a:spLocks noGrp="1"/>
          </p:cNvSpPr>
          <p:nvPr>
            <p:ph type="body" sz="quarter" idx="323" hasCustomPrompt="1"/>
          </p:nvPr>
        </p:nvSpPr>
        <p:spPr>
          <a:xfrm>
            <a:off x="817314" y="2632420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665766A1-D23E-40FE-ACA1-9993628D980B}"/>
              </a:ext>
            </a:extLst>
          </p:cNvPr>
          <p:cNvSpPr>
            <a:spLocks noGrp="1"/>
          </p:cNvSpPr>
          <p:nvPr>
            <p:ph type="body" sz="quarter" idx="324" hasCustomPrompt="1"/>
          </p:nvPr>
        </p:nvSpPr>
        <p:spPr>
          <a:xfrm>
            <a:off x="1458032" y="2775264"/>
            <a:ext cx="4046564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Quantity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6E08EE1B-16B8-47B1-B5D8-1E9F2B57EC35}"/>
              </a:ext>
            </a:extLst>
          </p:cNvPr>
          <p:cNvSpPr>
            <a:spLocks noGrp="1"/>
          </p:cNvSpPr>
          <p:nvPr>
            <p:ph type="body" sz="quarter" idx="325" hasCustomPrompt="1"/>
          </p:nvPr>
        </p:nvSpPr>
        <p:spPr>
          <a:xfrm>
            <a:off x="2311020" y="2922755"/>
            <a:ext cx="3193576" cy="2474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CB3EA28D-EA23-4172-936E-5DAB1C35F322}"/>
              </a:ext>
            </a:extLst>
          </p:cNvPr>
          <p:cNvSpPr>
            <a:spLocks noGrp="1"/>
          </p:cNvSpPr>
          <p:nvPr>
            <p:ph type="body" sz="quarter" idx="326" hasCustomPrompt="1"/>
          </p:nvPr>
        </p:nvSpPr>
        <p:spPr>
          <a:xfrm>
            <a:off x="817314" y="3253533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Drug name Formulation Dose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51E20E25-E2BD-4242-A33A-FECBB5B07779}"/>
              </a:ext>
            </a:extLst>
          </p:cNvPr>
          <p:cNvSpPr>
            <a:spLocks noGrp="1"/>
          </p:cNvSpPr>
          <p:nvPr>
            <p:ph type="body" sz="quarter" idx="327" hasCustomPrompt="1"/>
          </p:nvPr>
        </p:nvSpPr>
        <p:spPr>
          <a:xfrm>
            <a:off x="817314" y="3411677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D0B18340-217F-4651-B2AC-44B806441AA4}"/>
              </a:ext>
            </a:extLst>
          </p:cNvPr>
          <p:cNvSpPr>
            <a:spLocks noGrp="1"/>
          </p:cNvSpPr>
          <p:nvPr>
            <p:ph type="body" sz="quarter" idx="328" hasCustomPrompt="1"/>
          </p:nvPr>
        </p:nvSpPr>
        <p:spPr>
          <a:xfrm>
            <a:off x="1458032" y="3554521"/>
            <a:ext cx="4046564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Quantity</a:t>
            </a:r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71B9685E-75A1-4D74-BF00-8BC28298A28A}"/>
              </a:ext>
            </a:extLst>
          </p:cNvPr>
          <p:cNvSpPr>
            <a:spLocks noGrp="1"/>
          </p:cNvSpPr>
          <p:nvPr>
            <p:ph type="body" sz="quarter" idx="329" hasCustomPrompt="1"/>
          </p:nvPr>
        </p:nvSpPr>
        <p:spPr>
          <a:xfrm>
            <a:off x="2311020" y="3702012"/>
            <a:ext cx="3193576" cy="2474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CEFD7072-7A4E-47BB-B194-3C3CBE0DEE15}"/>
              </a:ext>
            </a:extLst>
          </p:cNvPr>
          <p:cNvSpPr>
            <a:spLocks noGrp="1"/>
          </p:cNvSpPr>
          <p:nvPr>
            <p:ph type="body" sz="quarter" idx="330" hasCustomPrompt="1"/>
          </p:nvPr>
        </p:nvSpPr>
        <p:spPr>
          <a:xfrm>
            <a:off x="817314" y="4006012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Drug name Formulation Dose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132856F1-145B-4CB0-B732-F1AD25B8EB20}"/>
              </a:ext>
            </a:extLst>
          </p:cNvPr>
          <p:cNvSpPr>
            <a:spLocks noGrp="1"/>
          </p:cNvSpPr>
          <p:nvPr>
            <p:ph type="body" sz="quarter" idx="331" hasCustomPrompt="1"/>
          </p:nvPr>
        </p:nvSpPr>
        <p:spPr>
          <a:xfrm>
            <a:off x="817314" y="4164156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8DF52FC5-FB25-4775-AC7F-B3670ABE82C1}"/>
              </a:ext>
            </a:extLst>
          </p:cNvPr>
          <p:cNvSpPr>
            <a:spLocks noGrp="1"/>
          </p:cNvSpPr>
          <p:nvPr>
            <p:ph type="body" sz="quarter" idx="332" hasCustomPrompt="1"/>
          </p:nvPr>
        </p:nvSpPr>
        <p:spPr>
          <a:xfrm>
            <a:off x="1458032" y="4307000"/>
            <a:ext cx="4046564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Quantity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BBC5821-BB52-47F4-B738-03A68470A4F8}"/>
              </a:ext>
            </a:extLst>
          </p:cNvPr>
          <p:cNvSpPr>
            <a:spLocks noGrp="1"/>
          </p:cNvSpPr>
          <p:nvPr>
            <p:ph type="body" sz="quarter" idx="333" hasCustomPrompt="1"/>
          </p:nvPr>
        </p:nvSpPr>
        <p:spPr>
          <a:xfrm>
            <a:off x="2311020" y="4454491"/>
            <a:ext cx="3193576" cy="2474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AA873079-6913-436E-AC6B-8BB2B3E0ADA6}"/>
              </a:ext>
            </a:extLst>
          </p:cNvPr>
          <p:cNvSpPr>
            <a:spLocks noGrp="1"/>
          </p:cNvSpPr>
          <p:nvPr>
            <p:ph type="body" sz="quarter" idx="334" hasCustomPrompt="1"/>
          </p:nvPr>
        </p:nvSpPr>
        <p:spPr>
          <a:xfrm>
            <a:off x="808218" y="4767905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Drug name Formulation Dose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F4D24CBD-F324-427E-9C0A-A6936C3D1855}"/>
              </a:ext>
            </a:extLst>
          </p:cNvPr>
          <p:cNvSpPr>
            <a:spLocks noGrp="1"/>
          </p:cNvSpPr>
          <p:nvPr>
            <p:ph type="body" sz="quarter" idx="335" hasCustomPrompt="1"/>
          </p:nvPr>
        </p:nvSpPr>
        <p:spPr>
          <a:xfrm>
            <a:off x="808218" y="4926049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4446B34A-E4BD-47CB-9935-1D6851EEA86B}"/>
              </a:ext>
            </a:extLst>
          </p:cNvPr>
          <p:cNvSpPr>
            <a:spLocks noGrp="1"/>
          </p:cNvSpPr>
          <p:nvPr>
            <p:ph type="body" sz="quarter" idx="336" hasCustomPrompt="1"/>
          </p:nvPr>
        </p:nvSpPr>
        <p:spPr>
          <a:xfrm>
            <a:off x="1448936" y="5068893"/>
            <a:ext cx="4046564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Quantity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4E4907FF-FD34-47B9-9B75-9234634E2967}"/>
              </a:ext>
            </a:extLst>
          </p:cNvPr>
          <p:cNvSpPr>
            <a:spLocks noGrp="1"/>
          </p:cNvSpPr>
          <p:nvPr>
            <p:ph type="body" sz="quarter" idx="337" hasCustomPrompt="1"/>
          </p:nvPr>
        </p:nvSpPr>
        <p:spPr>
          <a:xfrm>
            <a:off x="2301924" y="5216384"/>
            <a:ext cx="3193576" cy="2474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6C7FBAC5-2615-4730-A729-22CBABE2FB52}"/>
              </a:ext>
            </a:extLst>
          </p:cNvPr>
          <p:cNvSpPr>
            <a:spLocks noGrp="1"/>
          </p:cNvSpPr>
          <p:nvPr>
            <p:ph type="body" sz="quarter" idx="338" hasCustomPrompt="1"/>
          </p:nvPr>
        </p:nvSpPr>
        <p:spPr>
          <a:xfrm>
            <a:off x="812766" y="5507857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Drug name Formulation Dose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21B520E6-8BD9-4BE8-8DA0-1C75E96F4A50}"/>
              </a:ext>
            </a:extLst>
          </p:cNvPr>
          <p:cNvSpPr>
            <a:spLocks noGrp="1"/>
          </p:cNvSpPr>
          <p:nvPr>
            <p:ph type="body" sz="quarter" idx="339" hasCustomPrompt="1"/>
          </p:nvPr>
        </p:nvSpPr>
        <p:spPr>
          <a:xfrm>
            <a:off x="812766" y="5666001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890404CF-7962-41B6-B8BE-13EB6BF03717}"/>
              </a:ext>
            </a:extLst>
          </p:cNvPr>
          <p:cNvSpPr>
            <a:spLocks noGrp="1"/>
          </p:cNvSpPr>
          <p:nvPr>
            <p:ph type="body" sz="quarter" idx="340" hasCustomPrompt="1"/>
          </p:nvPr>
        </p:nvSpPr>
        <p:spPr>
          <a:xfrm>
            <a:off x="1453484" y="5808845"/>
            <a:ext cx="4046564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Quantity</a:t>
            </a:r>
          </a:p>
        </p:txBody>
      </p:sp>
      <p:sp>
        <p:nvSpPr>
          <p:cNvPr id="34" name="Text Placeholder 13">
            <a:extLst>
              <a:ext uri="{FF2B5EF4-FFF2-40B4-BE49-F238E27FC236}">
                <a16:creationId xmlns:a16="http://schemas.microsoft.com/office/drawing/2014/main" id="{FEF11923-6A08-4E3C-A3D9-F8C4FB8CD0AA}"/>
              </a:ext>
            </a:extLst>
          </p:cNvPr>
          <p:cNvSpPr>
            <a:spLocks noGrp="1"/>
          </p:cNvSpPr>
          <p:nvPr>
            <p:ph type="body" sz="quarter" idx="341" hasCustomPrompt="1"/>
          </p:nvPr>
        </p:nvSpPr>
        <p:spPr>
          <a:xfrm>
            <a:off x="2306472" y="5956336"/>
            <a:ext cx="3193576" cy="2474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4D6EEB26-1AEF-4385-9E8E-53A65EC431D5}"/>
              </a:ext>
            </a:extLst>
          </p:cNvPr>
          <p:cNvSpPr>
            <a:spLocks noGrp="1"/>
          </p:cNvSpPr>
          <p:nvPr>
            <p:ph type="body" sz="quarter" idx="342" hasCustomPrompt="1"/>
          </p:nvPr>
        </p:nvSpPr>
        <p:spPr>
          <a:xfrm>
            <a:off x="812766" y="6287114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Drug name Formulation Dose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D815FB01-A9C6-4287-BB94-17BFEBB54DEC}"/>
              </a:ext>
            </a:extLst>
          </p:cNvPr>
          <p:cNvSpPr>
            <a:spLocks noGrp="1"/>
          </p:cNvSpPr>
          <p:nvPr>
            <p:ph type="body" sz="quarter" idx="343" hasCustomPrompt="1"/>
          </p:nvPr>
        </p:nvSpPr>
        <p:spPr>
          <a:xfrm>
            <a:off x="812766" y="6445258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5E4813A3-31AC-41B1-BC81-C8FC62A11C57}"/>
              </a:ext>
            </a:extLst>
          </p:cNvPr>
          <p:cNvSpPr>
            <a:spLocks noGrp="1"/>
          </p:cNvSpPr>
          <p:nvPr>
            <p:ph type="body" sz="quarter" idx="344" hasCustomPrompt="1"/>
          </p:nvPr>
        </p:nvSpPr>
        <p:spPr>
          <a:xfrm>
            <a:off x="1453484" y="6588102"/>
            <a:ext cx="4046564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Quantity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D9C9B997-ADB5-49A8-AE97-BD5CAA6386EC}"/>
              </a:ext>
            </a:extLst>
          </p:cNvPr>
          <p:cNvSpPr>
            <a:spLocks noGrp="1"/>
          </p:cNvSpPr>
          <p:nvPr>
            <p:ph type="body" sz="quarter" idx="345" hasCustomPrompt="1"/>
          </p:nvPr>
        </p:nvSpPr>
        <p:spPr>
          <a:xfrm>
            <a:off x="2306472" y="6735593"/>
            <a:ext cx="3193576" cy="2474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54DFDCB0-4F1E-452A-A496-A868B41D845A}"/>
              </a:ext>
            </a:extLst>
          </p:cNvPr>
          <p:cNvSpPr>
            <a:spLocks noGrp="1"/>
          </p:cNvSpPr>
          <p:nvPr>
            <p:ph type="body" sz="quarter" idx="346" hasCustomPrompt="1"/>
          </p:nvPr>
        </p:nvSpPr>
        <p:spPr>
          <a:xfrm>
            <a:off x="812766" y="7039593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Drug name Formulation Dose</a:t>
            </a:r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B3D5B052-671C-4C85-9342-285F818BD7CB}"/>
              </a:ext>
            </a:extLst>
          </p:cNvPr>
          <p:cNvSpPr>
            <a:spLocks noGrp="1"/>
          </p:cNvSpPr>
          <p:nvPr>
            <p:ph type="body" sz="quarter" idx="347" hasCustomPrompt="1"/>
          </p:nvPr>
        </p:nvSpPr>
        <p:spPr>
          <a:xfrm>
            <a:off x="812766" y="7197737"/>
            <a:ext cx="4687282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FREQUENCY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72CB522E-560F-4913-BF92-B855E2072EE5}"/>
              </a:ext>
            </a:extLst>
          </p:cNvPr>
          <p:cNvSpPr>
            <a:spLocks noGrp="1"/>
          </p:cNvSpPr>
          <p:nvPr>
            <p:ph type="body" sz="quarter" idx="348" hasCustomPrompt="1"/>
          </p:nvPr>
        </p:nvSpPr>
        <p:spPr>
          <a:xfrm>
            <a:off x="1453484" y="7340581"/>
            <a:ext cx="4046564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Quantity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7F4456A6-660B-48E2-8D70-49D7284E2076}"/>
              </a:ext>
            </a:extLst>
          </p:cNvPr>
          <p:cNvSpPr>
            <a:spLocks noGrp="1"/>
          </p:cNvSpPr>
          <p:nvPr>
            <p:ph type="body" sz="quarter" idx="349" hasCustomPrompt="1"/>
          </p:nvPr>
        </p:nvSpPr>
        <p:spPr>
          <a:xfrm>
            <a:off x="2306472" y="7488072"/>
            <a:ext cx="3193576" cy="2474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43" name="Text Placeholder 13">
            <a:extLst>
              <a:ext uri="{FF2B5EF4-FFF2-40B4-BE49-F238E27FC236}">
                <a16:creationId xmlns:a16="http://schemas.microsoft.com/office/drawing/2014/main" id="{528CA728-9674-4729-BE43-859C677F8F98}"/>
              </a:ext>
            </a:extLst>
          </p:cNvPr>
          <p:cNvSpPr>
            <a:spLocks noGrp="1"/>
          </p:cNvSpPr>
          <p:nvPr>
            <p:ph type="body" sz="quarter" idx="350" hasCustomPrompt="1"/>
          </p:nvPr>
        </p:nvSpPr>
        <p:spPr>
          <a:xfrm>
            <a:off x="1978835" y="7902724"/>
            <a:ext cx="2364239" cy="242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DD / MM / YYYY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FCC75C60-8456-433D-9FC3-8DF5D955A24C}"/>
              </a:ext>
            </a:extLst>
          </p:cNvPr>
          <p:cNvSpPr>
            <a:spLocks noGrp="1"/>
          </p:cNvSpPr>
          <p:nvPr>
            <p:ph type="body" sz="quarter" idx="351" hasCustomPrompt="1"/>
          </p:nvPr>
        </p:nvSpPr>
        <p:spPr>
          <a:xfrm>
            <a:off x="5161038" y="7957267"/>
            <a:ext cx="236651" cy="23961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X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404F5672-DB36-4B06-B04E-3E1D8DCB13C6}"/>
              </a:ext>
            </a:extLst>
          </p:cNvPr>
          <p:cNvSpPr>
            <a:spLocks noGrp="1"/>
          </p:cNvSpPr>
          <p:nvPr>
            <p:ph type="body" sz="quarter" idx="352" hasCustomPrompt="1"/>
          </p:nvPr>
        </p:nvSpPr>
        <p:spPr>
          <a:xfrm>
            <a:off x="5736518" y="7967739"/>
            <a:ext cx="236651" cy="23961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pPr lvl="0"/>
            <a:r>
              <a:rPr lang="en-GB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6427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9B97F8D-3E5C-484C-BD59-D8A75C73010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89756" y="8909835"/>
            <a:ext cx="101902" cy="1085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2961A7-F256-499D-90FB-9CC59DBE3EE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36558" y="8909826"/>
            <a:ext cx="92371" cy="1085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2981E0F-ED47-4EAF-BEA9-5A98673D57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l="51660"/>
          <a:stretch/>
        </p:blipFill>
        <p:spPr>
          <a:xfrm>
            <a:off x="5738884" y="8701785"/>
            <a:ext cx="1119116" cy="44221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556058E-B7D3-4ED5-A148-1D5C0A03F21B}"/>
              </a:ext>
            </a:extLst>
          </p:cNvPr>
          <p:cNvSpPr/>
          <p:nvPr userDrawn="1"/>
        </p:nvSpPr>
        <p:spPr>
          <a:xfrm>
            <a:off x="0" y="8701785"/>
            <a:ext cx="5738884" cy="4422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1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CLINICAL PHARMACOLOGY </a:t>
            </a:r>
            <a:r>
              <a:rPr lang="en-GB" sz="1100" dirty="0">
                <a:latin typeface="Yu Gothic" panose="020B0400000000000000" pitchFamily="34" charset="-128"/>
                <a:ea typeface="Yu Gothic" panose="020B0400000000000000" pitchFamily="34" charset="-128"/>
              </a:rPr>
              <a:t>| USE OF MEDICINES</a:t>
            </a:r>
          </a:p>
        </p:txBody>
      </p:sp>
    </p:spTree>
    <p:extLst>
      <p:ext uri="{BB962C8B-B14F-4D97-AF65-F5344CB8AC3E}">
        <p14:creationId xmlns:p14="http://schemas.microsoft.com/office/powerpoint/2010/main" val="133873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9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Yu Gothic" panose="020B0400000000000000" pitchFamily="34" charset="-128"/>
          <a:ea typeface="Yu Gothic" panose="020B0400000000000000" pitchFamily="34" charset="-128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0FC822-3F25-4AF0-BAEE-DEC11802F5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38EA9-45D9-44BA-A4DF-7ECED0C74D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272FF-A32D-4507-B931-A1D2C06447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6C509-FF1C-486F-9405-04837A2524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9D315-7109-429F-9AFE-8215A0A848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780E8-21AB-4F9C-9AF2-D3DA8CD32D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DEB80B-33B4-4F98-88FC-41B16F8BD0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890DC07-D93B-4785-B801-848D1277B2A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670A7D9-C194-4753-80CE-6BAEECC07AA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974408B-4515-4BD4-B65E-BDEE063B52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B09397-AC4C-4F87-8BEB-69064C9B106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7731530-5C2F-48C5-96C5-80F60A7BB19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FE2A3F4-952B-4344-B331-AEA65693C07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74974BA-D15D-4683-9229-67FFF35BC12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E036D15-C374-44C6-AAF9-967F55E447B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FBAE73A-6717-4A78-94C7-9F05AA29128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BED9B72-8905-4FE3-A35B-B8025A04AEC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509A46B-FEAC-4BE2-8120-5328DA78EAD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1F2287-E896-4123-A8F1-001D01A330E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BA52638-0C1D-47AC-9A7E-B13D6C35787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6597C0D-BF2B-4DCB-A02F-DF68DC3E8CA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3572010-4755-40E4-845C-9DE14A176FB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C9F3905-63EB-480C-9424-049A26B16DC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5988129-E86C-4175-8B72-3C527C978DA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94D3E3A-C269-4BF5-8049-1D34C7801E5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EACE270-BF73-4FFB-A99C-421991B50AF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15FE1CD-B524-4AB7-AE4E-0AFC8040D95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F1B3BB9E-4FE3-4CE7-B850-8B56F101178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F494D26-5CD1-4E3C-8D50-6A437F3C077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C750C319-6E56-4506-895E-45CB05CDAD8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33A09C9A-70A3-481D-8FDF-D288F78E4DB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1A3A133-E110-4971-8D6E-0AFF706D9A84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6766E41-E6C1-4775-BB8B-5430E014C72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2162F22-DA14-455E-8833-69145F8E6C7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9E945E5-702D-4C39-BACA-79D1FFEADCD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5C54241-C6E5-40BA-B865-CCB5ADD7839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1C201099-6D49-4504-90B5-568A7AE758B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0166368-4F76-4BBA-954A-F5382A4782E1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E143224-4E68-4A78-B956-DD0E7E1F5FA5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8D3202DC-E31C-4401-81DE-05EFC8167CE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66E3FF51-F82A-43B0-9116-F9208D04BE30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73140A96-A0D1-4040-81B5-DF55039EB2C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0D01E2AF-2DF5-43AE-B26D-3B81A95152AD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3133DD4A-013B-4607-81B0-5DB75C902CE3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285AAE45-5FBA-49DB-ABE7-21EFC701ABD4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1AA74E72-9DD9-41BC-9596-45976FAA59A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3D0BF2DC-E72D-4834-B4BD-F25786CC3512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3B2F356-D849-4DAF-8976-AD34D1699812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422C1437-5F93-41BD-9838-E158745A278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0A55B37-E096-4764-8B8A-C4E4F4B0A3F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952AF44-4E6E-4D81-B601-128DF318114D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F453B0AC-0CE8-4C85-A313-6E93E84AA044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CC39B98D-138A-43BE-AF5C-0FB6B6EBF9C8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93F6D82C-5368-4626-93BC-8BD32F944F0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FBD9B46-3994-4D09-AE57-C3C7C765204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04E3EF49-9C7A-4BC6-91F8-4796F1B37344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5C058713-AA27-41FF-8CEE-D052117FE53A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DA84DB2-EA4D-44A0-9135-001592F8F92E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E7C939E7-E6FE-4313-94D3-65FCF10E9CCC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5883E3C7-2631-4B0D-AA2C-016AD01378BB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97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2DEF30-DF22-4577-8ED9-6B15A0E1E2A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64612-AA49-47A5-8026-192F12FB0A8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24A18-2106-4FB1-AB78-C5B983B24F8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FB5734-982B-4C44-A342-3E0C6E4966B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3D9835D-4B1B-4672-8AC4-B2E1ECAA295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3A5CCD7-A472-476A-8D32-C8DA4942487B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42ED63-FF50-4B9E-9D51-4349A44B9BAD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BA51EE8-E027-42C6-B349-4919AFA89E0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BBAB5F0-B0BF-4B0B-A59C-A31C89EAEB49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E67C088-74E6-4500-9178-A29EF90A405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BCA88DF-FCAC-4619-B5FF-DD02891B3AE8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4946751-253A-45C4-81AB-3DA7CD5A9776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93190C2-0C49-427D-B9C1-4F9D37CD2AA8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E741AA5-0A3C-4BB3-A75B-E4CDE5E4D71B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8E53DE2-6267-4F30-9BE4-6CBE14C8D34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AADD846-AC32-4C73-B58E-ABD33731214A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B42D46F-E612-499D-B84A-6A381A57C73A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DB96686-CDD4-4085-8C34-54B67425E6D1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7472501-8280-41A7-98E3-5FD12ADBD885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DD47830-3CB6-4197-BF32-D8780E39B482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0C3605D-A94E-4B52-B371-84A75CAE67AC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7FA30723-AFB9-4504-B038-C8FF83A385E8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78DBFCE-6190-4C23-ABB2-A90AF52C5C63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4EEF079-B0BF-4470-B36F-2856C6A55FF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A922F2D-556B-4888-B20B-8B98C1561177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FD4DF48-0038-4DF2-99A4-73EC180060F4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A9039FB-5FDA-4F76-9BEB-4A79F4B9D2BD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5192776-377F-4D99-BCFE-387AEC7E95E6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BBA009A-0F99-4531-AF14-F480953CDADC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29A5B55-4A97-4AB3-8BCB-AC956EFDF910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3CE47F3C-809E-4B95-9C38-EDA540B7E900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65B5540-E29F-4A67-AE76-FE491E0A55D6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E32913DB-50E3-4EC0-9659-FDB7644A8601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ADF161BE-A052-4C05-9F23-AC4FC19287F4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34EAEF5-9F9C-4E78-9A89-D01E840C8749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EC3F36B-8FD1-43A2-B1E0-5B5258D3BCA1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71642A5-BE9B-48AC-ACA1-91B4D1C02163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A5DF4D59-4467-40E4-A501-A9ECE6AD2C96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F9FB8EC-BE8B-4199-9E87-AB77968E0751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4AD9450-B9B4-45BD-A793-DEA3F7112632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88B675E-D457-4571-BDD2-BF30B07F0BA0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3BABD851-F49A-4515-992F-AC9FDD0EC626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559E3635-AD1E-45B1-B579-C1BD7FB48E7C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518B419D-B18B-49D2-956C-9B748131C0A9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B4567D1-2869-496A-9CBB-24553214F217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097E98E0-64AE-42F9-A096-45AC5C8E6F61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255620F-B229-4FFC-98CE-EC95435DE64E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287628C-32B9-42EC-B3B6-67502A33BDE2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1EBD794E-C8C7-4773-9CC5-7010675548A7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4B71AB74-7ACB-4B33-B292-C70BCF92028C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4D2A7DA1-AD47-4FB2-B09D-E65282EC81EB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5DEE82B-5294-43C1-818F-C4C96545458F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D06986A2-FC8E-4D11-B1F3-C85F7B55B1A8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EF8420EF-C3F4-4AC9-AB7D-944C1C16F77D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0E6358A3-6AB7-4B69-9D7F-446A937F3651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08B7783E-5AFC-45A0-8A6E-697B0FB1BF0C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632CDB82-D41F-4F05-AFFA-02ACFC47AE4F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F5F0F04B-21D0-4471-9DAF-3CBAD8ACA73F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DE30DAB-6C07-4C5C-8DB7-DB3F80EDEF5F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D292CA73-5EF2-41ED-B2C3-3EA1DEE5C331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97C011DA-7CD5-4456-8963-3B3C26A5EE39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D2BFB329-2173-4189-A2AA-A350D83E274C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536D6991-A382-4C66-99D5-2034693EBC77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AEF9A4D3-1172-4C41-A3E5-984D2FB28DF3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1E5C9E44-6336-4B36-AAA8-41C7FB024E00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08A5D305-063E-4852-BFE7-41EEE0C262E8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F3277290-4B49-4A9B-AE69-585DE786C1E3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9671D911-735F-429B-A382-E62FF774D161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258B9BCA-CFAA-4C52-B95A-E04DAA32265C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A5FFBD10-B146-4993-ACA5-8078E7821A21}"/>
              </a:ext>
            </a:extLst>
          </p:cNvPr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0EAA0FDD-AA83-4945-AEAB-CEB73EEC4F69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6FAF0902-F60C-42BE-9287-E91AFFA8484D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306DE6AC-B912-48DC-BFD2-42A34EE8D21D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67EE4BCE-4642-4D52-848B-2A8B0E62E1C4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B990021B-1D3A-445C-A82C-18E71183CAAE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F8EEC67F-2C95-46B4-8DF2-F8034E40AD9B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7FC00DBC-D727-4BC2-BF16-EED723B05402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69CAA858-A2C9-470D-9342-6D5EF5BB9CD1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B83A14CA-5717-44E5-9CBD-7A04528D8F33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9F7B3CBC-A10D-4C0B-A91A-AEF0E9CB8C22}"/>
              </a:ext>
            </a:extLst>
          </p:cNvPr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FCAB1828-D476-4914-90A3-2EA9A4B24326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92428F3A-EFEE-4F99-B29E-8C481660C02A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B39EB55B-7734-47E4-AA8F-BA57E82C1DB8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918E3F70-252D-43FA-9ABC-FAAB21085113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848DFF07-ABC1-4963-9579-DB36AD859264}"/>
              </a:ext>
            </a:extLst>
          </p:cNvPr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A50C9E23-1A12-46FF-9D3D-31942D7CD90C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4EA062E3-A2CB-48FB-A542-03B9C7171F44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6BF57E82-A024-4247-81F4-45606812740D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86298B15-83A4-420D-AA27-F713F2502036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C57C4350-9996-48BB-881A-07B5AA925949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FB9AA8B0-35DF-4625-9C7C-11A2D622224F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4ABF312B-5084-4CF2-B5C3-9C21F62066BE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>
            <a:normAutofit fontScale="92500"/>
          </a:bodyPr>
          <a:lstStyle/>
          <a:p>
            <a:endParaRPr lang="en-GB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1F1B60D1-7ADB-4814-B4F5-D99B913B6A05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C7432FB7-2DB3-4602-B121-7C6EF04B7A6D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>
            <a:normAutofit fontScale="92500"/>
          </a:bodyPr>
          <a:lstStyle/>
          <a:p>
            <a:endParaRPr lang="en-GB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BDA4BF45-D78B-466F-B451-1480C474DF53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>
            <a:normAutofit fontScale="85000" lnSpcReduction="20000"/>
          </a:bodyPr>
          <a:lstStyle/>
          <a:p>
            <a:endParaRPr lang="en-GB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6906BD13-4400-4762-9135-EFF6D4D97813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>
            <a:normAutofit fontScale="85000" lnSpcReduction="20000"/>
          </a:bodyPr>
          <a:lstStyle/>
          <a:p>
            <a:endParaRPr lang="en-GB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0E098793-3D19-476B-B266-B9DA2C3913C0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>
            <a:normAutofit fontScale="85000" lnSpcReduction="20000"/>
          </a:bodyPr>
          <a:lstStyle/>
          <a:p>
            <a:endParaRPr lang="en-GB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CE1A1C26-32A6-4EC8-A9EF-816DA134473E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CFF5FAE7-6809-4BA6-A477-7A1472FF2F82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52EC1E87-D5D7-48E9-9AB3-53F6A1BAC830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4AB15A3B-755B-44EE-9E42-DEB648329F57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5C7E65B4-C0DA-46C7-8F61-2D357297B771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7C942E18-F962-4868-8F10-0C24A0355AEF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C381E5FF-C54C-4757-A09E-D84A644B80ED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0F0AF673-C2D8-469E-BEE8-33C9526BE16B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D68868F6-55D5-4127-9486-296ECBF33022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8288D0ED-56EA-4A19-8FAA-38708F9C9B36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30E744C0-8469-48EE-8F39-1994BF8D8B37}"/>
              </a:ext>
            </a:extLst>
          </p:cNvPr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786FA173-5883-4A1A-B2D0-CF2DC007869C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84F33D02-DCF7-4A7D-B42D-EC2C91D89EC8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467D44EC-0E0A-456D-819E-E8C2686C2474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2A77A888-D56B-4D9C-89DE-5E8EDAEA843B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5D25A106-450B-4329-AD93-E7F30D8E04D2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37BDD9BB-B894-45FC-BCBB-D45F63D6D3CE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22585814-58E2-4790-A3D5-EA5523545FC5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7" name="Text Placeholder 116">
            <a:extLst>
              <a:ext uri="{FF2B5EF4-FFF2-40B4-BE49-F238E27FC236}">
                <a16:creationId xmlns:a16="http://schemas.microsoft.com/office/drawing/2014/main" id="{2AFF298F-D12C-445B-88F1-677BE8A8B386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C31BABC6-2D59-4A0A-B806-77BB80AF6BBC}"/>
              </a:ext>
            </a:extLst>
          </p:cNvPr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E1C85F6B-EEDF-4F13-B326-F8686403C790}"/>
              </a:ext>
            </a:extLst>
          </p:cNvPr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19A6E791-F604-4451-A228-6C29EE0A7236}"/>
              </a:ext>
            </a:extLst>
          </p:cNvPr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4D87B19A-B6F6-4FD7-B7D9-DFB77872BFF8}"/>
              </a:ext>
            </a:extLst>
          </p:cNvPr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2" name="Text Placeholder 121">
            <a:extLst>
              <a:ext uri="{FF2B5EF4-FFF2-40B4-BE49-F238E27FC236}">
                <a16:creationId xmlns:a16="http://schemas.microsoft.com/office/drawing/2014/main" id="{0CE68C79-DD97-4901-A37C-3D0E9080CE85}"/>
              </a:ext>
            </a:extLst>
          </p:cNvPr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19225CDD-16C7-4281-AF6B-AC198E199BF9}"/>
              </a:ext>
            </a:extLst>
          </p:cNvPr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E1A93D0B-AB90-405E-A77C-286B413CE821}"/>
              </a:ext>
            </a:extLst>
          </p:cNvPr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E87A9ADA-E8AE-4356-BCC2-5C90608DABB8}"/>
              </a:ext>
            </a:extLst>
          </p:cNvPr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951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09C7BE-69A7-4F8A-838F-178FD22EA68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E19E1-465F-4544-9839-8CD31E19BC0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F1442-7BF8-45E9-88E7-CE30723D1E9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D8DE5-5F22-49B8-94CE-4284918B6BA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F8EF2B-AE06-4A0B-AEFD-403307D8FDB5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EAD50E-D006-4CD5-88D7-77ABFC534E03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C0F2F7-6E85-487D-84EE-EF73127645A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C0AB03-82F7-463A-8DC3-29C058E2258B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E623BF4-EB22-4078-B630-322F4CC4A9F9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99927B3-E97D-47BD-824F-4E816758250C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5E200BD-D78C-4218-B3D9-193E7F868BBA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CF1FE9B-FA2B-46DB-A450-5302BF4A39B2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27AC796-9ECC-4893-8906-319A9CFD20B5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39043F6-CACB-4EA6-A237-253164271FAE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4AC25BD-F256-4537-AE74-74B19A4F2540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0BA88A6-0E53-48AD-8C41-6DA85210AD35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DFC4C1E-ECB0-45C4-A14F-8C17EB664A35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2D9B7E4-F0A2-45CE-BC81-329D0656B1CE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C1B4D95-CAC8-41FE-A268-425B99135B9D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727654F-13AF-4AE9-A0E7-4A057C02B7ED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EF20D3-E4C4-45E9-B664-AE46557C95A6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E128A07-E565-4CFF-8C23-D366FED6BA92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BA3081D2-5B18-4870-8D81-D4084BC16682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BF26B0C-E425-41FB-B53B-0A8BDC273FED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37ED318-96EC-46B9-863D-30198C5A6E5B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E46CE12-7495-4C7F-93FE-A548C2DAD078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CFACE3F2-BD5B-4A6C-B10E-19A694CFF229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EC18BA6-168B-4EE5-BFF3-9CE6D76D9A0A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075D9C8-C6C5-4764-B95C-0CAFE7A39636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14329A7-53F9-4243-9C76-3AB4A78DA0C4}"/>
              </a:ext>
            </a:extLst>
          </p:cNvPr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90D842C-CD3B-4DBD-8BA9-7E22238A21F2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D78705C-D3AC-4ADF-AE8D-5E2261A406FC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1A79006D-14EE-4BB3-A825-222D1CC8754F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791BA60-450B-46CB-85AB-93434AAF056E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2CC3DB5-4F73-4447-B902-5398DF9D905F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02C26F9-42A4-4152-A780-0B0E8ECCDC0D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BEFDE03A-E010-42C9-B6D0-26BE336A3F48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24FF8B2-13DA-4F22-BFEF-FFFB3EAC9BB7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9276CCA-E3C5-4155-A45E-7DDBF7ABCC7A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06860619-497F-4E75-A0CE-4AFCCD980FAF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2086E2C4-B0C0-4A87-B6FE-9FF867BB300B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295F871E-8E09-4191-97FC-EEF73AD68291}"/>
              </a:ext>
            </a:extLst>
          </p:cNvPr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27EFF1A-8A89-4EDC-970A-F14B6FD2367D}"/>
              </a:ext>
            </a:extLst>
          </p:cNvPr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33C6FE25-03AC-4459-96A7-1A5E9FC578F9}"/>
              </a:ext>
            </a:extLst>
          </p:cNvPr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453451B8-C421-412C-A1DD-F58435896B36}"/>
              </a:ext>
            </a:extLst>
          </p:cNvPr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33A44551-9149-4F12-A4A9-60788408B617}"/>
              </a:ext>
            </a:extLst>
          </p:cNvPr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45250D-0D77-4442-A91E-9DC13BD6D4F5}"/>
              </a:ext>
            </a:extLst>
          </p:cNvPr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C1543F3-C6DB-4803-8DE3-7A2FE2917B6A}"/>
              </a:ext>
            </a:extLst>
          </p:cNvPr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BCA698D-CC8F-4BA5-B2B7-FA1355BBF4AC}"/>
              </a:ext>
            </a:extLst>
          </p:cNvPr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A0496BA4-A136-442A-A7CA-92986BD28288}"/>
              </a:ext>
            </a:extLst>
          </p:cNvPr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EF4B34D2-1AFA-47DF-9594-EAF3D2DBBB5E}"/>
              </a:ext>
            </a:extLst>
          </p:cNvPr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7FD8591-BAD3-4B5E-8FAE-68E351F69DA6}"/>
              </a:ext>
            </a:extLst>
          </p:cNvPr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AFBBDB71-123B-48DF-84FA-56179500CFFA}"/>
              </a:ext>
            </a:extLst>
          </p:cNvPr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041676EC-39AA-4054-BD99-43CE10450993}"/>
              </a:ext>
            </a:extLst>
          </p:cNvPr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F275F44-0EF7-4F30-B290-45B9B55A9688}"/>
              </a:ext>
            </a:extLst>
          </p:cNvPr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1D819A8-5D93-4C72-8FB3-E2D65191FAF9}"/>
              </a:ext>
            </a:extLst>
          </p:cNvPr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4E515DAA-8A57-480D-9F6F-0DFC05BEAE23}"/>
              </a:ext>
            </a:extLst>
          </p:cNvPr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C3DEC4A8-1B1A-4000-9F90-365E918B2E56}"/>
              </a:ext>
            </a:extLst>
          </p:cNvPr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52EA0F7A-3C25-4768-A4C5-C6F5E6E2F481}"/>
              </a:ext>
            </a:extLst>
          </p:cNvPr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EC9EF71F-7499-4641-B3C7-654280D9053F}"/>
              </a:ext>
            </a:extLst>
          </p:cNvPr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857B93F-A4CA-4F69-83F2-7AB4867E95BC}"/>
              </a:ext>
            </a:extLst>
          </p:cNvPr>
          <p:cNvSpPr>
            <a:spLocks noGrp="1"/>
          </p:cNvSpPr>
          <p:nvPr>
            <p:ph type="body" sz="quarter" idx="186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DDCFEB62-DC66-4BC1-940C-F68C03296789}"/>
              </a:ext>
            </a:extLst>
          </p:cNvPr>
          <p:cNvSpPr>
            <a:spLocks noGrp="1"/>
          </p:cNvSpPr>
          <p:nvPr>
            <p:ph type="body" sz="quarter" idx="18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3F944531-9133-4804-A475-20AA037AE1D0}"/>
              </a:ext>
            </a:extLst>
          </p:cNvPr>
          <p:cNvSpPr>
            <a:spLocks noGrp="1"/>
          </p:cNvSpPr>
          <p:nvPr>
            <p:ph type="body" sz="quarter" idx="18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3B4315BD-F47F-47B0-8788-F115B4C4F4F2}"/>
              </a:ext>
            </a:extLst>
          </p:cNvPr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25918C09-43CE-487B-8F78-76C372438D8D}"/>
              </a:ext>
            </a:extLst>
          </p:cNvPr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80730F3D-1194-46BB-8D8F-CA2D1A0717CE}"/>
              </a:ext>
            </a:extLst>
          </p:cNvPr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92D9EC73-8F2A-4D46-8AB8-0658ECB08065}"/>
              </a:ext>
            </a:extLst>
          </p:cNvPr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A45C2D57-C29C-4BD3-BB3F-AA3ECDE6BE33}"/>
              </a:ext>
            </a:extLst>
          </p:cNvPr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D47FBECC-427E-4001-9A96-98234373F3A1}"/>
              </a:ext>
            </a:extLst>
          </p:cNvPr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150BC6C8-CDF9-4106-9578-BF1A5F548EFD}"/>
              </a:ext>
            </a:extLst>
          </p:cNvPr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3A7A32B6-8A6E-41C6-9265-CEE8A966DB28}"/>
              </a:ext>
            </a:extLst>
          </p:cNvPr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34A3792C-3C1D-429F-8399-B9190A7FC0F1}"/>
              </a:ext>
            </a:extLst>
          </p:cNvPr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BDF05E30-D8BB-4F53-90E7-73EA886D7A1B}"/>
              </a:ext>
            </a:extLst>
          </p:cNvPr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E3314B10-67FB-4754-8122-F6AA0581C141}"/>
              </a:ext>
            </a:extLst>
          </p:cNvPr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E8879E0C-F2E5-4AFE-849D-CAE493A828DD}"/>
              </a:ext>
            </a:extLst>
          </p:cNvPr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5C82CD85-558B-4647-81F6-3A16BA367ADA}"/>
              </a:ext>
            </a:extLst>
          </p:cNvPr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923FFCF7-D321-41E4-A301-1317C70A32B4}"/>
              </a:ext>
            </a:extLst>
          </p:cNvPr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9939DC4C-5501-4E6A-806E-2740C4D1F0DA}"/>
              </a:ext>
            </a:extLst>
          </p:cNvPr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59CFF572-B756-48D5-89C6-49BD816C7EEA}"/>
              </a:ext>
            </a:extLst>
          </p:cNvPr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415DB218-045E-4E28-B18B-70B47B4E68E4}"/>
              </a:ext>
            </a:extLst>
          </p:cNvPr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61CA6846-3316-4686-A4C9-048F16D607BB}"/>
              </a:ext>
            </a:extLst>
          </p:cNvPr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60C69A6C-9BFB-4977-B6AC-EFF53FF956C0}"/>
              </a:ext>
            </a:extLst>
          </p:cNvPr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C854C173-5AB0-4DB3-8096-EC5831495824}"/>
              </a:ext>
            </a:extLst>
          </p:cNvPr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CE7206D4-9523-4FC9-8B5C-6161218DB1F7}"/>
              </a:ext>
            </a:extLst>
          </p:cNvPr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FA00679E-9A86-4AAC-B67B-F78006855A77}"/>
              </a:ext>
            </a:extLst>
          </p:cNvPr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271542D7-EEA7-4B06-B0C9-D5E3E12A59BA}"/>
              </a:ext>
            </a:extLst>
          </p:cNvPr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F7413315-1CBC-4D51-8FED-16D83EBA5828}"/>
              </a:ext>
            </a:extLst>
          </p:cNvPr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6C246133-0729-4A57-81A8-E02F8238B56B}"/>
              </a:ext>
            </a:extLst>
          </p:cNvPr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263C13B7-A967-4A75-A0B9-9A50B60E62F9}"/>
              </a:ext>
            </a:extLst>
          </p:cNvPr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D08C0006-94B6-4205-9768-ADC25784337E}"/>
              </a:ext>
            </a:extLst>
          </p:cNvPr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1ADB43DD-FD21-409D-BE16-0424CBB041AD}"/>
              </a:ext>
            </a:extLst>
          </p:cNvPr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FD4D6D66-910E-4EC4-8DA9-11D40629345B}"/>
              </a:ext>
            </a:extLst>
          </p:cNvPr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74863450-E25D-40BB-B00D-ACE764BD373B}"/>
              </a:ext>
            </a:extLst>
          </p:cNvPr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C91243F4-9D6D-490B-9019-061DD6AB74DA}"/>
              </a:ext>
            </a:extLst>
          </p:cNvPr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2B70E3E0-C1A6-4E5B-8EE1-3F421D6D4A5E}"/>
              </a:ext>
            </a:extLst>
          </p:cNvPr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FEFB239C-6696-483F-9567-A5AC7AA76C06}"/>
              </a:ext>
            </a:extLst>
          </p:cNvPr>
          <p:cNvSpPr>
            <a:spLocks noGrp="1"/>
          </p:cNvSpPr>
          <p:nvPr>
            <p:ph type="body" sz="quarter" idx="2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3E18608A-FDFF-44E4-8C61-C88910617A61}"/>
              </a:ext>
            </a:extLst>
          </p:cNvPr>
          <p:cNvSpPr>
            <a:spLocks noGrp="1"/>
          </p:cNvSpPr>
          <p:nvPr>
            <p:ph type="body" sz="quarter" idx="2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0B7B819E-91FE-470C-BC76-6954C4BF58DC}"/>
              </a:ext>
            </a:extLst>
          </p:cNvPr>
          <p:cNvSpPr>
            <a:spLocks noGrp="1"/>
          </p:cNvSpPr>
          <p:nvPr>
            <p:ph type="body" sz="quarter" idx="2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13F089BA-B49A-4151-9D8D-A1109660E6A3}"/>
              </a:ext>
            </a:extLst>
          </p:cNvPr>
          <p:cNvSpPr>
            <a:spLocks noGrp="1"/>
          </p:cNvSpPr>
          <p:nvPr>
            <p:ph type="body" sz="quarter" idx="2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30296AF9-87A5-425C-9366-06D76AB33C8C}"/>
              </a:ext>
            </a:extLst>
          </p:cNvPr>
          <p:cNvSpPr>
            <a:spLocks noGrp="1"/>
          </p:cNvSpPr>
          <p:nvPr>
            <p:ph type="body" sz="quarter" idx="2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FBF129C1-265D-473A-A6E7-0989DE8DD7F2}"/>
              </a:ext>
            </a:extLst>
          </p:cNvPr>
          <p:cNvSpPr>
            <a:spLocks noGrp="1"/>
          </p:cNvSpPr>
          <p:nvPr>
            <p:ph type="body" sz="quarter" idx="2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A8998985-71D1-4DCA-A545-99774764B536}"/>
              </a:ext>
            </a:extLst>
          </p:cNvPr>
          <p:cNvSpPr>
            <a:spLocks noGrp="1"/>
          </p:cNvSpPr>
          <p:nvPr>
            <p:ph type="body" sz="quarter" idx="2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5C066FE7-A7E4-45D3-ACA7-29BE1303B762}"/>
              </a:ext>
            </a:extLst>
          </p:cNvPr>
          <p:cNvSpPr>
            <a:spLocks noGrp="1"/>
          </p:cNvSpPr>
          <p:nvPr>
            <p:ph type="body" sz="quarter" idx="2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6CF991A6-70B2-4C11-968B-DB7873B4876D}"/>
              </a:ext>
            </a:extLst>
          </p:cNvPr>
          <p:cNvSpPr>
            <a:spLocks noGrp="1"/>
          </p:cNvSpPr>
          <p:nvPr>
            <p:ph type="body" sz="quarter" idx="2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3E1E77DB-99A7-4456-B5B6-8CAF4680D9AD}"/>
              </a:ext>
            </a:extLst>
          </p:cNvPr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B8821C4-4BEE-4480-81F4-4B62FC129C19}"/>
              </a:ext>
            </a:extLst>
          </p:cNvPr>
          <p:cNvSpPr>
            <a:spLocks noGrp="1"/>
          </p:cNvSpPr>
          <p:nvPr>
            <p:ph type="body" sz="quarter" idx="2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ABDCF5FE-D14F-45CE-BFF5-A222F7BA2829}"/>
              </a:ext>
            </a:extLst>
          </p:cNvPr>
          <p:cNvSpPr>
            <a:spLocks noGrp="1"/>
          </p:cNvSpPr>
          <p:nvPr>
            <p:ph type="body" sz="quarter" idx="2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5BCCFCEC-4D4C-44B1-9C74-2288EE0F9780}"/>
              </a:ext>
            </a:extLst>
          </p:cNvPr>
          <p:cNvSpPr>
            <a:spLocks noGrp="1"/>
          </p:cNvSpPr>
          <p:nvPr>
            <p:ph type="body" sz="quarter" idx="2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B26E6D28-D71E-4DAF-803F-5180E91E9BBF}"/>
              </a:ext>
            </a:extLst>
          </p:cNvPr>
          <p:cNvSpPr>
            <a:spLocks noGrp="1"/>
          </p:cNvSpPr>
          <p:nvPr>
            <p:ph type="body" sz="quarter" idx="2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0AA32955-2CE1-47F9-ADCF-D4D35B0CA4AB}"/>
              </a:ext>
            </a:extLst>
          </p:cNvPr>
          <p:cNvSpPr>
            <a:spLocks noGrp="1"/>
          </p:cNvSpPr>
          <p:nvPr>
            <p:ph type="body" sz="quarter" idx="2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23AA1CB2-9E92-4E88-89FE-99BC625EF7AB}"/>
              </a:ext>
            </a:extLst>
          </p:cNvPr>
          <p:cNvSpPr>
            <a:spLocks noGrp="1"/>
          </p:cNvSpPr>
          <p:nvPr>
            <p:ph type="body" sz="quarter" idx="2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0E8C15CC-04B9-4C58-A298-63E3EE0AAF3D}"/>
              </a:ext>
            </a:extLst>
          </p:cNvPr>
          <p:cNvSpPr>
            <a:spLocks noGrp="1"/>
          </p:cNvSpPr>
          <p:nvPr>
            <p:ph type="body" sz="quarter" idx="2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1E51A790-B9EE-485A-93D6-5B55ACDAD5E4}"/>
              </a:ext>
            </a:extLst>
          </p:cNvPr>
          <p:cNvSpPr>
            <a:spLocks noGrp="1"/>
          </p:cNvSpPr>
          <p:nvPr>
            <p:ph type="body" sz="quarter" idx="24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D1AA6A05-7658-4D01-9348-AE09034F326B}"/>
              </a:ext>
            </a:extLst>
          </p:cNvPr>
          <p:cNvSpPr>
            <a:spLocks noGrp="1"/>
          </p:cNvSpPr>
          <p:nvPr>
            <p:ph type="body" sz="quarter" idx="24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415A5B37-9591-40A8-8622-81E0AFA9F732}"/>
              </a:ext>
            </a:extLst>
          </p:cNvPr>
          <p:cNvSpPr>
            <a:spLocks noGrp="1"/>
          </p:cNvSpPr>
          <p:nvPr>
            <p:ph type="body" sz="quarter" idx="24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17" name="Text Placeholder 116">
            <a:extLst>
              <a:ext uri="{FF2B5EF4-FFF2-40B4-BE49-F238E27FC236}">
                <a16:creationId xmlns:a16="http://schemas.microsoft.com/office/drawing/2014/main" id="{C412769B-1F8E-4ED5-BDE1-8C20E9449211}"/>
              </a:ext>
            </a:extLst>
          </p:cNvPr>
          <p:cNvSpPr>
            <a:spLocks noGrp="1"/>
          </p:cNvSpPr>
          <p:nvPr>
            <p:ph type="body" sz="quarter" idx="2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9C45207E-8761-4DFF-AD87-A28A939F6539}"/>
              </a:ext>
            </a:extLst>
          </p:cNvPr>
          <p:cNvSpPr>
            <a:spLocks noGrp="1"/>
          </p:cNvSpPr>
          <p:nvPr>
            <p:ph type="body" sz="quarter" idx="2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66C1BDB3-C329-4CF8-B9C5-0F1989EA2684}"/>
              </a:ext>
            </a:extLst>
          </p:cNvPr>
          <p:cNvSpPr>
            <a:spLocks noGrp="1"/>
          </p:cNvSpPr>
          <p:nvPr>
            <p:ph type="body" sz="quarter" idx="2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8F19806D-E933-449E-9E2B-08E1EE8B6432}"/>
              </a:ext>
            </a:extLst>
          </p:cNvPr>
          <p:cNvSpPr>
            <a:spLocks noGrp="1"/>
          </p:cNvSpPr>
          <p:nvPr>
            <p:ph type="body" sz="quarter" idx="2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FD2AC7F1-9CDE-4A09-80A4-CE8E3411F723}"/>
              </a:ext>
            </a:extLst>
          </p:cNvPr>
          <p:cNvSpPr>
            <a:spLocks noGrp="1"/>
          </p:cNvSpPr>
          <p:nvPr>
            <p:ph type="body" sz="quarter" idx="2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2" name="Text Placeholder 121">
            <a:extLst>
              <a:ext uri="{FF2B5EF4-FFF2-40B4-BE49-F238E27FC236}">
                <a16:creationId xmlns:a16="http://schemas.microsoft.com/office/drawing/2014/main" id="{1EF8C8F5-101F-492C-A068-137A2C72397C}"/>
              </a:ext>
            </a:extLst>
          </p:cNvPr>
          <p:cNvSpPr>
            <a:spLocks noGrp="1"/>
          </p:cNvSpPr>
          <p:nvPr>
            <p:ph type="body" sz="quarter" idx="2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F5C23AA5-0C16-4FC4-B230-F7281C373AD6}"/>
              </a:ext>
            </a:extLst>
          </p:cNvPr>
          <p:cNvSpPr>
            <a:spLocks noGrp="1"/>
          </p:cNvSpPr>
          <p:nvPr>
            <p:ph type="body" sz="quarter" idx="2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5E278B24-0AB2-4A49-9ECE-4404D07ABE8A}"/>
              </a:ext>
            </a:extLst>
          </p:cNvPr>
          <p:cNvSpPr>
            <a:spLocks noGrp="1"/>
          </p:cNvSpPr>
          <p:nvPr>
            <p:ph type="body" sz="quarter" idx="2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AE23AA9C-7199-46E2-868C-756D1F3D1D72}"/>
              </a:ext>
            </a:extLst>
          </p:cNvPr>
          <p:cNvSpPr>
            <a:spLocks noGrp="1"/>
          </p:cNvSpPr>
          <p:nvPr>
            <p:ph type="body" sz="quarter" idx="2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0B3C9BBB-6B3C-4C28-89EA-333E4C4CEF92}"/>
              </a:ext>
            </a:extLst>
          </p:cNvPr>
          <p:cNvSpPr>
            <a:spLocks noGrp="1"/>
          </p:cNvSpPr>
          <p:nvPr>
            <p:ph type="body" sz="quarter" idx="2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7" name="Text Placeholder 126">
            <a:extLst>
              <a:ext uri="{FF2B5EF4-FFF2-40B4-BE49-F238E27FC236}">
                <a16:creationId xmlns:a16="http://schemas.microsoft.com/office/drawing/2014/main" id="{45A6151A-C848-4612-ACC8-3E9D35BFD833}"/>
              </a:ext>
            </a:extLst>
          </p:cNvPr>
          <p:cNvSpPr>
            <a:spLocks noGrp="1"/>
          </p:cNvSpPr>
          <p:nvPr>
            <p:ph type="body" sz="quarter" idx="2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842982AF-57A1-43EF-BC65-6B0B95D82997}"/>
              </a:ext>
            </a:extLst>
          </p:cNvPr>
          <p:cNvSpPr>
            <a:spLocks noGrp="1"/>
          </p:cNvSpPr>
          <p:nvPr>
            <p:ph type="body" sz="quarter" idx="2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EAFE78AB-DF94-4E60-8129-7F853CAB2C51}"/>
              </a:ext>
            </a:extLst>
          </p:cNvPr>
          <p:cNvSpPr>
            <a:spLocks noGrp="1"/>
          </p:cNvSpPr>
          <p:nvPr>
            <p:ph type="body" sz="quarter" idx="2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87458424-0C99-4956-A6E9-4ABFCE7924C4}"/>
              </a:ext>
            </a:extLst>
          </p:cNvPr>
          <p:cNvSpPr>
            <a:spLocks noGrp="1"/>
          </p:cNvSpPr>
          <p:nvPr>
            <p:ph type="body" sz="quarter" idx="2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5213E866-1CB9-425F-A6B7-C6E0019478CD}"/>
              </a:ext>
            </a:extLst>
          </p:cNvPr>
          <p:cNvSpPr>
            <a:spLocks noGrp="1"/>
          </p:cNvSpPr>
          <p:nvPr>
            <p:ph type="body" sz="quarter" idx="2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D5C868AF-5E18-485D-AB14-D5B6254EAB7E}"/>
              </a:ext>
            </a:extLst>
          </p:cNvPr>
          <p:cNvSpPr>
            <a:spLocks noGrp="1"/>
          </p:cNvSpPr>
          <p:nvPr>
            <p:ph type="body" sz="quarter" idx="2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BD1F2844-4B1E-4376-8438-50B37510DE45}"/>
              </a:ext>
            </a:extLst>
          </p:cNvPr>
          <p:cNvSpPr>
            <a:spLocks noGrp="1"/>
          </p:cNvSpPr>
          <p:nvPr>
            <p:ph type="body" sz="quarter" idx="2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53E9BE67-797B-446B-B0F9-09F2C8AF5F54}"/>
              </a:ext>
            </a:extLst>
          </p:cNvPr>
          <p:cNvSpPr>
            <a:spLocks noGrp="1"/>
          </p:cNvSpPr>
          <p:nvPr>
            <p:ph type="body" sz="quarter" idx="2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19754347-8FA9-4FB6-8F2A-158561E9DFBE}"/>
              </a:ext>
            </a:extLst>
          </p:cNvPr>
          <p:cNvSpPr>
            <a:spLocks noGrp="1"/>
          </p:cNvSpPr>
          <p:nvPr>
            <p:ph type="body" sz="quarter" idx="2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332213F7-EED9-406B-B820-62890F0547AF}"/>
              </a:ext>
            </a:extLst>
          </p:cNvPr>
          <p:cNvSpPr>
            <a:spLocks noGrp="1"/>
          </p:cNvSpPr>
          <p:nvPr>
            <p:ph type="body" sz="quarter" idx="2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49F98535-9FF5-48A4-80FB-35DC8CA4DABB}"/>
              </a:ext>
            </a:extLst>
          </p:cNvPr>
          <p:cNvSpPr>
            <a:spLocks noGrp="1"/>
          </p:cNvSpPr>
          <p:nvPr>
            <p:ph type="body" sz="quarter" idx="2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BF69C51A-ECF6-457E-99F4-6225E219FF37}"/>
              </a:ext>
            </a:extLst>
          </p:cNvPr>
          <p:cNvSpPr>
            <a:spLocks noGrp="1"/>
          </p:cNvSpPr>
          <p:nvPr>
            <p:ph type="body" sz="quarter" idx="2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896EC52A-5546-4508-BAF7-B8159E25047F}"/>
              </a:ext>
            </a:extLst>
          </p:cNvPr>
          <p:cNvSpPr>
            <a:spLocks noGrp="1"/>
          </p:cNvSpPr>
          <p:nvPr>
            <p:ph type="body" sz="quarter" idx="2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8FC70DF5-FBE2-46F9-863C-B5021A15D523}"/>
              </a:ext>
            </a:extLst>
          </p:cNvPr>
          <p:cNvSpPr>
            <a:spLocks noGrp="1"/>
          </p:cNvSpPr>
          <p:nvPr>
            <p:ph type="body" sz="quarter" idx="2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867B19F4-0DF2-41E1-9B9A-CA3E01603BCC}"/>
              </a:ext>
            </a:extLst>
          </p:cNvPr>
          <p:cNvSpPr>
            <a:spLocks noGrp="1"/>
          </p:cNvSpPr>
          <p:nvPr>
            <p:ph type="body" sz="quarter" idx="2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F4B7192A-282B-44C6-AE51-565DD84068EE}"/>
              </a:ext>
            </a:extLst>
          </p:cNvPr>
          <p:cNvSpPr>
            <a:spLocks noGrp="1"/>
          </p:cNvSpPr>
          <p:nvPr>
            <p:ph type="body" sz="quarter" idx="2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D12840B8-366A-49DF-9685-F38A702A488D}"/>
              </a:ext>
            </a:extLst>
          </p:cNvPr>
          <p:cNvSpPr>
            <a:spLocks noGrp="1"/>
          </p:cNvSpPr>
          <p:nvPr>
            <p:ph type="body" sz="quarter" idx="2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EF2C79BC-C0D1-40BB-BB83-756A14B24D6A}"/>
              </a:ext>
            </a:extLst>
          </p:cNvPr>
          <p:cNvSpPr>
            <a:spLocks noGrp="1"/>
          </p:cNvSpPr>
          <p:nvPr>
            <p:ph type="body" sz="quarter" idx="2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377CE6BF-AB8A-4F0E-B5F7-F2082FDC9978}"/>
              </a:ext>
            </a:extLst>
          </p:cNvPr>
          <p:cNvSpPr>
            <a:spLocks noGrp="1"/>
          </p:cNvSpPr>
          <p:nvPr>
            <p:ph type="body" sz="quarter" idx="2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09F39002-5C03-4BBB-8B18-FB334963815B}"/>
              </a:ext>
            </a:extLst>
          </p:cNvPr>
          <p:cNvSpPr>
            <a:spLocks noGrp="1"/>
          </p:cNvSpPr>
          <p:nvPr>
            <p:ph type="body" sz="quarter" idx="2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4C3AB5F6-75DC-4CC1-88D1-C71D0B5AB3E8}"/>
              </a:ext>
            </a:extLst>
          </p:cNvPr>
          <p:cNvSpPr>
            <a:spLocks noGrp="1"/>
          </p:cNvSpPr>
          <p:nvPr>
            <p:ph type="body" sz="quarter" idx="28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C6F6812D-204B-4668-88C4-9B16133FD4D7}"/>
              </a:ext>
            </a:extLst>
          </p:cNvPr>
          <p:cNvSpPr>
            <a:spLocks noGrp="1"/>
          </p:cNvSpPr>
          <p:nvPr>
            <p:ph type="body" sz="quarter" idx="28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A694579F-A72B-48D6-8FD3-9ECEC2C67973}"/>
              </a:ext>
            </a:extLst>
          </p:cNvPr>
          <p:cNvSpPr>
            <a:spLocks noGrp="1"/>
          </p:cNvSpPr>
          <p:nvPr>
            <p:ph type="body" sz="quarter" idx="28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2EE40CF0-A354-4B7E-A273-1EC9FA21E076}"/>
              </a:ext>
            </a:extLst>
          </p:cNvPr>
          <p:cNvSpPr>
            <a:spLocks noGrp="1"/>
          </p:cNvSpPr>
          <p:nvPr>
            <p:ph type="body" sz="quarter" idx="2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FC9E7642-B0D2-437C-9719-0EAC32779051}"/>
              </a:ext>
            </a:extLst>
          </p:cNvPr>
          <p:cNvSpPr>
            <a:spLocks noGrp="1"/>
          </p:cNvSpPr>
          <p:nvPr>
            <p:ph type="body" sz="quarter" idx="2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FFE097CE-DE9C-42AC-A2E3-F54599D7CF1B}"/>
              </a:ext>
            </a:extLst>
          </p:cNvPr>
          <p:cNvSpPr>
            <a:spLocks noGrp="1"/>
          </p:cNvSpPr>
          <p:nvPr>
            <p:ph type="body" sz="quarter" idx="2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45E3BCDB-0C5B-45E5-B8AF-A8C85B4D8B9D}"/>
              </a:ext>
            </a:extLst>
          </p:cNvPr>
          <p:cNvSpPr>
            <a:spLocks noGrp="1"/>
          </p:cNvSpPr>
          <p:nvPr>
            <p:ph type="body" sz="quarter" idx="2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37D3C88D-9CA3-41A6-AD14-ACD2DB913A02}"/>
              </a:ext>
            </a:extLst>
          </p:cNvPr>
          <p:cNvSpPr>
            <a:spLocks noGrp="1"/>
          </p:cNvSpPr>
          <p:nvPr>
            <p:ph type="body" sz="quarter" idx="29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50C81965-5533-4BD5-AADF-33CA2789E07A}"/>
              </a:ext>
            </a:extLst>
          </p:cNvPr>
          <p:cNvSpPr>
            <a:spLocks noGrp="1"/>
          </p:cNvSpPr>
          <p:nvPr>
            <p:ph type="body" sz="quarter" idx="29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711F28C4-1385-4C58-AACE-19CD09BF549B}"/>
              </a:ext>
            </a:extLst>
          </p:cNvPr>
          <p:cNvSpPr>
            <a:spLocks noGrp="1"/>
          </p:cNvSpPr>
          <p:nvPr>
            <p:ph type="body" sz="quarter" idx="29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7" name="Text Placeholder 156">
            <a:extLst>
              <a:ext uri="{FF2B5EF4-FFF2-40B4-BE49-F238E27FC236}">
                <a16:creationId xmlns:a16="http://schemas.microsoft.com/office/drawing/2014/main" id="{764727E9-09C2-4F28-86F1-FF95765D6BA1}"/>
              </a:ext>
            </a:extLst>
          </p:cNvPr>
          <p:cNvSpPr>
            <a:spLocks noGrp="1"/>
          </p:cNvSpPr>
          <p:nvPr>
            <p:ph type="body" sz="quarter" idx="29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D4140C81-582F-4D95-BD5B-FDEE42A3BC00}"/>
              </a:ext>
            </a:extLst>
          </p:cNvPr>
          <p:cNvSpPr>
            <a:spLocks noGrp="1"/>
          </p:cNvSpPr>
          <p:nvPr>
            <p:ph type="body" sz="quarter" idx="29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9" name="Text Placeholder 158">
            <a:extLst>
              <a:ext uri="{FF2B5EF4-FFF2-40B4-BE49-F238E27FC236}">
                <a16:creationId xmlns:a16="http://schemas.microsoft.com/office/drawing/2014/main" id="{005460B8-80D8-4797-8ED3-9FD4B9F76779}"/>
              </a:ext>
            </a:extLst>
          </p:cNvPr>
          <p:cNvSpPr>
            <a:spLocks noGrp="1"/>
          </p:cNvSpPr>
          <p:nvPr>
            <p:ph type="body" sz="quarter" idx="30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0" name="Text Placeholder 159">
            <a:extLst>
              <a:ext uri="{FF2B5EF4-FFF2-40B4-BE49-F238E27FC236}">
                <a16:creationId xmlns:a16="http://schemas.microsoft.com/office/drawing/2014/main" id="{B7AF7F4C-957C-4D5E-BD78-9654B00CFB49}"/>
              </a:ext>
            </a:extLst>
          </p:cNvPr>
          <p:cNvSpPr>
            <a:spLocks noGrp="1"/>
          </p:cNvSpPr>
          <p:nvPr>
            <p:ph type="body" sz="quarter" idx="30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E32A5480-C6FB-4988-9CAD-41A72953A553}"/>
              </a:ext>
            </a:extLst>
          </p:cNvPr>
          <p:cNvSpPr>
            <a:spLocks noGrp="1"/>
          </p:cNvSpPr>
          <p:nvPr>
            <p:ph type="body" sz="quarter" idx="30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2" name="Text Placeholder 161">
            <a:extLst>
              <a:ext uri="{FF2B5EF4-FFF2-40B4-BE49-F238E27FC236}">
                <a16:creationId xmlns:a16="http://schemas.microsoft.com/office/drawing/2014/main" id="{2EE1F30E-E157-4C9F-8DD6-817F3A792600}"/>
              </a:ext>
            </a:extLst>
          </p:cNvPr>
          <p:cNvSpPr>
            <a:spLocks noGrp="1"/>
          </p:cNvSpPr>
          <p:nvPr>
            <p:ph type="body" sz="quarter" idx="30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C477154E-6F93-4EAE-ADCA-E7555C3B93F9}"/>
              </a:ext>
            </a:extLst>
          </p:cNvPr>
          <p:cNvSpPr>
            <a:spLocks noGrp="1"/>
          </p:cNvSpPr>
          <p:nvPr>
            <p:ph type="body" sz="quarter" idx="30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14765D1C-BD4B-4681-A84C-3101BEE9959A}"/>
              </a:ext>
            </a:extLst>
          </p:cNvPr>
          <p:cNvSpPr>
            <a:spLocks noGrp="1"/>
          </p:cNvSpPr>
          <p:nvPr>
            <p:ph type="body" sz="quarter" idx="30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5FE4B244-0224-48B2-827C-3611DAD9BBDA}"/>
              </a:ext>
            </a:extLst>
          </p:cNvPr>
          <p:cNvSpPr>
            <a:spLocks noGrp="1"/>
          </p:cNvSpPr>
          <p:nvPr>
            <p:ph type="body" sz="quarter" idx="30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BF6106CC-4B8C-4860-A671-08D7CDFEAD71}"/>
              </a:ext>
            </a:extLst>
          </p:cNvPr>
          <p:cNvSpPr>
            <a:spLocks noGrp="1"/>
          </p:cNvSpPr>
          <p:nvPr>
            <p:ph type="body" sz="quarter" idx="30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67" name="Text Placeholder 166">
            <a:extLst>
              <a:ext uri="{FF2B5EF4-FFF2-40B4-BE49-F238E27FC236}">
                <a16:creationId xmlns:a16="http://schemas.microsoft.com/office/drawing/2014/main" id="{EEA1ED37-FA40-4790-B95D-634A185AC06C}"/>
              </a:ext>
            </a:extLst>
          </p:cNvPr>
          <p:cNvSpPr>
            <a:spLocks noGrp="1"/>
          </p:cNvSpPr>
          <p:nvPr>
            <p:ph type="body" sz="quarter" idx="30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2E56117B-B238-4881-BDD5-066EA44782E5}"/>
              </a:ext>
            </a:extLst>
          </p:cNvPr>
          <p:cNvSpPr>
            <a:spLocks noGrp="1"/>
          </p:cNvSpPr>
          <p:nvPr>
            <p:ph type="body" sz="quarter" idx="31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C173BCB5-7EB3-47C7-98F6-8C80CC124B3E}"/>
              </a:ext>
            </a:extLst>
          </p:cNvPr>
          <p:cNvSpPr>
            <a:spLocks noGrp="1"/>
          </p:cNvSpPr>
          <p:nvPr>
            <p:ph type="body" sz="quarter" idx="3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09809D56-9A82-4A98-B6EB-D7390D1AA278}"/>
              </a:ext>
            </a:extLst>
          </p:cNvPr>
          <p:cNvSpPr>
            <a:spLocks noGrp="1"/>
          </p:cNvSpPr>
          <p:nvPr>
            <p:ph type="body" sz="quarter" idx="3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1" name="Text Placeholder 170">
            <a:extLst>
              <a:ext uri="{FF2B5EF4-FFF2-40B4-BE49-F238E27FC236}">
                <a16:creationId xmlns:a16="http://schemas.microsoft.com/office/drawing/2014/main" id="{F2786BCC-7DFA-4699-8CCE-CF996B6E89E2}"/>
              </a:ext>
            </a:extLst>
          </p:cNvPr>
          <p:cNvSpPr>
            <a:spLocks noGrp="1"/>
          </p:cNvSpPr>
          <p:nvPr>
            <p:ph type="body" sz="quarter" idx="3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2" name="Text Placeholder 171">
            <a:extLst>
              <a:ext uri="{FF2B5EF4-FFF2-40B4-BE49-F238E27FC236}">
                <a16:creationId xmlns:a16="http://schemas.microsoft.com/office/drawing/2014/main" id="{F55B4CF3-611D-4C1E-AF16-DE1E04E09BE5}"/>
              </a:ext>
            </a:extLst>
          </p:cNvPr>
          <p:cNvSpPr>
            <a:spLocks noGrp="1"/>
          </p:cNvSpPr>
          <p:nvPr>
            <p:ph type="body" sz="quarter" idx="3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6197150C-928B-4D96-80E5-735B7664B108}"/>
              </a:ext>
            </a:extLst>
          </p:cNvPr>
          <p:cNvSpPr>
            <a:spLocks noGrp="1"/>
          </p:cNvSpPr>
          <p:nvPr>
            <p:ph type="body" sz="quarter" idx="3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A966933F-D45A-484F-A353-882004FE3D80}"/>
              </a:ext>
            </a:extLst>
          </p:cNvPr>
          <p:cNvSpPr>
            <a:spLocks noGrp="1"/>
          </p:cNvSpPr>
          <p:nvPr>
            <p:ph type="body" sz="quarter" idx="3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931A526C-5738-4C09-8DB6-5E1EBFA7B00B}"/>
              </a:ext>
            </a:extLst>
          </p:cNvPr>
          <p:cNvSpPr>
            <a:spLocks noGrp="1"/>
          </p:cNvSpPr>
          <p:nvPr>
            <p:ph type="body" sz="quarter" idx="3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9114F1C9-F70D-4D40-8342-FACB26755515}"/>
              </a:ext>
            </a:extLst>
          </p:cNvPr>
          <p:cNvSpPr>
            <a:spLocks noGrp="1"/>
          </p:cNvSpPr>
          <p:nvPr>
            <p:ph type="body" sz="quarter" idx="3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7" name="Text Placeholder 176">
            <a:extLst>
              <a:ext uri="{FF2B5EF4-FFF2-40B4-BE49-F238E27FC236}">
                <a16:creationId xmlns:a16="http://schemas.microsoft.com/office/drawing/2014/main" id="{AFFC9F24-5790-4E50-A70D-B70ACFA9AF89}"/>
              </a:ext>
            </a:extLst>
          </p:cNvPr>
          <p:cNvSpPr>
            <a:spLocks noGrp="1"/>
          </p:cNvSpPr>
          <p:nvPr>
            <p:ph type="body" sz="quarter" idx="3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8" name="Text Placeholder 177">
            <a:extLst>
              <a:ext uri="{FF2B5EF4-FFF2-40B4-BE49-F238E27FC236}">
                <a16:creationId xmlns:a16="http://schemas.microsoft.com/office/drawing/2014/main" id="{57BDA824-EAEC-4A09-8CEF-4ABA0B3CF9D7}"/>
              </a:ext>
            </a:extLst>
          </p:cNvPr>
          <p:cNvSpPr>
            <a:spLocks noGrp="1"/>
          </p:cNvSpPr>
          <p:nvPr>
            <p:ph type="body" sz="quarter" idx="3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9" name="Text Placeholder 178">
            <a:extLst>
              <a:ext uri="{FF2B5EF4-FFF2-40B4-BE49-F238E27FC236}">
                <a16:creationId xmlns:a16="http://schemas.microsoft.com/office/drawing/2014/main" id="{FCABA559-F0F0-4B70-9516-BE1BDA516755}"/>
              </a:ext>
            </a:extLst>
          </p:cNvPr>
          <p:cNvSpPr>
            <a:spLocks noGrp="1"/>
          </p:cNvSpPr>
          <p:nvPr>
            <p:ph type="body" sz="quarter" idx="3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0" name="Text Placeholder 179">
            <a:extLst>
              <a:ext uri="{FF2B5EF4-FFF2-40B4-BE49-F238E27FC236}">
                <a16:creationId xmlns:a16="http://schemas.microsoft.com/office/drawing/2014/main" id="{B86E9031-6C0B-4DCC-97AF-51EBFAE30B5A}"/>
              </a:ext>
            </a:extLst>
          </p:cNvPr>
          <p:cNvSpPr>
            <a:spLocks noGrp="1"/>
          </p:cNvSpPr>
          <p:nvPr>
            <p:ph type="body" sz="quarter" idx="3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1" name="Text Placeholder 180">
            <a:extLst>
              <a:ext uri="{FF2B5EF4-FFF2-40B4-BE49-F238E27FC236}">
                <a16:creationId xmlns:a16="http://schemas.microsoft.com/office/drawing/2014/main" id="{BE0EE143-924F-4F81-A39C-B6D27A1D5528}"/>
              </a:ext>
            </a:extLst>
          </p:cNvPr>
          <p:cNvSpPr>
            <a:spLocks noGrp="1"/>
          </p:cNvSpPr>
          <p:nvPr>
            <p:ph type="body" sz="quarter" idx="3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2" name="Text Placeholder 181">
            <a:extLst>
              <a:ext uri="{FF2B5EF4-FFF2-40B4-BE49-F238E27FC236}">
                <a16:creationId xmlns:a16="http://schemas.microsoft.com/office/drawing/2014/main" id="{8663383E-4313-4C70-9E8A-9CC76698C002}"/>
              </a:ext>
            </a:extLst>
          </p:cNvPr>
          <p:cNvSpPr>
            <a:spLocks noGrp="1"/>
          </p:cNvSpPr>
          <p:nvPr>
            <p:ph type="body" sz="quarter" idx="3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3" name="Text Placeholder 182">
            <a:extLst>
              <a:ext uri="{FF2B5EF4-FFF2-40B4-BE49-F238E27FC236}">
                <a16:creationId xmlns:a16="http://schemas.microsoft.com/office/drawing/2014/main" id="{83F1A618-76F8-4504-86C2-7B74ECADEF79}"/>
              </a:ext>
            </a:extLst>
          </p:cNvPr>
          <p:cNvSpPr>
            <a:spLocks noGrp="1"/>
          </p:cNvSpPr>
          <p:nvPr>
            <p:ph type="body" sz="quarter" idx="3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4" name="Text Placeholder 183">
            <a:extLst>
              <a:ext uri="{FF2B5EF4-FFF2-40B4-BE49-F238E27FC236}">
                <a16:creationId xmlns:a16="http://schemas.microsoft.com/office/drawing/2014/main" id="{95ED17E3-5704-4CC7-B802-790B4C2DFF55}"/>
              </a:ext>
            </a:extLst>
          </p:cNvPr>
          <p:cNvSpPr>
            <a:spLocks noGrp="1"/>
          </p:cNvSpPr>
          <p:nvPr>
            <p:ph type="body" sz="quarter" idx="3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5" name="Text Placeholder 184">
            <a:extLst>
              <a:ext uri="{FF2B5EF4-FFF2-40B4-BE49-F238E27FC236}">
                <a16:creationId xmlns:a16="http://schemas.microsoft.com/office/drawing/2014/main" id="{FA831978-9022-4819-BDED-448E89AB672F}"/>
              </a:ext>
            </a:extLst>
          </p:cNvPr>
          <p:cNvSpPr>
            <a:spLocks noGrp="1"/>
          </p:cNvSpPr>
          <p:nvPr>
            <p:ph type="body" sz="quarter" idx="3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9738756D-6427-4ED9-9909-16DD1A70B5A9}"/>
              </a:ext>
            </a:extLst>
          </p:cNvPr>
          <p:cNvSpPr>
            <a:spLocks noGrp="1"/>
          </p:cNvSpPr>
          <p:nvPr>
            <p:ph type="body" sz="quarter" idx="3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7" name="Text Placeholder 186">
            <a:extLst>
              <a:ext uri="{FF2B5EF4-FFF2-40B4-BE49-F238E27FC236}">
                <a16:creationId xmlns:a16="http://schemas.microsoft.com/office/drawing/2014/main" id="{48D87FA4-CB36-47A6-9B1D-025BE1D1AADE}"/>
              </a:ext>
            </a:extLst>
          </p:cNvPr>
          <p:cNvSpPr>
            <a:spLocks noGrp="1"/>
          </p:cNvSpPr>
          <p:nvPr>
            <p:ph type="body" sz="quarter" idx="3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8" name="Text Placeholder 187">
            <a:extLst>
              <a:ext uri="{FF2B5EF4-FFF2-40B4-BE49-F238E27FC236}">
                <a16:creationId xmlns:a16="http://schemas.microsoft.com/office/drawing/2014/main" id="{217C1E93-AF86-42DE-B9F1-AC04C46803EA}"/>
              </a:ext>
            </a:extLst>
          </p:cNvPr>
          <p:cNvSpPr>
            <a:spLocks noGrp="1"/>
          </p:cNvSpPr>
          <p:nvPr>
            <p:ph type="body" sz="quarter" idx="3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9" name="Text Placeholder 188">
            <a:extLst>
              <a:ext uri="{FF2B5EF4-FFF2-40B4-BE49-F238E27FC236}">
                <a16:creationId xmlns:a16="http://schemas.microsoft.com/office/drawing/2014/main" id="{E19D5FE8-56E2-4CA0-9F7A-6C1E1EC23777}"/>
              </a:ext>
            </a:extLst>
          </p:cNvPr>
          <p:cNvSpPr>
            <a:spLocks noGrp="1"/>
          </p:cNvSpPr>
          <p:nvPr>
            <p:ph type="body" sz="quarter" idx="3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0" name="Text Placeholder 189">
            <a:extLst>
              <a:ext uri="{FF2B5EF4-FFF2-40B4-BE49-F238E27FC236}">
                <a16:creationId xmlns:a16="http://schemas.microsoft.com/office/drawing/2014/main" id="{474A1B30-F7A4-4222-AD5A-E469777C0E5A}"/>
              </a:ext>
            </a:extLst>
          </p:cNvPr>
          <p:cNvSpPr>
            <a:spLocks noGrp="1"/>
          </p:cNvSpPr>
          <p:nvPr>
            <p:ph type="body" sz="quarter" idx="3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1" name="Text Placeholder 190">
            <a:extLst>
              <a:ext uri="{FF2B5EF4-FFF2-40B4-BE49-F238E27FC236}">
                <a16:creationId xmlns:a16="http://schemas.microsoft.com/office/drawing/2014/main" id="{8C14E724-D1B2-4691-BAED-8EE837F123F1}"/>
              </a:ext>
            </a:extLst>
          </p:cNvPr>
          <p:cNvSpPr>
            <a:spLocks noGrp="1"/>
          </p:cNvSpPr>
          <p:nvPr>
            <p:ph type="body" sz="quarter" idx="3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2" name="Text Placeholder 191">
            <a:extLst>
              <a:ext uri="{FF2B5EF4-FFF2-40B4-BE49-F238E27FC236}">
                <a16:creationId xmlns:a16="http://schemas.microsoft.com/office/drawing/2014/main" id="{02AD58B6-251D-4E2A-9B6F-00D0157FA220}"/>
              </a:ext>
            </a:extLst>
          </p:cNvPr>
          <p:cNvSpPr>
            <a:spLocks noGrp="1"/>
          </p:cNvSpPr>
          <p:nvPr>
            <p:ph type="body" sz="quarter" idx="3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3" name="Text Placeholder 192">
            <a:extLst>
              <a:ext uri="{FF2B5EF4-FFF2-40B4-BE49-F238E27FC236}">
                <a16:creationId xmlns:a16="http://schemas.microsoft.com/office/drawing/2014/main" id="{FB24A979-1B58-41C3-98C9-27F1080E130C}"/>
              </a:ext>
            </a:extLst>
          </p:cNvPr>
          <p:cNvSpPr>
            <a:spLocks noGrp="1"/>
          </p:cNvSpPr>
          <p:nvPr>
            <p:ph type="body" sz="quarter" idx="3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4" name="Text Placeholder 193">
            <a:extLst>
              <a:ext uri="{FF2B5EF4-FFF2-40B4-BE49-F238E27FC236}">
                <a16:creationId xmlns:a16="http://schemas.microsoft.com/office/drawing/2014/main" id="{00CC4F3A-745F-415E-A3BE-39475B31EF76}"/>
              </a:ext>
            </a:extLst>
          </p:cNvPr>
          <p:cNvSpPr>
            <a:spLocks noGrp="1"/>
          </p:cNvSpPr>
          <p:nvPr>
            <p:ph type="body" sz="quarter" idx="3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5" name="Text Placeholder 194">
            <a:extLst>
              <a:ext uri="{FF2B5EF4-FFF2-40B4-BE49-F238E27FC236}">
                <a16:creationId xmlns:a16="http://schemas.microsoft.com/office/drawing/2014/main" id="{5376B5A7-0ABE-4D0B-8659-090449D68FED}"/>
              </a:ext>
            </a:extLst>
          </p:cNvPr>
          <p:cNvSpPr>
            <a:spLocks noGrp="1"/>
          </p:cNvSpPr>
          <p:nvPr>
            <p:ph type="body" sz="quarter" idx="3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6" name="Text Placeholder 195">
            <a:extLst>
              <a:ext uri="{FF2B5EF4-FFF2-40B4-BE49-F238E27FC236}">
                <a16:creationId xmlns:a16="http://schemas.microsoft.com/office/drawing/2014/main" id="{C3C3A454-A0E1-4F05-865F-AAE9B64BEB04}"/>
              </a:ext>
            </a:extLst>
          </p:cNvPr>
          <p:cNvSpPr>
            <a:spLocks noGrp="1"/>
          </p:cNvSpPr>
          <p:nvPr>
            <p:ph type="body" sz="quarter" idx="3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7" name="Text Placeholder 196">
            <a:extLst>
              <a:ext uri="{FF2B5EF4-FFF2-40B4-BE49-F238E27FC236}">
                <a16:creationId xmlns:a16="http://schemas.microsoft.com/office/drawing/2014/main" id="{6C6C5FE4-EE50-406D-A735-9C554F5F6776}"/>
              </a:ext>
            </a:extLst>
          </p:cNvPr>
          <p:cNvSpPr>
            <a:spLocks noGrp="1"/>
          </p:cNvSpPr>
          <p:nvPr>
            <p:ph type="body" sz="quarter" idx="3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8" name="Text Placeholder 197">
            <a:extLst>
              <a:ext uri="{FF2B5EF4-FFF2-40B4-BE49-F238E27FC236}">
                <a16:creationId xmlns:a16="http://schemas.microsoft.com/office/drawing/2014/main" id="{61519C29-F8B5-4DCB-BF7E-13655AD14745}"/>
              </a:ext>
            </a:extLst>
          </p:cNvPr>
          <p:cNvSpPr>
            <a:spLocks noGrp="1"/>
          </p:cNvSpPr>
          <p:nvPr>
            <p:ph type="body" sz="quarter" idx="3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AC22BF02-2E92-464C-822A-E74BB2E780C0}"/>
              </a:ext>
            </a:extLst>
          </p:cNvPr>
          <p:cNvSpPr>
            <a:spLocks noGrp="1"/>
          </p:cNvSpPr>
          <p:nvPr>
            <p:ph type="body" sz="quarter" idx="3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0" name="Text Placeholder 199">
            <a:extLst>
              <a:ext uri="{FF2B5EF4-FFF2-40B4-BE49-F238E27FC236}">
                <a16:creationId xmlns:a16="http://schemas.microsoft.com/office/drawing/2014/main" id="{1DBED79E-3A32-48B1-83B4-7B062547F371}"/>
              </a:ext>
            </a:extLst>
          </p:cNvPr>
          <p:cNvSpPr>
            <a:spLocks noGrp="1"/>
          </p:cNvSpPr>
          <p:nvPr>
            <p:ph type="body" sz="quarter" idx="3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1" name="Text Placeholder 200">
            <a:extLst>
              <a:ext uri="{FF2B5EF4-FFF2-40B4-BE49-F238E27FC236}">
                <a16:creationId xmlns:a16="http://schemas.microsoft.com/office/drawing/2014/main" id="{0B4CAD97-43EB-4BEE-8C97-F83D1E406DC6}"/>
              </a:ext>
            </a:extLst>
          </p:cNvPr>
          <p:cNvSpPr>
            <a:spLocks noGrp="1"/>
          </p:cNvSpPr>
          <p:nvPr>
            <p:ph type="body" sz="quarter" idx="3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2" name="Text Placeholder 201">
            <a:extLst>
              <a:ext uri="{FF2B5EF4-FFF2-40B4-BE49-F238E27FC236}">
                <a16:creationId xmlns:a16="http://schemas.microsoft.com/office/drawing/2014/main" id="{102E023B-3731-4671-A89C-640C239E7D83}"/>
              </a:ext>
            </a:extLst>
          </p:cNvPr>
          <p:cNvSpPr>
            <a:spLocks noGrp="1"/>
          </p:cNvSpPr>
          <p:nvPr>
            <p:ph type="body" sz="quarter" idx="3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3" name="Text Placeholder 202">
            <a:extLst>
              <a:ext uri="{FF2B5EF4-FFF2-40B4-BE49-F238E27FC236}">
                <a16:creationId xmlns:a16="http://schemas.microsoft.com/office/drawing/2014/main" id="{600637C0-517C-4CE0-8711-156C178105CB}"/>
              </a:ext>
            </a:extLst>
          </p:cNvPr>
          <p:cNvSpPr>
            <a:spLocks noGrp="1"/>
          </p:cNvSpPr>
          <p:nvPr>
            <p:ph type="body" sz="quarter" idx="3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4" name="Text Placeholder 203">
            <a:extLst>
              <a:ext uri="{FF2B5EF4-FFF2-40B4-BE49-F238E27FC236}">
                <a16:creationId xmlns:a16="http://schemas.microsoft.com/office/drawing/2014/main" id="{2A03075F-F6ED-4037-984E-941DAF47FCA2}"/>
              </a:ext>
            </a:extLst>
          </p:cNvPr>
          <p:cNvSpPr>
            <a:spLocks noGrp="1"/>
          </p:cNvSpPr>
          <p:nvPr>
            <p:ph type="body" sz="quarter" idx="3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5" name="Text Placeholder 204">
            <a:extLst>
              <a:ext uri="{FF2B5EF4-FFF2-40B4-BE49-F238E27FC236}">
                <a16:creationId xmlns:a16="http://schemas.microsoft.com/office/drawing/2014/main" id="{0AD172FB-7A17-4CC4-B757-C2CDB0306556}"/>
              </a:ext>
            </a:extLst>
          </p:cNvPr>
          <p:cNvSpPr>
            <a:spLocks noGrp="1"/>
          </p:cNvSpPr>
          <p:nvPr>
            <p:ph type="body" sz="quarter" idx="3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6" name="Text Placeholder 205">
            <a:extLst>
              <a:ext uri="{FF2B5EF4-FFF2-40B4-BE49-F238E27FC236}">
                <a16:creationId xmlns:a16="http://schemas.microsoft.com/office/drawing/2014/main" id="{F0911E57-CE27-4036-8CFB-ADACF2688972}"/>
              </a:ext>
            </a:extLst>
          </p:cNvPr>
          <p:cNvSpPr>
            <a:spLocks noGrp="1"/>
          </p:cNvSpPr>
          <p:nvPr>
            <p:ph type="body" sz="quarter" idx="3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7" name="Text Placeholder 206">
            <a:extLst>
              <a:ext uri="{FF2B5EF4-FFF2-40B4-BE49-F238E27FC236}">
                <a16:creationId xmlns:a16="http://schemas.microsoft.com/office/drawing/2014/main" id="{A9B8BCFF-A156-4306-AAA2-F3A10F7145B3}"/>
              </a:ext>
            </a:extLst>
          </p:cNvPr>
          <p:cNvSpPr>
            <a:spLocks noGrp="1"/>
          </p:cNvSpPr>
          <p:nvPr>
            <p:ph type="body" sz="quarter" idx="3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8" name="Text Placeholder 207">
            <a:extLst>
              <a:ext uri="{FF2B5EF4-FFF2-40B4-BE49-F238E27FC236}">
                <a16:creationId xmlns:a16="http://schemas.microsoft.com/office/drawing/2014/main" id="{B1FB11C0-1C9E-469B-9544-3F363706A99D}"/>
              </a:ext>
            </a:extLst>
          </p:cNvPr>
          <p:cNvSpPr>
            <a:spLocks noGrp="1"/>
          </p:cNvSpPr>
          <p:nvPr>
            <p:ph type="body" sz="quarter" idx="3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9" name="Text Placeholder 208">
            <a:extLst>
              <a:ext uri="{FF2B5EF4-FFF2-40B4-BE49-F238E27FC236}">
                <a16:creationId xmlns:a16="http://schemas.microsoft.com/office/drawing/2014/main" id="{57524C0D-E26A-4F89-8F59-0C300161D309}"/>
              </a:ext>
            </a:extLst>
          </p:cNvPr>
          <p:cNvSpPr>
            <a:spLocks noGrp="1"/>
          </p:cNvSpPr>
          <p:nvPr>
            <p:ph type="body" sz="quarter" idx="3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0" name="Text Placeholder 209">
            <a:extLst>
              <a:ext uri="{FF2B5EF4-FFF2-40B4-BE49-F238E27FC236}">
                <a16:creationId xmlns:a16="http://schemas.microsoft.com/office/drawing/2014/main" id="{76C9B44C-0B69-4272-9D98-AF35C25BDA0A}"/>
              </a:ext>
            </a:extLst>
          </p:cNvPr>
          <p:cNvSpPr>
            <a:spLocks noGrp="1"/>
          </p:cNvSpPr>
          <p:nvPr>
            <p:ph type="body" sz="quarter" idx="3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1" name="Text Placeholder 210">
            <a:extLst>
              <a:ext uri="{FF2B5EF4-FFF2-40B4-BE49-F238E27FC236}">
                <a16:creationId xmlns:a16="http://schemas.microsoft.com/office/drawing/2014/main" id="{D92758BE-ACC5-4912-BA75-87DF541A84A9}"/>
              </a:ext>
            </a:extLst>
          </p:cNvPr>
          <p:cNvSpPr>
            <a:spLocks noGrp="1"/>
          </p:cNvSpPr>
          <p:nvPr>
            <p:ph type="body" sz="quarter" idx="3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2" name="Text Placeholder 211">
            <a:extLst>
              <a:ext uri="{FF2B5EF4-FFF2-40B4-BE49-F238E27FC236}">
                <a16:creationId xmlns:a16="http://schemas.microsoft.com/office/drawing/2014/main" id="{6F315406-9431-4366-A3A3-92F6978A552A}"/>
              </a:ext>
            </a:extLst>
          </p:cNvPr>
          <p:cNvSpPr>
            <a:spLocks noGrp="1"/>
          </p:cNvSpPr>
          <p:nvPr>
            <p:ph type="body" sz="quarter" idx="3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3" name="Text Placeholder 212">
            <a:extLst>
              <a:ext uri="{FF2B5EF4-FFF2-40B4-BE49-F238E27FC236}">
                <a16:creationId xmlns:a16="http://schemas.microsoft.com/office/drawing/2014/main" id="{646655B2-CAE4-4CEC-BDA7-A62C83207DFB}"/>
              </a:ext>
            </a:extLst>
          </p:cNvPr>
          <p:cNvSpPr>
            <a:spLocks noGrp="1"/>
          </p:cNvSpPr>
          <p:nvPr>
            <p:ph type="body" sz="quarter" idx="3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4" name="Text Placeholder 213">
            <a:extLst>
              <a:ext uri="{FF2B5EF4-FFF2-40B4-BE49-F238E27FC236}">
                <a16:creationId xmlns:a16="http://schemas.microsoft.com/office/drawing/2014/main" id="{9CD175EC-E195-4AD6-948F-3CB7DB3F0A3E}"/>
              </a:ext>
            </a:extLst>
          </p:cNvPr>
          <p:cNvSpPr>
            <a:spLocks noGrp="1"/>
          </p:cNvSpPr>
          <p:nvPr>
            <p:ph type="body" sz="quarter" idx="3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5" name="Text Placeholder 214">
            <a:extLst>
              <a:ext uri="{FF2B5EF4-FFF2-40B4-BE49-F238E27FC236}">
                <a16:creationId xmlns:a16="http://schemas.microsoft.com/office/drawing/2014/main" id="{89295651-27A9-4844-91B7-119D095C7F2F}"/>
              </a:ext>
            </a:extLst>
          </p:cNvPr>
          <p:cNvSpPr>
            <a:spLocks noGrp="1"/>
          </p:cNvSpPr>
          <p:nvPr>
            <p:ph type="body" sz="quarter" idx="3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6" name="Text Placeholder 215">
            <a:extLst>
              <a:ext uri="{FF2B5EF4-FFF2-40B4-BE49-F238E27FC236}">
                <a16:creationId xmlns:a16="http://schemas.microsoft.com/office/drawing/2014/main" id="{4F9F2BB9-D8A9-4ECD-87CB-7C929BF6B0AE}"/>
              </a:ext>
            </a:extLst>
          </p:cNvPr>
          <p:cNvSpPr>
            <a:spLocks noGrp="1"/>
          </p:cNvSpPr>
          <p:nvPr>
            <p:ph type="body" sz="quarter" idx="3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7" name="Text Placeholder 216">
            <a:extLst>
              <a:ext uri="{FF2B5EF4-FFF2-40B4-BE49-F238E27FC236}">
                <a16:creationId xmlns:a16="http://schemas.microsoft.com/office/drawing/2014/main" id="{2BD3DFBC-2F59-4C13-B34F-FF529060A384}"/>
              </a:ext>
            </a:extLst>
          </p:cNvPr>
          <p:cNvSpPr>
            <a:spLocks noGrp="1"/>
          </p:cNvSpPr>
          <p:nvPr>
            <p:ph type="body" sz="quarter" idx="3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8" name="Text Placeholder 217">
            <a:extLst>
              <a:ext uri="{FF2B5EF4-FFF2-40B4-BE49-F238E27FC236}">
                <a16:creationId xmlns:a16="http://schemas.microsoft.com/office/drawing/2014/main" id="{406F5DB5-9C33-4E27-ADF5-0B6A33652817}"/>
              </a:ext>
            </a:extLst>
          </p:cNvPr>
          <p:cNvSpPr>
            <a:spLocks noGrp="1"/>
          </p:cNvSpPr>
          <p:nvPr>
            <p:ph type="body" sz="quarter" idx="36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9" name="Text Placeholder 218">
            <a:extLst>
              <a:ext uri="{FF2B5EF4-FFF2-40B4-BE49-F238E27FC236}">
                <a16:creationId xmlns:a16="http://schemas.microsoft.com/office/drawing/2014/main" id="{815EDD80-4404-448A-968B-E2AA43AD66A3}"/>
              </a:ext>
            </a:extLst>
          </p:cNvPr>
          <p:cNvSpPr>
            <a:spLocks noGrp="1"/>
          </p:cNvSpPr>
          <p:nvPr>
            <p:ph type="body" sz="quarter" idx="37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0" name="Text Placeholder 219">
            <a:extLst>
              <a:ext uri="{FF2B5EF4-FFF2-40B4-BE49-F238E27FC236}">
                <a16:creationId xmlns:a16="http://schemas.microsoft.com/office/drawing/2014/main" id="{CDB01BDB-464A-4086-B68D-BD76713F5AC0}"/>
              </a:ext>
            </a:extLst>
          </p:cNvPr>
          <p:cNvSpPr>
            <a:spLocks noGrp="1"/>
          </p:cNvSpPr>
          <p:nvPr>
            <p:ph type="body" sz="quarter" idx="371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1" name="Text Placeholder 220">
            <a:extLst>
              <a:ext uri="{FF2B5EF4-FFF2-40B4-BE49-F238E27FC236}">
                <a16:creationId xmlns:a16="http://schemas.microsoft.com/office/drawing/2014/main" id="{81433167-18CD-41D4-84B9-1ACAF36C3FF9}"/>
              </a:ext>
            </a:extLst>
          </p:cNvPr>
          <p:cNvSpPr>
            <a:spLocks noGrp="1"/>
          </p:cNvSpPr>
          <p:nvPr>
            <p:ph type="body" sz="quarter" idx="3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2" name="Text Placeholder 221">
            <a:extLst>
              <a:ext uri="{FF2B5EF4-FFF2-40B4-BE49-F238E27FC236}">
                <a16:creationId xmlns:a16="http://schemas.microsoft.com/office/drawing/2014/main" id="{018A5A0C-C847-46BC-A86C-DF5238503D40}"/>
              </a:ext>
            </a:extLst>
          </p:cNvPr>
          <p:cNvSpPr>
            <a:spLocks noGrp="1"/>
          </p:cNvSpPr>
          <p:nvPr>
            <p:ph type="body" sz="quarter" idx="3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3" name="Text Placeholder 222">
            <a:extLst>
              <a:ext uri="{FF2B5EF4-FFF2-40B4-BE49-F238E27FC236}">
                <a16:creationId xmlns:a16="http://schemas.microsoft.com/office/drawing/2014/main" id="{85B9713C-2933-4AD8-93F4-08C71EBE8CF9}"/>
              </a:ext>
            </a:extLst>
          </p:cNvPr>
          <p:cNvSpPr>
            <a:spLocks noGrp="1"/>
          </p:cNvSpPr>
          <p:nvPr>
            <p:ph type="body" sz="quarter" idx="3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4" name="Text Placeholder 223">
            <a:extLst>
              <a:ext uri="{FF2B5EF4-FFF2-40B4-BE49-F238E27FC236}">
                <a16:creationId xmlns:a16="http://schemas.microsoft.com/office/drawing/2014/main" id="{8C7CA663-F4FB-46E1-9C4A-9987D7A60B85}"/>
              </a:ext>
            </a:extLst>
          </p:cNvPr>
          <p:cNvSpPr>
            <a:spLocks noGrp="1"/>
          </p:cNvSpPr>
          <p:nvPr>
            <p:ph type="body" sz="quarter" idx="3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" name="Text Placeholder 224">
            <a:extLst>
              <a:ext uri="{FF2B5EF4-FFF2-40B4-BE49-F238E27FC236}">
                <a16:creationId xmlns:a16="http://schemas.microsoft.com/office/drawing/2014/main" id="{1FA92689-6EFF-4049-97EC-46417A325340}"/>
              </a:ext>
            </a:extLst>
          </p:cNvPr>
          <p:cNvSpPr>
            <a:spLocks noGrp="1"/>
          </p:cNvSpPr>
          <p:nvPr>
            <p:ph type="body" sz="quarter" idx="3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6" name="Text Placeholder 225">
            <a:extLst>
              <a:ext uri="{FF2B5EF4-FFF2-40B4-BE49-F238E27FC236}">
                <a16:creationId xmlns:a16="http://schemas.microsoft.com/office/drawing/2014/main" id="{6A91D6F5-6727-4E7B-9128-002D89A1D25F}"/>
              </a:ext>
            </a:extLst>
          </p:cNvPr>
          <p:cNvSpPr>
            <a:spLocks noGrp="1"/>
          </p:cNvSpPr>
          <p:nvPr>
            <p:ph type="body" sz="quarter" idx="3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7" name="Text Placeholder 226">
            <a:extLst>
              <a:ext uri="{FF2B5EF4-FFF2-40B4-BE49-F238E27FC236}">
                <a16:creationId xmlns:a16="http://schemas.microsoft.com/office/drawing/2014/main" id="{9DFDF456-4E17-4D2C-BB89-9ECAEAC8E678}"/>
              </a:ext>
            </a:extLst>
          </p:cNvPr>
          <p:cNvSpPr>
            <a:spLocks noGrp="1"/>
          </p:cNvSpPr>
          <p:nvPr>
            <p:ph type="body" sz="quarter" idx="3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8" name="Text Placeholder 227">
            <a:extLst>
              <a:ext uri="{FF2B5EF4-FFF2-40B4-BE49-F238E27FC236}">
                <a16:creationId xmlns:a16="http://schemas.microsoft.com/office/drawing/2014/main" id="{AEEAD7AC-44CD-481A-ABCE-20EB567B8861}"/>
              </a:ext>
            </a:extLst>
          </p:cNvPr>
          <p:cNvSpPr>
            <a:spLocks noGrp="1"/>
          </p:cNvSpPr>
          <p:nvPr>
            <p:ph type="body" sz="quarter" idx="3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9" name="Text Placeholder 228">
            <a:extLst>
              <a:ext uri="{FF2B5EF4-FFF2-40B4-BE49-F238E27FC236}">
                <a16:creationId xmlns:a16="http://schemas.microsoft.com/office/drawing/2014/main" id="{8C9D499B-7D30-4BBD-AE58-7B2AC11FF1D7}"/>
              </a:ext>
            </a:extLst>
          </p:cNvPr>
          <p:cNvSpPr>
            <a:spLocks noGrp="1"/>
          </p:cNvSpPr>
          <p:nvPr>
            <p:ph type="body" sz="quarter" idx="3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0" name="Text Placeholder 229">
            <a:extLst>
              <a:ext uri="{FF2B5EF4-FFF2-40B4-BE49-F238E27FC236}">
                <a16:creationId xmlns:a16="http://schemas.microsoft.com/office/drawing/2014/main" id="{92EAEBE7-12BD-49DF-A300-DD99901CD4EA}"/>
              </a:ext>
            </a:extLst>
          </p:cNvPr>
          <p:cNvSpPr>
            <a:spLocks noGrp="1"/>
          </p:cNvSpPr>
          <p:nvPr>
            <p:ph type="body" sz="quarter" idx="3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1" name="Text Placeholder 230">
            <a:extLst>
              <a:ext uri="{FF2B5EF4-FFF2-40B4-BE49-F238E27FC236}">
                <a16:creationId xmlns:a16="http://schemas.microsoft.com/office/drawing/2014/main" id="{B88BC046-0065-4FDA-A528-910B0E8C2540}"/>
              </a:ext>
            </a:extLst>
          </p:cNvPr>
          <p:cNvSpPr>
            <a:spLocks noGrp="1"/>
          </p:cNvSpPr>
          <p:nvPr>
            <p:ph type="body" sz="quarter" idx="3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2" name="Text Placeholder 231">
            <a:extLst>
              <a:ext uri="{FF2B5EF4-FFF2-40B4-BE49-F238E27FC236}">
                <a16:creationId xmlns:a16="http://schemas.microsoft.com/office/drawing/2014/main" id="{A8EF24E4-4C5C-4E76-ACB8-8D2E0BA01638}"/>
              </a:ext>
            </a:extLst>
          </p:cNvPr>
          <p:cNvSpPr>
            <a:spLocks noGrp="1"/>
          </p:cNvSpPr>
          <p:nvPr>
            <p:ph type="body" sz="quarter" idx="3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3" name="Text Placeholder 232">
            <a:extLst>
              <a:ext uri="{FF2B5EF4-FFF2-40B4-BE49-F238E27FC236}">
                <a16:creationId xmlns:a16="http://schemas.microsoft.com/office/drawing/2014/main" id="{38FF1AB5-DE81-44D8-8232-F762C2678EA5}"/>
              </a:ext>
            </a:extLst>
          </p:cNvPr>
          <p:cNvSpPr>
            <a:spLocks noGrp="1"/>
          </p:cNvSpPr>
          <p:nvPr>
            <p:ph type="body" sz="quarter" idx="38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4" name="Text Placeholder 233">
            <a:extLst>
              <a:ext uri="{FF2B5EF4-FFF2-40B4-BE49-F238E27FC236}">
                <a16:creationId xmlns:a16="http://schemas.microsoft.com/office/drawing/2014/main" id="{97B690B9-1690-4AFC-99C8-325DC7C749F6}"/>
              </a:ext>
            </a:extLst>
          </p:cNvPr>
          <p:cNvSpPr>
            <a:spLocks noGrp="1"/>
          </p:cNvSpPr>
          <p:nvPr>
            <p:ph type="body" sz="quarter" idx="38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5" name="Text Placeholder 234">
            <a:extLst>
              <a:ext uri="{FF2B5EF4-FFF2-40B4-BE49-F238E27FC236}">
                <a16:creationId xmlns:a16="http://schemas.microsoft.com/office/drawing/2014/main" id="{D58A8FB4-F607-4D08-AA45-541503BC2AE9}"/>
              </a:ext>
            </a:extLst>
          </p:cNvPr>
          <p:cNvSpPr>
            <a:spLocks noGrp="1"/>
          </p:cNvSpPr>
          <p:nvPr>
            <p:ph type="body" sz="quarter" idx="3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6" name="Text Placeholder 235">
            <a:extLst>
              <a:ext uri="{FF2B5EF4-FFF2-40B4-BE49-F238E27FC236}">
                <a16:creationId xmlns:a16="http://schemas.microsoft.com/office/drawing/2014/main" id="{66CD5BE5-B386-4670-AD18-E8340AE40BF5}"/>
              </a:ext>
            </a:extLst>
          </p:cNvPr>
          <p:cNvSpPr>
            <a:spLocks noGrp="1"/>
          </p:cNvSpPr>
          <p:nvPr>
            <p:ph type="body" sz="quarter" idx="3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7" name="Text Placeholder 236">
            <a:extLst>
              <a:ext uri="{FF2B5EF4-FFF2-40B4-BE49-F238E27FC236}">
                <a16:creationId xmlns:a16="http://schemas.microsoft.com/office/drawing/2014/main" id="{E9F45257-3B4D-467A-B61E-F418F4C7C9B1}"/>
              </a:ext>
            </a:extLst>
          </p:cNvPr>
          <p:cNvSpPr>
            <a:spLocks noGrp="1"/>
          </p:cNvSpPr>
          <p:nvPr>
            <p:ph type="body" sz="quarter" idx="3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8" name="Text Placeholder 237">
            <a:extLst>
              <a:ext uri="{FF2B5EF4-FFF2-40B4-BE49-F238E27FC236}">
                <a16:creationId xmlns:a16="http://schemas.microsoft.com/office/drawing/2014/main" id="{FD04A7C4-B1DB-4224-A9CB-2CCB6098C4ED}"/>
              </a:ext>
            </a:extLst>
          </p:cNvPr>
          <p:cNvSpPr>
            <a:spLocks noGrp="1"/>
          </p:cNvSpPr>
          <p:nvPr>
            <p:ph type="body" sz="quarter" idx="3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9" name="Text Placeholder 238">
            <a:extLst>
              <a:ext uri="{FF2B5EF4-FFF2-40B4-BE49-F238E27FC236}">
                <a16:creationId xmlns:a16="http://schemas.microsoft.com/office/drawing/2014/main" id="{C6A42645-B5FB-44C3-B593-B35E4F0BD65E}"/>
              </a:ext>
            </a:extLst>
          </p:cNvPr>
          <p:cNvSpPr>
            <a:spLocks noGrp="1"/>
          </p:cNvSpPr>
          <p:nvPr>
            <p:ph type="body" sz="quarter" idx="3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0" name="Text Placeholder 239">
            <a:extLst>
              <a:ext uri="{FF2B5EF4-FFF2-40B4-BE49-F238E27FC236}">
                <a16:creationId xmlns:a16="http://schemas.microsoft.com/office/drawing/2014/main" id="{B43A6BAB-E2BA-496F-85DB-B96FED88342A}"/>
              </a:ext>
            </a:extLst>
          </p:cNvPr>
          <p:cNvSpPr>
            <a:spLocks noGrp="1"/>
          </p:cNvSpPr>
          <p:nvPr>
            <p:ph type="body" sz="quarter" idx="39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1" name="Text Placeholder 240">
            <a:extLst>
              <a:ext uri="{FF2B5EF4-FFF2-40B4-BE49-F238E27FC236}">
                <a16:creationId xmlns:a16="http://schemas.microsoft.com/office/drawing/2014/main" id="{2168A7D8-3791-4012-B77C-2817E9817A3F}"/>
              </a:ext>
            </a:extLst>
          </p:cNvPr>
          <p:cNvSpPr>
            <a:spLocks noGrp="1"/>
          </p:cNvSpPr>
          <p:nvPr>
            <p:ph type="body" sz="quarter" idx="39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2" name="Text Placeholder 241">
            <a:extLst>
              <a:ext uri="{FF2B5EF4-FFF2-40B4-BE49-F238E27FC236}">
                <a16:creationId xmlns:a16="http://schemas.microsoft.com/office/drawing/2014/main" id="{D54DE8E3-6A2A-4106-926A-8FBC7F45F7E9}"/>
              </a:ext>
            </a:extLst>
          </p:cNvPr>
          <p:cNvSpPr>
            <a:spLocks noGrp="1"/>
          </p:cNvSpPr>
          <p:nvPr>
            <p:ph type="body" sz="quarter" idx="39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3" name="Text Placeholder 242">
            <a:extLst>
              <a:ext uri="{FF2B5EF4-FFF2-40B4-BE49-F238E27FC236}">
                <a16:creationId xmlns:a16="http://schemas.microsoft.com/office/drawing/2014/main" id="{CAF0E200-D398-4CAE-AC47-51F9C2D47BE4}"/>
              </a:ext>
            </a:extLst>
          </p:cNvPr>
          <p:cNvSpPr>
            <a:spLocks noGrp="1"/>
          </p:cNvSpPr>
          <p:nvPr>
            <p:ph type="body" sz="quarter" idx="39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4" name="Text Placeholder 243">
            <a:extLst>
              <a:ext uri="{FF2B5EF4-FFF2-40B4-BE49-F238E27FC236}">
                <a16:creationId xmlns:a16="http://schemas.microsoft.com/office/drawing/2014/main" id="{98C1CEAB-736C-433A-A393-64BD16513663}"/>
              </a:ext>
            </a:extLst>
          </p:cNvPr>
          <p:cNvSpPr>
            <a:spLocks noGrp="1"/>
          </p:cNvSpPr>
          <p:nvPr>
            <p:ph type="body" sz="quarter" idx="39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5" name="Text Placeholder 244">
            <a:extLst>
              <a:ext uri="{FF2B5EF4-FFF2-40B4-BE49-F238E27FC236}">
                <a16:creationId xmlns:a16="http://schemas.microsoft.com/office/drawing/2014/main" id="{71351F5A-A961-4379-A01E-BBA73CE0264E}"/>
              </a:ext>
            </a:extLst>
          </p:cNvPr>
          <p:cNvSpPr>
            <a:spLocks noGrp="1"/>
          </p:cNvSpPr>
          <p:nvPr>
            <p:ph type="body" sz="quarter" idx="40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6" name="Text Placeholder 245">
            <a:extLst>
              <a:ext uri="{FF2B5EF4-FFF2-40B4-BE49-F238E27FC236}">
                <a16:creationId xmlns:a16="http://schemas.microsoft.com/office/drawing/2014/main" id="{6238BC6C-3227-4010-8CFE-A68B1D85716C}"/>
              </a:ext>
            </a:extLst>
          </p:cNvPr>
          <p:cNvSpPr>
            <a:spLocks noGrp="1"/>
          </p:cNvSpPr>
          <p:nvPr>
            <p:ph type="body" sz="quarter" idx="40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7" name="Text Placeholder 246">
            <a:extLst>
              <a:ext uri="{FF2B5EF4-FFF2-40B4-BE49-F238E27FC236}">
                <a16:creationId xmlns:a16="http://schemas.microsoft.com/office/drawing/2014/main" id="{39CBB173-5790-4D14-A5E2-9A42D7129255}"/>
              </a:ext>
            </a:extLst>
          </p:cNvPr>
          <p:cNvSpPr>
            <a:spLocks noGrp="1"/>
          </p:cNvSpPr>
          <p:nvPr>
            <p:ph type="body" sz="quarter" idx="40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8" name="Text Placeholder 247">
            <a:extLst>
              <a:ext uri="{FF2B5EF4-FFF2-40B4-BE49-F238E27FC236}">
                <a16:creationId xmlns:a16="http://schemas.microsoft.com/office/drawing/2014/main" id="{1C2AADDE-05FD-41C0-8136-F2304C8E6671}"/>
              </a:ext>
            </a:extLst>
          </p:cNvPr>
          <p:cNvSpPr>
            <a:spLocks noGrp="1"/>
          </p:cNvSpPr>
          <p:nvPr>
            <p:ph type="body" sz="quarter" idx="40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9" name="Text Placeholder 248">
            <a:extLst>
              <a:ext uri="{FF2B5EF4-FFF2-40B4-BE49-F238E27FC236}">
                <a16:creationId xmlns:a16="http://schemas.microsoft.com/office/drawing/2014/main" id="{6370DDCB-CF11-4460-B0D6-257AD4C0BC1A}"/>
              </a:ext>
            </a:extLst>
          </p:cNvPr>
          <p:cNvSpPr>
            <a:spLocks noGrp="1"/>
          </p:cNvSpPr>
          <p:nvPr>
            <p:ph type="body" sz="quarter" idx="40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0" name="Text Placeholder 249">
            <a:extLst>
              <a:ext uri="{FF2B5EF4-FFF2-40B4-BE49-F238E27FC236}">
                <a16:creationId xmlns:a16="http://schemas.microsoft.com/office/drawing/2014/main" id="{0566ADF2-1710-4722-968C-61ABB3FB017C}"/>
              </a:ext>
            </a:extLst>
          </p:cNvPr>
          <p:cNvSpPr>
            <a:spLocks noGrp="1"/>
          </p:cNvSpPr>
          <p:nvPr>
            <p:ph type="body" sz="quarter" idx="40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1" name="Text Placeholder 250">
            <a:extLst>
              <a:ext uri="{FF2B5EF4-FFF2-40B4-BE49-F238E27FC236}">
                <a16:creationId xmlns:a16="http://schemas.microsoft.com/office/drawing/2014/main" id="{7A96ACE3-9F18-4E52-80E1-5F9303161551}"/>
              </a:ext>
            </a:extLst>
          </p:cNvPr>
          <p:cNvSpPr>
            <a:spLocks noGrp="1"/>
          </p:cNvSpPr>
          <p:nvPr>
            <p:ph type="body" sz="quarter" idx="40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2" name="Text Placeholder 251">
            <a:extLst>
              <a:ext uri="{FF2B5EF4-FFF2-40B4-BE49-F238E27FC236}">
                <a16:creationId xmlns:a16="http://schemas.microsoft.com/office/drawing/2014/main" id="{81B41614-1A2E-432B-A4C7-B21D3259FA18}"/>
              </a:ext>
            </a:extLst>
          </p:cNvPr>
          <p:cNvSpPr>
            <a:spLocks noGrp="1"/>
          </p:cNvSpPr>
          <p:nvPr>
            <p:ph type="body" sz="quarter" idx="40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3" name="Text Placeholder 252">
            <a:extLst>
              <a:ext uri="{FF2B5EF4-FFF2-40B4-BE49-F238E27FC236}">
                <a16:creationId xmlns:a16="http://schemas.microsoft.com/office/drawing/2014/main" id="{DD8DF240-4FD3-4982-B169-6736BB52BB65}"/>
              </a:ext>
            </a:extLst>
          </p:cNvPr>
          <p:cNvSpPr>
            <a:spLocks noGrp="1"/>
          </p:cNvSpPr>
          <p:nvPr>
            <p:ph type="body" sz="quarter" idx="4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4" name="Text Placeholder 253">
            <a:extLst>
              <a:ext uri="{FF2B5EF4-FFF2-40B4-BE49-F238E27FC236}">
                <a16:creationId xmlns:a16="http://schemas.microsoft.com/office/drawing/2014/main" id="{A5060E51-1802-4495-8401-442F0BBECF0D}"/>
              </a:ext>
            </a:extLst>
          </p:cNvPr>
          <p:cNvSpPr>
            <a:spLocks noGrp="1"/>
          </p:cNvSpPr>
          <p:nvPr>
            <p:ph type="body" sz="quarter" idx="4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5" name="Text Placeholder 254">
            <a:extLst>
              <a:ext uri="{FF2B5EF4-FFF2-40B4-BE49-F238E27FC236}">
                <a16:creationId xmlns:a16="http://schemas.microsoft.com/office/drawing/2014/main" id="{C29E11E2-F1A0-4BDA-BB51-ADB431E182D9}"/>
              </a:ext>
            </a:extLst>
          </p:cNvPr>
          <p:cNvSpPr>
            <a:spLocks noGrp="1"/>
          </p:cNvSpPr>
          <p:nvPr>
            <p:ph type="body" sz="quarter" idx="4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6" name="Text Placeholder 255">
            <a:extLst>
              <a:ext uri="{FF2B5EF4-FFF2-40B4-BE49-F238E27FC236}">
                <a16:creationId xmlns:a16="http://schemas.microsoft.com/office/drawing/2014/main" id="{2031775D-D188-40C0-AAB2-3C2ECF556774}"/>
              </a:ext>
            </a:extLst>
          </p:cNvPr>
          <p:cNvSpPr>
            <a:spLocks noGrp="1"/>
          </p:cNvSpPr>
          <p:nvPr>
            <p:ph type="body" sz="quarter" idx="4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7" name="Text Placeholder 256">
            <a:extLst>
              <a:ext uri="{FF2B5EF4-FFF2-40B4-BE49-F238E27FC236}">
                <a16:creationId xmlns:a16="http://schemas.microsoft.com/office/drawing/2014/main" id="{75724B5E-523C-4A9B-8685-1C8B707C7260}"/>
              </a:ext>
            </a:extLst>
          </p:cNvPr>
          <p:cNvSpPr>
            <a:spLocks noGrp="1"/>
          </p:cNvSpPr>
          <p:nvPr>
            <p:ph type="body" sz="quarter" idx="4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8" name="Text Placeholder 257">
            <a:extLst>
              <a:ext uri="{FF2B5EF4-FFF2-40B4-BE49-F238E27FC236}">
                <a16:creationId xmlns:a16="http://schemas.microsoft.com/office/drawing/2014/main" id="{767A622B-90C4-452A-9141-E2EBE1A41958}"/>
              </a:ext>
            </a:extLst>
          </p:cNvPr>
          <p:cNvSpPr>
            <a:spLocks noGrp="1"/>
          </p:cNvSpPr>
          <p:nvPr>
            <p:ph type="body" sz="quarter" idx="4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9" name="Text Placeholder 258">
            <a:extLst>
              <a:ext uri="{FF2B5EF4-FFF2-40B4-BE49-F238E27FC236}">
                <a16:creationId xmlns:a16="http://schemas.microsoft.com/office/drawing/2014/main" id="{D498C47D-BD91-49C0-BB57-8F6C6FD774AD}"/>
              </a:ext>
            </a:extLst>
          </p:cNvPr>
          <p:cNvSpPr>
            <a:spLocks noGrp="1"/>
          </p:cNvSpPr>
          <p:nvPr>
            <p:ph type="body" sz="quarter" idx="4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0" name="Text Placeholder 259">
            <a:extLst>
              <a:ext uri="{FF2B5EF4-FFF2-40B4-BE49-F238E27FC236}">
                <a16:creationId xmlns:a16="http://schemas.microsoft.com/office/drawing/2014/main" id="{E91A01D8-35E1-4F26-A7FA-3497F3E9B264}"/>
              </a:ext>
            </a:extLst>
          </p:cNvPr>
          <p:cNvSpPr>
            <a:spLocks noGrp="1"/>
          </p:cNvSpPr>
          <p:nvPr>
            <p:ph type="body" sz="quarter" idx="4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1" name="Text Placeholder 260">
            <a:extLst>
              <a:ext uri="{FF2B5EF4-FFF2-40B4-BE49-F238E27FC236}">
                <a16:creationId xmlns:a16="http://schemas.microsoft.com/office/drawing/2014/main" id="{F6492DAE-26C2-48E3-81B0-011780318702}"/>
              </a:ext>
            </a:extLst>
          </p:cNvPr>
          <p:cNvSpPr>
            <a:spLocks noGrp="1"/>
          </p:cNvSpPr>
          <p:nvPr>
            <p:ph type="body" sz="quarter" idx="4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2" name="Text Placeholder 261">
            <a:extLst>
              <a:ext uri="{FF2B5EF4-FFF2-40B4-BE49-F238E27FC236}">
                <a16:creationId xmlns:a16="http://schemas.microsoft.com/office/drawing/2014/main" id="{10D14D5B-6BBD-46AA-B122-D6918E9627EF}"/>
              </a:ext>
            </a:extLst>
          </p:cNvPr>
          <p:cNvSpPr>
            <a:spLocks noGrp="1"/>
          </p:cNvSpPr>
          <p:nvPr>
            <p:ph type="body" sz="quarter" idx="4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3" name="Text Placeholder 262">
            <a:extLst>
              <a:ext uri="{FF2B5EF4-FFF2-40B4-BE49-F238E27FC236}">
                <a16:creationId xmlns:a16="http://schemas.microsoft.com/office/drawing/2014/main" id="{1A8A1AB0-01AF-48B4-91C9-7B216A001F8A}"/>
              </a:ext>
            </a:extLst>
          </p:cNvPr>
          <p:cNvSpPr>
            <a:spLocks noGrp="1"/>
          </p:cNvSpPr>
          <p:nvPr>
            <p:ph type="body" sz="quarter" idx="4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4" name="Text Placeholder 263">
            <a:extLst>
              <a:ext uri="{FF2B5EF4-FFF2-40B4-BE49-F238E27FC236}">
                <a16:creationId xmlns:a16="http://schemas.microsoft.com/office/drawing/2014/main" id="{2B6905F3-22FD-4E9D-96F8-F446E4845A36}"/>
              </a:ext>
            </a:extLst>
          </p:cNvPr>
          <p:cNvSpPr>
            <a:spLocks noGrp="1"/>
          </p:cNvSpPr>
          <p:nvPr>
            <p:ph type="body" sz="quarter" idx="4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5" name="Text Placeholder 264">
            <a:extLst>
              <a:ext uri="{FF2B5EF4-FFF2-40B4-BE49-F238E27FC236}">
                <a16:creationId xmlns:a16="http://schemas.microsoft.com/office/drawing/2014/main" id="{8C98DF93-BFDD-41D8-9AD5-52AA2ADF19D3}"/>
              </a:ext>
            </a:extLst>
          </p:cNvPr>
          <p:cNvSpPr>
            <a:spLocks noGrp="1"/>
          </p:cNvSpPr>
          <p:nvPr>
            <p:ph type="body" sz="quarter" idx="4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6" name="Text Placeholder 265">
            <a:extLst>
              <a:ext uri="{FF2B5EF4-FFF2-40B4-BE49-F238E27FC236}">
                <a16:creationId xmlns:a16="http://schemas.microsoft.com/office/drawing/2014/main" id="{4504A7BB-D595-4B46-A55A-AD08D83D3CB7}"/>
              </a:ext>
            </a:extLst>
          </p:cNvPr>
          <p:cNvSpPr>
            <a:spLocks noGrp="1"/>
          </p:cNvSpPr>
          <p:nvPr>
            <p:ph type="body" sz="quarter" idx="4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1A91FF73-71B7-4851-9C0D-6874742BC8A3}"/>
              </a:ext>
            </a:extLst>
          </p:cNvPr>
          <p:cNvSpPr>
            <a:spLocks noGrp="1"/>
          </p:cNvSpPr>
          <p:nvPr>
            <p:ph type="body" sz="quarter" idx="4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8" name="Text Placeholder 267">
            <a:extLst>
              <a:ext uri="{FF2B5EF4-FFF2-40B4-BE49-F238E27FC236}">
                <a16:creationId xmlns:a16="http://schemas.microsoft.com/office/drawing/2014/main" id="{22F34A3C-9021-42BD-8D6B-06C950260809}"/>
              </a:ext>
            </a:extLst>
          </p:cNvPr>
          <p:cNvSpPr>
            <a:spLocks noGrp="1"/>
          </p:cNvSpPr>
          <p:nvPr>
            <p:ph type="body" sz="quarter" idx="4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id="{D4532ABF-7931-44F4-8FB2-9E1438ECC337}"/>
              </a:ext>
            </a:extLst>
          </p:cNvPr>
          <p:cNvSpPr>
            <a:spLocks noGrp="1"/>
          </p:cNvSpPr>
          <p:nvPr>
            <p:ph type="body" sz="quarter" idx="4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4CD4256E-975F-445B-B48F-A15BB7202E7B}"/>
              </a:ext>
            </a:extLst>
          </p:cNvPr>
          <p:cNvSpPr>
            <a:spLocks noGrp="1"/>
          </p:cNvSpPr>
          <p:nvPr>
            <p:ph type="body" sz="quarter" idx="4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43B895BB-9EBD-43B3-8710-D86DEAD66448}"/>
              </a:ext>
            </a:extLst>
          </p:cNvPr>
          <p:cNvSpPr>
            <a:spLocks noGrp="1"/>
          </p:cNvSpPr>
          <p:nvPr>
            <p:ph type="body" sz="quarter" idx="4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id="{4CE71FB5-6B17-4C3E-B1E4-F72EC0136A4B}"/>
              </a:ext>
            </a:extLst>
          </p:cNvPr>
          <p:cNvSpPr>
            <a:spLocks noGrp="1"/>
          </p:cNvSpPr>
          <p:nvPr>
            <p:ph type="body" sz="quarter" idx="4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AF5DB521-2D09-4BBA-BBE4-1FE4C3228EE2}"/>
              </a:ext>
            </a:extLst>
          </p:cNvPr>
          <p:cNvSpPr>
            <a:spLocks noGrp="1"/>
          </p:cNvSpPr>
          <p:nvPr>
            <p:ph type="body" sz="quarter" idx="4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4" name="Text Placeholder 273">
            <a:extLst>
              <a:ext uri="{FF2B5EF4-FFF2-40B4-BE49-F238E27FC236}">
                <a16:creationId xmlns:a16="http://schemas.microsoft.com/office/drawing/2014/main" id="{169A00B1-D3BD-46B7-819D-28DA664EF403}"/>
              </a:ext>
            </a:extLst>
          </p:cNvPr>
          <p:cNvSpPr>
            <a:spLocks noGrp="1"/>
          </p:cNvSpPr>
          <p:nvPr>
            <p:ph type="body" sz="quarter" idx="4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5" name="Text Placeholder 274">
            <a:extLst>
              <a:ext uri="{FF2B5EF4-FFF2-40B4-BE49-F238E27FC236}">
                <a16:creationId xmlns:a16="http://schemas.microsoft.com/office/drawing/2014/main" id="{B792DC4F-79BC-4869-AFB4-350B509C9403}"/>
              </a:ext>
            </a:extLst>
          </p:cNvPr>
          <p:cNvSpPr>
            <a:spLocks noGrp="1"/>
          </p:cNvSpPr>
          <p:nvPr>
            <p:ph type="body" sz="quarter" idx="4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6" name="Text Placeholder 275">
            <a:extLst>
              <a:ext uri="{FF2B5EF4-FFF2-40B4-BE49-F238E27FC236}">
                <a16:creationId xmlns:a16="http://schemas.microsoft.com/office/drawing/2014/main" id="{498D9262-2C42-447F-B548-625825CD2EB8}"/>
              </a:ext>
            </a:extLst>
          </p:cNvPr>
          <p:cNvSpPr>
            <a:spLocks noGrp="1"/>
          </p:cNvSpPr>
          <p:nvPr>
            <p:ph type="body" sz="quarter" idx="4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7" name="Text Placeholder 276">
            <a:extLst>
              <a:ext uri="{FF2B5EF4-FFF2-40B4-BE49-F238E27FC236}">
                <a16:creationId xmlns:a16="http://schemas.microsoft.com/office/drawing/2014/main" id="{1FF034B7-3E21-465A-899D-E3658E2DFD89}"/>
              </a:ext>
            </a:extLst>
          </p:cNvPr>
          <p:cNvSpPr>
            <a:spLocks noGrp="1"/>
          </p:cNvSpPr>
          <p:nvPr>
            <p:ph type="body" sz="quarter" idx="4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8" name="Text Placeholder 277">
            <a:extLst>
              <a:ext uri="{FF2B5EF4-FFF2-40B4-BE49-F238E27FC236}">
                <a16:creationId xmlns:a16="http://schemas.microsoft.com/office/drawing/2014/main" id="{8C6482DF-7BE2-444D-8461-1C89D322BBE5}"/>
              </a:ext>
            </a:extLst>
          </p:cNvPr>
          <p:cNvSpPr>
            <a:spLocks noGrp="1"/>
          </p:cNvSpPr>
          <p:nvPr>
            <p:ph type="body" sz="quarter" idx="4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9" name="Text Placeholder 278">
            <a:extLst>
              <a:ext uri="{FF2B5EF4-FFF2-40B4-BE49-F238E27FC236}">
                <a16:creationId xmlns:a16="http://schemas.microsoft.com/office/drawing/2014/main" id="{93DCA7EB-1D89-42AF-95F7-50E9D78ED030}"/>
              </a:ext>
            </a:extLst>
          </p:cNvPr>
          <p:cNvSpPr>
            <a:spLocks noGrp="1"/>
          </p:cNvSpPr>
          <p:nvPr>
            <p:ph type="body" sz="quarter" idx="4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0" name="Text Placeholder 279">
            <a:extLst>
              <a:ext uri="{FF2B5EF4-FFF2-40B4-BE49-F238E27FC236}">
                <a16:creationId xmlns:a16="http://schemas.microsoft.com/office/drawing/2014/main" id="{1445B5CA-F7AE-4D55-9B21-D8EDD156D492}"/>
              </a:ext>
            </a:extLst>
          </p:cNvPr>
          <p:cNvSpPr>
            <a:spLocks noGrp="1"/>
          </p:cNvSpPr>
          <p:nvPr>
            <p:ph type="body" sz="quarter" idx="4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1" name="Text Placeholder 280">
            <a:extLst>
              <a:ext uri="{FF2B5EF4-FFF2-40B4-BE49-F238E27FC236}">
                <a16:creationId xmlns:a16="http://schemas.microsoft.com/office/drawing/2014/main" id="{4097412C-7ADC-409C-A34D-1764DB39C470}"/>
              </a:ext>
            </a:extLst>
          </p:cNvPr>
          <p:cNvSpPr>
            <a:spLocks noGrp="1"/>
          </p:cNvSpPr>
          <p:nvPr>
            <p:ph type="body" sz="quarter" idx="4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2" name="Text Placeholder 281">
            <a:extLst>
              <a:ext uri="{FF2B5EF4-FFF2-40B4-BE49-F238E27FC236}">
                <a16:creationId xmlns:a16="http://schemas.microsoft.com/office/drawing/2014/main" id="{7AB26621-8354-4139-8CA8-82E1CCE4F2D6}"/>
              </a:ext>
            </a:extLst>
          </p:cNvPr>
          <p:cNvSpPr>
            <a:spLocks noGrp="1"/>
          </p:cNvSpPr>
          <p:nvPr>
            <p:ph type="body" sz="quarter" idx="4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3" name="Text Placeholder 282">
            <a:extLst>
              <a:ext uri="{FF2B5EF4-FFF2-40B4-BE49-F238E27FC236}">
                <a16:creationId xmlns:a16="http://schemas.microsoft.com/office/drawing/2014/main" id="{2E392208-2BAA-4704-898D-E7A198813B19}"/>
              </a:ext>
            </a:extLst>
          </p:cNvPr>
          <p:cNvSpPr>
            <a:spLocks noGrp="1"/>
          </p:cNvSpPr>
          <p:nvPr>
            <p:ph type="body" sz="quarter" idx="4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4" name="Text Placeholder 283">
            <a:extLst>
              <a:ext uri="{FF2B5EF4-FFF2-40B4-BE49-F238E27FC236}">
                <a16:creationId xmlns:a16="http://schemas.microsoft.com/office/drawing/2014/main" id="{F77468FE-DC2A-4347-BC12-8374CACB84A7}"/>
              </a:ext>
            </a:extLst>
          </p:cNvPr>
          <p:cNvSpPr>
            <a:spLocks noGrp="1"/>
          </p:cNvSpPr>
          <p:nvPr>
            <p:ph type="body" sz="quarter" idx="4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6B969205-A5C9-466C-8955-F2134151C731}"/>
              </a:ext>
            </a:extLst>
          </p:cNvPr>
          <p:cNvSpPr>
            <a:spLocks noGrp="1"/>
          </p:cNvSpPr>
          <p:nvPr>
            <p:ph type="body" sz="quarter" idx="4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6E1859A3-520F-48F0-BCA4-FA24C5D29AF8}"/>
              </a:ext>
            </a:extLst>
          </p:cNvPr>
          <p:cNvSpPr>
            <a:spLocks noGrp="1"/>
          </p:cNvSpPr>
          <p:nvPr>
            <p:ph type="body" sz="quarter" idx="4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7" name="Text Placeholder 286">
            <a:extLst>
              <a:ext uri="{FF2B5EF4-FFF2-40B4-BE49-F238E27FC236}">
                <a16:creationId xmlns:a16="http://schemas.microsoft.com/office/drawing/2014/main" id="{496AC170-8150-4900-BE01-FA66A9037A03}"/>
              </a:ext>
            </a:extLst>
          </p:cNvPr>
          <p:cNvSpPr>
            <a:spLocks noGrp="1"/>
          </p:cNvSpPr>
          <p:nvPr>
            <p:ph type="body" sz="quarter" idx="4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8" name="Text Placeholder 287">
            <a:extLst>
              <a:ext uri="{FF2B5EF4-FFF2-40B4-BE49-F238E27FC236}">
                <a16:creationId xmlns:a16="http://schemas.microsoft.com/office/drawing/2014/main" id="{E2DD25AE-C852-49F1-8F69-7A870F039C36}"/>
              </a:ext>
            </a:extLst>
          </p:cNvPr>
          <p:cNvSpPr>
            <a:spLocks noGrp="1"/>
          </p:cNvSpPr>
          <p:nvPr>
            <p:ph type="body" sz="quarter" idx="4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9" name="Text Placeholder 288">
            <a:extLst>
              <a:ext uri="{FF2B5EF4-FFF2-40B4-BE49-F238E27FC236}">
                <a16:creationId xmlns:a16="http://schemas.microsoft.com/office/drawing/2014/main" id="{311E9F63-27F1-4382-9C5D-105D875BFE09}"/>
              </a:ext>
            </a:extLst>
          </p:cNvPr>
          <p:cNvSpPr>
            <a:spLocks noGrp="1"/>
          </p:cNvSpPr>
          <p:nvPr>
            <p:ph type="body" sz="quarter" idx="4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55BCECF9-6258-4196-B5AB-1C56B1268166}"/>
              </a:ext>
            </a:extLst>
          </p:cNvPr>
          <p:cNvSpPr>
            <a:spLocks noGrp="1"/>
          </p:cNvSpPr>
          <p:nvPr>
            <p:ph type="body" sz="quarter" idx="4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1" name="Text Placeholder 290">
            <a:extLst>
              <a:ext uri="{FF2B5EF4-FFF2-40B4-BE49-F238E27FC236}">
                <a16:creationId xmlns:a16="http://schemas.microsoft.com/office/drawing/2014/main" id="{00C39DF4-B4F6-41F2-B056-23E8D83CD60C}"/>
              </a:ext>
            </a:extLst>
          </p:cNvPr>
          <p:cNvSpPr>
            <a:spLocks noGrp="1"/>
          </p:cNvSpPr>
          <p:nvPr>
            <p:ph type="body" sz="quarter" idx="4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2" name="Text Placeholder 291">
            <a:extLst>
              <a:ext uri="{FF2B5EF4-FFF2-40B4-BE49-F238E27FC236}">
                <a16:creationId xmlns:a16="http://schemas.microsoft.com/office/drawing/2014/main" id="{F54C3070-E765-4B0A-81C4-7B6E6FAE6790}"/>
              </a:ext>
            </a:extLst>
          </p:cNvPr>
          <p:cNvSpPr>
            <a:spLocks noGrp="1"/>
          </p:cNvSpPr>
          <p:nvPr>
            <p:ph type="body" sz="quarter" idx="4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3" name="Text Placeholder 292">
            <a:extLst>
              <a:ext uri="{FF2B5EF4-FFF2-40B4-BE49-F238E27FC236}">
                <a16:creationId xmlns:a16="http://schemas.microsoft.com/office/drawing/2014/main" id="{12F03E1A-4072-4C6D-8C98-8B8905330755}"/>
              </a:ext>
            </a:extLst>
          </p:cNvPr>
          <p:cNvSpPr>
            <a:spLocks noGrp="1"/>
          </p:cNvSpPr>
          <p:nvPr>
            <p:ph type="body" sz="quarter" idx="4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4" name="Text Placeholder 293">
            <a:extLst>
              <a:ext uri="{FF2B5EF4-FFF2-40B4-BE49-F238E27FC236}">
                <a16:creationId xmlns:a16="http://schemas.microsoft.com/office/drawing/2014/main" id="{8E59B471-022D-4224-83E8-8D0CB05FB119}"/>
              </a:ext>
            </a:extLst>
          </p:cNvPr>
          <p:cNvSpPr>
            <a:spLocks noGrp="1"/>
          </p:cNvSpPr>
          <p:nvPr>
            <p:ph type="body" sz="quarter" idx="4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5" name="Text Placeholder 294">
            <a:extLst>
              <a:ext uri="{FF2B5EF4-FFF2-40B4-BE49-F238E27FC236}">
                <a16:creationId xmlns:a16="http://schemas.microsoft.com/office/drawing/2014/main" id="{03E7503B-0799-4EA3-9DBD-A1D1F4CB472C}"/>
              </a:ext>
            </a:extLst>
          </p:cNvPr>
          <p:cNvSpPr>
            <a:spLocks noGrp="1"/>
          </p:cNvSpPr>
          <p:nvPr>
            <p:ph type="body" sz="quarter" idx="4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6" name="Text Placeholder 295">
            <a:extLst>
              <a:ext uri="{FF2B5EF4-FFF2-40B4-BE49-F238E27FC236}">
                <a16:creationId xmlns:a16="http://schemas.microsoft.com/office/drawing/2014/main" id="{A957F27B-5500-4E79-B105-8D84E706D34B}"/>
              </a:ext>
            </a:extLst>
          </p:cNvPr>
          <p:cNvSpPr>
            <a:spLocks noGrp="1"/>
          </p:cNvSpPr>
          <p:nvPr>
            <p:ph type="body" sz="quarter" idx="4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7" name="Text Placeholder 296">
            <a:extLst>
              <a:ext uri="{FF2B5EF4-FFF2-40B4-BE49-F238E27FC236}">
                <a16:creationId xmlns:a16="http://schemas.microsoft.com/office/drawing/2014/main" id="{CC540E59-BB77-43E2-8662-9A63F48C7F82}"/>
              </a:ext>
            </a:extLst>
          </p:cNvPr>
          <p:cNvSpPr>
            <a:spLocks noGrp="1"/>
          </p:cNvSpPr>
          <p:nvPr>
            <p:ph type="body" sz="quarter" idx="4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8" name="Text Placeholder 297">
            <a:extLst>
              <a:ext uri="{FF2B5EF4-FFF2-40B4-BE49-F238E27FC236}">
                <a16:creationId xmlns:a16="http://schemas.microsoft.com/office/drawing/2014/main" id="{05F5DE1D-91BA-47C6-A5D1-A210DECC25D4}"/>
              </a:ext>
            </a:extLst>
          </p:cNvPr>
          <p:cNvSpPr>
            <a:spLocks noGrp="1"/>
          </p:cNvSpPr>
          <p:nvPr>
            <p:ph type="body" sz="quarter" idx="4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9" name="Text Placeholder 298">
            <a:extLst>
              <a:ext uri="{FF2B5EF4-FFF2-40B4-BE49-F238E27FC236}">
                <a16:creationId xmlns:a16="http://schemas.microsoft.com/office/drawing/2014/main" id="{E0EFADB6-D981-4DF5-94CE-7AB089F64A0C}"/>
              </a:ext>
            </a:extLst>
          </p:cNvPr>
          <p:cNvSpPr>
            <a:spLocks noGrp="1"/>
          </p:cNvSpPr>
          <p:nvPr>
            <p:ph type="body" sz="quarter" idx="4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0" name="Text Placeholder 299">
            <a:extLst>
              <a:ext uri="{FF2B5EF4-FFF2-40B4-BE49-F238E27FC236}">
                <a16:creationId xmlns:a16="http://schemas.microsoft.com/office/drawing/2014/main" id="{C1367DCD-0E41-4E46-AB7B-92845B581741}"/>
              </a:ext>
            </a:extLst>
          </p:cNvPr>
          <p:cNvSpPr>
            <a:spLocks noGrp="1"/>
          </p:cNvSpPr>
          <p:nvPr>
            <p:ph type="body" sz="quarter" idx="4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1" name="Text Placeholder 300">
            <a:extLst>
              <a:ext uri="{FF2B5EF4-FFF2-40B4-BE49-F238E27FC236}">
                <a16:creationId xmlns:a16="http://schemas.microsoft.com/office/drawing/2014/main" id="{D0F7A58D-B8EA-4DCA-97F0-4070DA80FD77}"/>
              </a:ext>
            </a:extLst>
          </p:cNvPr>
          <p:cNvSpPr>
            <a:spLocks noGrp="1"/>
          </p:cNvSpPr>
          <p:nvPr>
            <p:ph type="body" sz="quarter" idx="461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95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653785-599E-4277-9AC3-1214BAA2E79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F25EF-3A68-4D0C-9CCD-D1E30E87BEB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7CD23-6692-40D0-AD4B-FE14DCC585D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0A9DF-CF4B-4460-8417-59D6A4A0DEE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536103-D7E0-4AA9-82FB-DFEDD6D5E31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8084A3-C665-4382-9B2A-7EBE6F2ACBD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F15A32-4371-4078-B600-D176D1CF876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90E557A-211A-4BBC-9DB7-FDB1F0C8D1B4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71A1AC-8E59-44ED-8D9A-7E561070E7B8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5B33CB-A101-4ABF-90C4-F1F0C67180C7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6E699D3-241B-4AC3-9F00-D8AEDF73123C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9F80F45-0D60-4D4F-9EA1-F2652E1016B6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E88B7F4-514D-4FA5-873C-F89345785B7E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05D9164-A6D9-4FAD-87DE-A5EA23BDA9D1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AEBED72-B0E8-4C1D-A819-A8517C2F91B6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CCA5B1C-B004-4C79-88D9-28E0CA3A3096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B66E0EB-239D-4149-9F53-0FA59C3AEA12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4C8FB28-447D-4F02-BA39-070406AE2D33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7296470-DC79-4D1B-BD7F-360EED0D504E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7FEB1D0-379E-4416-8CB1-F5119053B2B2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8890105-2FD2-42D9-9197-7ED1A0D967AA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323E427-7314-4B01-98A4-36431D3C650A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D326120-F003-487F-B654-463DFAB6A980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569BE3E-7018-4401-A4C4-1834704EB4EB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A565324-14DC-40D4-86D7-67A5E59D3B19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20C196D-720D-4DD8-9825-97A051EE0895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2E7A906-978B-4DEA-9908-D4A3F13BF8C8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2649CD2-752F-4FB0-9A53-B2250237B69F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CF48F27-D702-43F4-AFBF-85AE6B53AD94}"/>
              </a:ext>
            </a:extLst>
          </p:cNvPr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184D07A-8CB7-4A52-982C-453883682AA5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4D2783D-B1C4-48B7-8E6D-2AAF7D0BC363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7A4F30D-B70B-4609-ADAE-834C0BBC3E96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3EFEF4C-C16F-41A7-BEEA-D07FAEFF0E6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C6E2C66-8465-4EC3-80C5-462987BF2924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AB248F5-F318-4CF6-AFBF-3864B6B7A6B6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5E7324CE-19DD-4361-8661-D94EF4717396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16150982-F5DE-4B0D-92E7-D7595730B5F4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46FB096-31DB-4E9D-ADB9-93EC5C0C9FB1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0B54604-10A7-491B-BBAE-0D46C7E71A67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02516D0D-8922-4636-86FC-D032EEA490D5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3898BAB0-B1DA-4566-AA38-A42BEB13A07F}"/>
              </a:ext>
            </a:extLst>
          </p:cNvPr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A7670219-D535-4E8E-AF67-AC23DC382267}"/>
              </a:ext>
            </a:extLst>
          </p:cNvPr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A50CACED-C8F1-4DE6-8AB0-F7707B0863C3}"/>
              </a:ext>
            </a:extLst>
          </p:cNvPr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930B0FFD-0CFD-4CBA-A442-6EC9575F0DD9}"/>
              </a:ext>
            </a:extLst>
          </p:cNvPr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2052C7A0-A71C-42B7-83F0-087C3DCE8605}"/>
              </a:ext>
            </a:extLst>
          </p:cNvPr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4936C348-4E75-4F95-8AE8-BAEA51110EA9}"/>
              </a:ext>
            </a:extLst>
          </p:cNvPr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04A7D50-A14D-4FA7-BAF9-B6F7E878A9C1}"/>
              </a:ext>
            </a:extLst>
          </p:cNvPr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7BA2DDF-480D-4F83-B844-70C7AD0F2610}"/>
              </a:ext>
            </a:extLst>
          </p:cNvPr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E80A9207-1666-437E-A2DE-B4660C3A7502}"/>
              </a:ext>
            </a:extLst>
          </p:cNvPr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113F766-8F99-4BD2-917E-7F99149D32BD}"/>
              </a:ext>
            </a:extLst>
          </p:cNvPr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D808D33-0E71-4537-8957-B66BC50A89D0}"/>
              </a:ext>
            </a:extLst>
          </p:cNvPr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A869FDD-3100-48B8-84BC-039A2815C7F3}"/>
              </a:ext>
            </a:extLst>
          </p:cNvPr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A7B7B85-9607-4FBE-9108-1C0E4FE759D9}"/>
              </a:ext>
            </a:extLst>
          </p:cNvPr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9BEA33D3-60C2-4A51-819D-B0F32D00EE5B}"/>
              </a:ext>
            </a:extLst>
          </p:cNvPr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5E86B52-B8DB-48E9-B7E9-F8775A726746}"/>
              </a:ext>
            </a:extLst>
          </p:cNvPr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56C82E5D-B509-460D-999C-E21A0078907A}"/>
              </a:ext>
            </a:extLst>
          </p:cNvPr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91126541-7F20-4999-99EC-7092CC9597E5}"/>
              </a:ext>
            </a:extLst>
          </p:cNvPr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24EEA5BC-DAEE-4C74-9B04-F18FED34461C}"/>
              </a:ext>
            </a:extLst>
          </p:cNvPr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7F23FC8A-1544-4CBA-98A6-8F41E6B0F1BF}"/>
              </a:ext>
            </a:extLst>
          </p:cNvPr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4341E9CA-8C57-4CE5-8A6C-F805E84698DD}"/>
              </a:ext>
            </a:extLst>
          </p:cNvPr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7AA81BEB-AE42-4491-983E-2B35BD5044B1}"/>
              </a:ext>
            </a:extLst>
          </p:cNvPr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D107505F-54ED-42D5-855A-A0304871E637}"/>
              </a:ext>
            </a:extLst>
          </p:cNvPr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3A0FAC9E-5472-43CE-9E98-25DBF0869113}"/>
              </a:ext>
            </a:extLst>
          </p:cNvPr>
          <p:cNvSpPr>
            <a:spLocks noGrp="1"/>
          </p:cNvSpPr>
          <p:nvPr>
            <p:ph type="body" sz="quarter" idx="19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5A8F042D-191F-46AB-8920-BE7365ED4111}"/>
              </a:ext>
            </a:extLst>
          </p:cNvPr>
          <p:cNvSpPr>
            <a:spLocks noGrp="1"/>
          </p:cNvSpPr>
          <p:nvPr>
            <p:ph type="body" sz="quarter" idx="196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BA8A0305-36BE-4BB0-91B4-EDB2EDED7EF1}"/>
              </a:ext>
            </a:extLst>
          </p:cNvPr>
          <p:cNvSpPr>
            <a:spLocks noGrp="1"/>
          </p:cNvSpPr>
          <p:nvPr>
            <p:ph type="body" sz="quarter" idx="19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EB7339A8-E89E-449D-800B-8D2C0C9D45F3}"/>
              </a:ext>
            </a:extLst>
          </p:cNvPr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5761FF9C-0DC0-478D-A80A-ECE8D1A6F29C}"/>
              </a:ext>
            </a:extLst>
          </p:cNvPr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B3F1840F-AB4D-4BD1-9C71-6B707DC6CE8B}"/>
              </a:ext>
            </a:extLst>
          </p:cNvPr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A1484B87-700B-4601-8CEA-6812F38C07D4}"/>
              </a:ext>
            </a:extLst>
          </p:cNvPr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4F59E708-5FA1-4022-8D4F-6DFAE1E3EC3C}"/>
              </a:ext>
            </a:extLst>
          </p:cNvPr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FF72C42C-9F65-42E5-AA9B-C804802AF4C2}"/>
              </a:ext>
            </a:extLst>
          </p:cNvPr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087279D2-C4E4-4C84-8199-E7D62EEE4940}"/>
              </a:ext>
            </a:extLst>
          </p:cNvPr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AC1DEEE4-FD43-469D-ABB9-3C8A4704B671}"/>
              </a:ext>
            </a:extLst>
          </p:cNvPr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AE885BB8-A01B-4BD5-ADAB-A102B9D5D72A}"/>
              </a:ext>
            </a:extLst>
          </p:cNvPr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9690A059-A1CC-4857-BD8F-678E986BF514}"/>
              </a:ext>
            </a:extLst>
          </p:cNvPr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0B2CF8F9-8760-434F-809D-F985E4C18417}"/>
              </a:ext>
            </a:extLst>
          </p:cNvPr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97C0310B-86EC-4432-AD86-58B79DDA11BE}"/>
              </a:ext>
            </a:extLst>
          </p:cNvPr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C6F71101-AA4E-4A6A-B639-4ADBA96DACBD}"/>
              </a:ext>
            </a:extLst>
          </p:cNvPr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C4CFB075-16D6-48B4-BBEC-455857672C24}"/>
              </a:ext>
            </a:extLst>
          </p:cNvPr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E34F39A4-3C7A-48BB-83E6-B85A4243B63D}"/>
              </a:ext>
            </a:extLst>
          </p:cNvPr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519B57D9-C0E0-41C8-B81D-A813D611921F}"/>
              </a:ext>
            </a:extLst>
          </p:cNvPr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C057BFD2-9BD6-4667-B296-D3B09D710C17}"/>
              </a:ext>
            </a:extLst>
          </p:cNvPr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5216A3B-8F07-4DA2-A47B-A0DD7BCC9226}"/>
              </a:ext>
            </a:extLst>
          </p:cNvPr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336967F1-15F4-4EE9-B6CC-CE7D630DBD53}"/>
              </a:ext>
            </a:extLst>
          </p:cNvPr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F080D4ED-4C78-40B1-9C9E-11ECD04DD6CE}"/>
              </a:ext>
            </a:extLst>
          </p:cNvPr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3039374B-C277-4814-B870-A0BB70B95DA5}"/>
              </a:ext>
            </a:extLst>
          </p:cNvPr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7BE79F23-1666-4E44-8D1A-1E0CBE148510}"/>
              </a:ext>
            </a:extLst>
          </p:cNvPr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47CCF040-8AA9-40D4-8FB1-389117480624}"/>
              </a:ext>
            </a:extLst>
          </p:cNvPr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BBFAD94E-F2DE-4A04-A462-FD73FFA01A32}"/>
              </a:ext>
            </a:extLst>
          </p:cNvPr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358F5559-3153-4EBB-A089-DB238C9EF65F}"/>
              </a:ext>
            </a:extLst>
          </p:cNvPr>
          <p:cNvSpPr>
            <a:spLocks noGrp="1"/>
          </p:cNvSpPr>
          <p:nvPr>
            <p:ph type="body" sz="quarter" idx="2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58F54048-3292-4A0C-A5BF-EF781C606087}"/>
              </a:ext>
            </a:extLst>
          </p:cNvPr>
          <p:cNvSpPr>
            <a:spLocks noGrp="1"/>
          </p:cNvSpPr>
          <p:nvPr>
            <p:ph type="body" sz="quarter" idx="2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CA71515D-63FC-417F-8B49-939D828AC4EB}"/>
              </a:ext>
            </a:extLst>
          </p:cNvPr>
          <p:cNvSpPr>
            <a:spLocks noGrp="1"/>
          </p:cNvSpPr>
          <p:nvPr>
            <p:ph type="body" sz="quarter" idx="2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8344C2B4-F513-44C6-B590-8947DD1D4D59}"/>
              </a:ext>
            </a:extLst>
          </p:cNvPr>
          <p:cNvSpPr>
            <a:spLocks noGrp="1"/>
          </p:cNvSpPr>
          <p:nvPr>
            <p:ph type="body" sz="quarter" idx="2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4924E5A3-E657-41A5-B431-2B1C3CDE734D}"/>
              </a:ext>
            </a:extLst>
          </p:cNvPr>
          <p:cNvSpPr>
            <a:spLocks noGrp="1"/>
          </p:cNvSpPr>
          <p:nvPr>
            <p:ph type="body" sz="quarter" idx="2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19AACF40-EF79-4A06-84EE-7597962EB0B9}"/>
              </a:ext>
            </a:extLst>
          </p:cNvPr>
          <p:cNvSpPr>
            <a:spLocks noGrp="1"/>
          </p:cNvSpPr>
          <p:nvPr>
            <p:ph type="body" sz="quarter" idx="2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970F2CDC-CAFD-4A85-A0BA-09BF53C2443B}"/>
              </a:ext>
            </a:extLst>
          </p:cNvPr>
          <p:cNvSpPr>
            <a:spLocks noGrp="1"/>
          </p:cNvSpPr>
          <p:nvPr>
            <p:ph type="body" sz="quarter" idx="2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E051BFDA-9C26-45B7-9B58-7A5B9CECB728}"/>
              </a:ext>
            </a:extLst>
          </p:cNvPr>
          <p:cNvSpPr>
            <a:spLocks noGrp="1"/>
          </p:cNvSpPr>
          <p:nvPr>
            <p:ph type="body" sz="quarter" idx="2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036B279D-0CAD-4547-8483-89087D824C06}"/>
              </a:ext>
            </a:extLst>
          </p:cNvPr>
          <p:cNvSpPr>
            <a:spLocks noGrp="1"/>
          </p:cNvSpPr>
          <p:nvPr>
            <p:ph type="body" sz="quarter" idx="2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83703BFC-7AC7-41DC-86EB-586DD73990F5}"/>
              </a:ext>
            </a:extLst>
          </p:cNvPr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CF802B91-8660-4AD1-B67B-70480C99C5DB}"/>
              </a:ext>
            </a:extLst>
          </p:cNvPr>
          <p:cNvSpPr>
            <a:spLocks noGrp="1"/>
          </p:cNvSpPr>
          <p:nvPr>
            <p:ph type="body" sz="quarter" idx="2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BB31D213-8676-472A-B5F3-26FE353BCA9D}"/>
              </a:ext>
            </a:extLst>
          </p:cNvPr>
          <p:cNvSpPr>
            <a:spLocks noGrp="1"/>
          </p:cNvSpPr>
          <p:nvPr>
            <p:ph type="body" sz="quarter" idx="2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558DDF7B-7984-4317-B8C5-FBEE95A57C99}"/>
              </a:ext>
            </a:extLst>
          </p:cNvPr>
          <p:cNvSpPr>
            <a:spLocks noGrp="1"/>
          </p:cNvSpPr>
          <p:nvPr>
            <p:ph type="body" sz="quarter" idx="2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D75DDADD-175B-4A82-A36C-6734289C31AB}"/>
              </a:ext>
            </a:extLst>
          </p:cNvPr>
          <p:cNvSpPr>
            <a:spLocks noGrp="1"/>
          </p:cNvSpPr>
          <p:nvPr>
            <p:ph type="body" sz="quarter" idx="2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8D628F31-D632-45F6-A7F9-F14742EE2A68}"/>
              </a:ext>
            </a:extLst>
          </p:cNvPr>
          <p:cNvSpPr>
            <a:spLocks noGrp="1"/>
          </p:cNvSpPr>
          <p:nvPr>
            <p:ph type="body" sz="quarter" idx="2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5341C5E0-F190-4459-A3EA-F2F53DEB310D}"/>
              </a:ext>
            </a:extLst>
          </p:cNvPr>
          <p:cNvSpPr>
            <a:spLocks noGrp="1"/>
          </p:cNvSpPr>
          <p:nvPr>
            <p:ph type="body" sz="quarter" idx="2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72F6094D-149D-4394-B2B2-096D54C9300F}"/>
              </a:ext>
            </a:extLst>
          </p:cNvPr>
          <p:cNvSpPr>
            <a:spLocks noGrp="1"/>
          </p:cNvSpPr>
          <p:nvPr>
            <p:ph type="body" sz="quarter" idx="2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958942CB-D169-4B17-8583-3D0053DEB744}"/>
              </a:ext>
            </a:extLst>
          </p:cNvPr>
          <p:cNvSpPr>
            <a:spLocks noGrp="1"/>
          </p:cNvSpPr>
          <p:nvPr>
            <p:ph type="body" sz="quarter" idx="2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A15217E8-6495-4743-BB8A-03BF1C4D4FAD}"/>
              </a:ext>
            </a:extLst>
          </p:cNvPr>
          <p:cNvSpPr>
            <a:spLocks noGrp="1"/>
          </p:cNvSpPr>
          <p:nvPr>
            <p:ph type="body" sz="quarter" idx="2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5607896F-D97E-44DC-B9B0-D528A7AE6B2A}"/>
              </a:ext>
            </a:extLst>
          </p:cNvPr>
          <p:cNvSpPr>
            <a:spLocks noGrp="1"/>
          </p:cNvSpPr>
          <p:nvPr>
            <p:ph type="body" sz="quarter" idx="2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641821F4-27BA-4097-AD2B-844A2B3EDA22}"/>
              </a:ext>
            </a:extLst>
          </p:cNvPr>
          <p:cNvSpPr>
            <a:spLocks noGrp="1"/>
          </p:cNvSpPr>
          <p:nvPr>
            <p:ph type="body" sz="quarter" idx="2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E925548A-A1E7-4C39-A00C-F89A574B21B8}"/>
              </a:ext>
            </a:extLst>
          </p:cNvPr>
          <p:cNvSpPr>
            <a:spLocks noGrp="1"/>
          </p:cNvSpPr>
          <p:nvPr>
            <p:ph type="body" sz="quarter" idx="2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86200CF4-E554-456A-986F-C5CBFBB15842}"/>
              </a:ext>
            </a:extLst>
          </p:cNvPr>
          <p:cNvSpPr>
            <a:spLocks noGrp="1"/>
          </p:cNvSpPr>
          <p:nvPr>
            <p:ph type="body" sz="quarter" idx="2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765D8745-AD63-4AEE-A69C-504EE33FC00D}"/>
              </a:ext>
            </a:extLst>
          </p:cNvPr>
          <p:cNvSpPr>
            <a:spLocks noGrp="1"/>
          </p:cNvSpPr>
          <p:nvPr>
            <p:ph type="body" sz="quarter" idx="2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49B80CA3-B90A-4991-AEB7-C0895979F484}"/>
              </a:ext>
            </a:extLst>
          </p:cNvPr>
          <p:cNvSpPr>
            <a:spLocks noGrp="1"/>
          </p:cNvSpPr>
          <p:nvPr>
            <p:ph type="body" sz="quarter" idx="2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CF869F59-8BF2-49B4-9D8D-C70CEF96B154}"/>
              </a:ext>
            </a:extLst>
          </p:cNvPr>
          <p:cNvSpPr>
            <a:spLocks noGrp="1"/>
          </p:cNvSpPr>
          <p:nvPr>
            <p:ph type="body" sz="quarter" idx="2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7" name="Text Placeholder 116">
            <a:extLst>
              <a:ext uri="{FF2B5EF4-FFF2-40B4-BE49-F238E27FC236}">
                <a16:creationId xmlns:a16="http://schemas.microsoft.com/office/drawing/2014/main" id="{F117A167-63A4-4918-B534-7D0D820441CA}"/>
              </a:ext>
            </a:extLst>
          </p:cNvPr>
          <p:cNvSpPr>
            <a:spLocks noGrp="1"/>
          </p:cNvSpPr>
          <p:nvPr>
            <p:ph type="body" sz="quarter" idx="2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E170D1CB-A0F3-45D3-95D2-76F23E37CF5A}"/>
              </a:ext>
            </a:extLst>
          </p:cNvPr>
          <p:cNvSpPr>
            <a:spLocks noGrp="1"/>
          </p:cNvSpPr>
          <p:nvPr>
            <p:ph type="body" sz="quarter" idx="2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C5D3E3FD-C858-4132-8B89-E94699A627CD}"/>
              </a:ext>
            </a:extLst>
          </p:cNvPr>
          <p:cNvSpPr>
            <a:spLocks noGrp="1"/>
          </p:cNvSpPr>
          <p:nvPr>
            <p:ph type="body" sz="quarter" idx="25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0A70E370-822A-4EB6-A6F6-CB48F68AC5D1}"/>
              </a:ext>
            </a:extLst>
          </p:cNvPr>
          <p:cNvSpPr>
            <a:spLocks noGrp="1"/>
          </p:cNvSpPr>
          <p:nvPr>
            <p:ph type="body" sz="quarter" idx="25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99E05221-E98F-4861-ADCE-D3BACB11861F}"/>
              </a:ext>
            </a:extLst>
          </p:cNvPr>
          <p:cNvSpPr>
            <a:spLocks noGrp="1"/>
          </p:cNvSpPr>
          <p:nvPr>
            <p:ph type="body" sz="quarter" idx="26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22" name="Text Placeholder 121">
            <a:extLst>
              <a:ext uri="{FF2B5EF4-FFF2-40B4-BE49-F238E27FC236}">
                <a16:creationId xmlns:a16="http://schemas.microsoft.com/office/drawing/2014/main" id="{0014BEC9-0618-4D25-917A-DE551D4E4562}"/>
              </a:ext>
            </a:extLst>
          </p:cNvPr>
          <p:cNvSpPr>
            <a:spLocks noGrp="1"/>
          </p:cNvSpPr>
          <p:nvPr>
            <p:ph type="body" sz="quarter" idx="2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35639F51-50A0-4DF6-A219-93EDED126EAB}"/>
              </a:ext>
            </a:extLst>
          </p:cNvPr>
          <p:cNvSpPr>
            <a:spLocks noGrp="1"/>
          </p:cNvSpPr>
          <p:nvPr>
            <p:ph type="body" sz="quarter" idx="2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2B3B7466-AA25-4853-A5CA-775F81659D8D}"/>
              </a:ext>
            </a:extLst>
          </p:cNvPr>
          <p:cNvSpPr>
            <a:spLocks noGrp="1"/>
          </p:cNvSpPr>
          <p:nvPr>
            <p:ph type="body" sz="quarter" idx="2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17FFAAA6-A5C8-4921-BB16-653FB762B14B}"/>
              </a:ext>
            </a:extLst>
          </p:cNvPr>
          <p:cNvSpPr>
            <a:spLocks noGrp="1"/>
          </p:cNvSpPr>
          <p:nvPr>
            <p:ph type="body" sz="quarter" idx="2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BF2FDDAC-E371-4A2E-8811-502E3BDD8676}"/>
              </a:ext>
            </a:extLst>
          </p:cNvPr>
          <p:cNvSpPr>
            <a:spLocks noGrp="1"/>
          </p:cNvSpPr>
          <p:nvPr>
            <p:ph type="body" sz="quarter" idx="2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7" name="Text Placeholder 126">
            <a:extLst>
              <a:ext uri="{FF2B5EF4-FFF2-40B4-BE49-F238E27FC236}">
                <a16:creationId xmlns:a16="http://schemas.microsoft.com/office/drawing/2014/main" id="{3B147658-8F91-42CB-9551-24616094D0A5}"/>
              </a:ext>
            </a:extLst>
          </p:cNvPr>
          <p:cNvSpPr>
            <a:spLocks noGrp="1"/>
          </p:cNvSpPr>
          <p:nvPr>
            <p:ph type="body" sz="quarter" idx="2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6F53DA48-BD6E-4C49-A3F0-ADCD50BB8728}"/>
              </a:ext>
            </a:extLst>
          </p:cNvPr>
          <p:cNvSpPr>
            <a:spLocks noGrp="1"/>
          </p:cNvSpPr>
          <p:nvPr>
            <p:ph type="body" sz="quarter" idx="2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F3DF90CC-F62B-47B8-BC6B-7F40CE9E2E54}"/>
              </a:ext>
            </a:extLst>
          </p:cNvPr>
          <p:cNvSpPr>
            <a:spLocks noGrp="1"/>
          </p:cNvSpPr>
          <p:nvPr>
            <p:ph type="body" sz="quarter" idx="2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ABCE1A05-8753-4FC1-B0B9-D25AE8A7251C}"/>
              </a:ext>
            </a:extLst>
          </p:cNvPr>
          <p:cNvSpPr>
            <a:spLocks noGrp="1"/>
          </p:cNvSpPr>
          <p:nvPr>
            <p:ph type="body" sz="quarter" idx="2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F37B562A-0E42-43FC-87F9-C8FD81AC7A16}"/>
              </a:ext>
            </a:extLst>
          </p:cNvPr>
          <p:cNvSpPr>
            <a:spLocks noGrp="1"/>
          </p:cNvSpPr>
          <p:nvPr>
            <p:ph type="body" sz="quarter" idx="2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A1B43AF5-F912-42BB-B0C0-8F76BD88FA38}"/>
              </a:ext>
            </a:extLst>
          </p:cNvPr>
          <p:cNvSpPr>
            <a:spLocks noGrp="1"/>
          </p:cNvSpPr>
          <p:nvPr>
            <p:ph type="body" sz="quarter" idx="2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E84C754D-576F-4491-8A5D-43DE48C1A7E4}"/>
              </a:ext>
            </a:extLst>
          </p:cNvPr>
          <p:cNvSpPr>
            <a:spLocks noGrp="1"/>
          </p:cNvSpPr>
          <p:nvPr>
            <p:ph type="body" sz="quarter" idx="2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BF7B0B6C-3248-4737-89CF-5B7B517B121D}"/>
              </a:ext>
            </a:extLst>
          </p:cNvPr>
          <p:cNvSpPr>
            <a:spLocks noGrp="1"/>
          </p:cNvSpPr>
          <p:nvPr>
            <p:ph type="body" sz="quarter" idx="2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7264D242-3AA9-485C-B9D1-ADED8A681E6A}"/>
              </a:ext>
            </a:extLst>
          </p:cNvPr>
          <p:cNvSpPr>
            <a:spLocks noGrp="1"/>
          </p:cNvSpPr>
          <p:nvPr>
            <p:ph type="body" sz="quarter" idx="2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A4B46B4B-F419-4DAC-A333-335E87B1BCD1}"/>
              </a:ext>
            </a:extLst>
          </p:cNvPr>
          <p:cNvSpPr>
            <a:spLocks noGrp="1"/>
          </p:cNvSpPr>
          <p:nvPr>
            <p:ph type="body" sz="quarter" idx="2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17159EBD-4196-4D0D-937F-DC4B406FEDAA}"/>
              </a:ext>
            </a:extLst>
          </p:cNvPr>
          <p:cNvSpPr>
            <a:spLocks noGrp="1"/>
          </p:cNvSpPr>
          <p:nvPr>
            <p:ph type="body" sz="quarter" idx="2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38EE3098-B025-4961-AB2B-9F927E785425}"/>
              </a:ext>
            </a:extLst>
          </p:cNvPr>
          <p:cNvSpPr>
            <a:spLocks noGrp="1"/>
          </p:cNvSpPr>
          <p:nvPr>
            <p:ph type="body" sz="quarter" idx="2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11BBC981-EB5E-4A9A-9CF6-1CDCF48CB7F0}"/>
              </a:ext>
            </a:extLst>
          </p:cNvPr>
          <p:cNvSpPr>
            <a:spLocks noGrp="1"/>
          </p:cNvSpPr>
          <p:nvPr>
            <p:ph type="body" sz="quarter" idx="2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31E71DFB-37BB-4C61-ACC8-F81ECA762C6D}"/>
              </a:ext>
            </a:extLst>
          </p:cNvPr>
          <p:cNvSpPr>
            <a:spLocks noGrp="1"/>
          </p:cNvSpPr>
          <p:nvPr>
            <p:ph type="body" sz="quarter" idx="2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BAE7DDF9-F631-49C2-9C47-D32BF56189C1}"/>
              </a:ext>
            </a:extLst>
          </p:cNvPr>
          <p:cNvSpPr>
            <a:spLocks noGrp="1"/>
          </p:cNvSpPr>
          <p:nvPr>
            <p:ph type="body" sz="quarter" idx="2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49DD87C9-2A00-4EE8-BC64-7F2B024C2F7C}"/>
              </a:ext>
            </a:extLst>
          </p:cNvPr>
          <p:cNvSpPr>
            <a:spLocks noGrp="1"/>
          </p:cNvSpPr>
          <p:nvPr>
            <p:ph type="body" sz="quarter" idx="2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711AFFF5-A52E-4673-971A-AECF19EF1137}"/>
              </a:ext>
            </a:extLst>
          </p:cNvPr>
          <p:cNvSpPr>
            <a:spLocks noGrp="1"/>
          </p:cNvSpPr>
          <p:nvPr>
            <p:ph type="body" sz="quarter" idx="28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8F7B61F8-4359-4748-A33D-8D84F362732A}"/>
              </a:ext>
            </a:extLst>
          </p:cNvPr>
          <p:cNvSpPr>
            <a:spLocks noGrp="1"/>
          </p:cNvSpPr>
          <p:nvPr>
            <p:ph type="body" sz="quarter" idx="28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CA06C2D1-9993-4B9B-89E4-744823363A0F}"/>
              </a:ext>
            </a:extLst>
          </p:cNvPr>
          <p:cNvSpPr>
            <a:spLocks noGrp="1"/>
          </p:cNvSpPr>
          <p:nvPr>
            <p:ph type="body" sz="quarter" idx="2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5F76F6B4-86D9-445B-A523-A0D28FF29A82}"/>
              </a:ext>
            </a:extLst>
          </p:cNvPr>
          <p:cNvSpPr>
            <a:spLocks noGrp="1"/>
          </p:cNvSpPr>
          <p:nvPr>
            <p:ph type="body" sz="quarter" idx="2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2E28AA11-95F3-4AE0-BD3B-87C5221E3057}"/>
              </a:ext>
            </a:extLst>
          </p:cNvPr>
          <p:cNvSpPr>
            <a:spLocks noGrp="1"/>
          </p:cNvSpPr>
          <p:nvPr>
            <p:ph type="body" sz="quarter" idx="2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B8DC4B25-DAB5-4ADE-867D-0F86BDFFF63E}"/>
              </a:ext>
            </a:extLst>
          </p:cNvPr>
          <p:cNvSpPr>
            <a:spLocks noGrp="1"/>
          </p:cNvSpPr>
          <p:nvPr>
            <p:ph type="body" sz="quarter" idx="2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48EA2B7D-AB2C-402C-ABD4-812285784384}"/>
              </a:ext>
            </a:extLst>
          </p:cNvPr>
          <p:cNvSpPr>
            <a:spLocks noGrp="1"/>
          </p:cNvSpPr>
          <p:nvPr>
            <p:ph type="body" sz="quarter" idx="2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AE435732-69AC-49DF-A97D-B60389BB67DE}"/>
              </a:ext>
            </a:extLst>
          </p:cNvPr>
          <p:cNvSpPr>
            <a:spLocks noGrp="1"/>
          </p:cNvSpPr>
          <p:nvPr>
            <p:ph type="body" sz="quarter" idx="29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95CD61FE-3A00-4FF4-97EF-BBC030A7F1B3}"/>
              </a:ext>
            </a:extLst>
          </p:cNvPr>
          <p:cNvSpPr>
            <a:spLocks noGrp="1"/>
          </p:cNvSpPr>
          <p:nvPr>
            <p:ph type="body" sz="quarter" idx="29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8A60C4E4-EA4C-41E5-84DD-E4CC278165F6}"/>
              </a:ext>
            </a:extLst>
          </p:cNvPr>
          <p:cNvSpPr>
            <a:spLocks noGrp="1"/>
          </p:cNvSpPr>
          <p:nvPr>
            <p:ph type="body" sz="quarter" idx="29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9CD4340E-5816-47ED-AECA-C3F9BD4885C6}"/>
              </a:ext>
            </a:extLst>
          </p:cNvPr>
          <p:cNvSpPr>
            <a:spLocks noGrp="1"/>
          </p:cNvSpPr>
          <p:nvPr>
            <p:ph type="body" sz="quarter" idx="29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6B53E915-5F96-4FD6-93BF-962ABE037232}"/>
              </a:ext>
            </a:extLst>
          </p:cNvPr>
          <p:cNvSpPr>
            <a:spLocks noGrp="1"/>
          </p:cNvSpPr>
          <p:nvPr>
            <p:ph type="body" sz="quarter" idx="29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6716525-7F51-4D10-95D6-663260C58663}"/>
              </a:ext>
            </a:extLst>
          </p:cNvPr>
          <p:cNvSpPr>
            <a:spLocks noGrp="1"/>
          </p:cNvSpPr>
          <p:nvPr>
            <p:ph type="body" sz="quarter" idx="30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63EAFD34-25B9-4874-97DE-195763D58A4F}"/>
              </a:ext>
            </a:extLst>
          </p:cNvPr>
          <p:cNvSpPr>
            <a:spLocks noGrp="1"/>
          </p:cNvSpPr>
          <p:nvPr>
            <p:ph type="body" sz="quarter" idx="30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7" name="Text Placeholder 156">
            <a:extLst>
              <a:ext uri="{FF2B5EF4-FFF2-40B4-BE49-F238E27FC236}">
                <a16:creationId xmlns:a16="http://schemas.microsoft.com/office/drawing/2014/main" id="{E20FF494-5F50-4ACD-909F-100367DA8C90}"/>
              </a:ext>
            </a:extLst>
          </p:cNvPr>
          <p:cNvSpPr>
            <a:spLocks noGrp="1"/>
          </p:cNvSpPr>
          <p:nvPr>
            <p:ph type="body" sz="quarter" idx="30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470D4FBF-2455-4DEE-A475-3016748A3486}"/>
              </a:ext>
            </a:extLst>
          </p:cNvPr>
          <p:cNvSpPr>
            <a:spLocks noGrp="1"/>
          </p:cNvSpPr>
          <p:nvPr>
            <p:ph type="body" sz="quarter" idx="30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9" name="Text Placeholder 158">
            <a:extLst>
              <a:ext uri="{FF2B5EF4-FFF2-40B4-BE49-F238E27FC236}">
                <a16:creationId xmlns:a16="http://schemas.microsoft.com/office/drawing/2014/main" id="{F14D485C-A20B-4159-8CFA-A923FDD737BA}"/>
              </a:ext>
            </a:extLst>
          </p:cNvPr>
          <p:cNvSpPr>
            <a:spLocks noGrp="1"/>
          </p:cNvSpPr>
          <p:nvPr>
            <p:ph type="body" sz="quarter" idx="30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0" name="Text Placeholder 159">
            <a:extLst>
              <a:ext uri="{FF2B5EF4-FFF2-40B4-BE49-F238E27FC236}">
                <a16:creationId xmlns:a16="http://schemas.microsoft.com/office/drawing/2014/main" id="{A70DBC23-1D01-44EF-B666-EEB203953056}"/>
              </a:ext>
            </a:extLst>
          </p:cNvPr>
          <p:cNvSpPr>
            <a:spLocks noGrp="1"/>
          </p:cNvSpPr>
          <p:nvPr>
            <p:ph type="body" sz="quarter" idx="30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4E11068A-F2D9-45F3-88AF-B1F279DEE5A1}"/>
              </a:ext>
            </a:extLst>
          </p:cNvPr>
          <p:cNvSpPr>
            <a:spLocks noGrp="1"/>
          </p:cNvSpPr>
          <p:nvPr>
            <p:ph type="body" sz="quarter" idx="30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2" name="Text Placeholder 161">
            <a:extLst>
              <a:ext uri="{FF2B5EF4-FFF2-40B4-BE49-F238E27FC236}">
                <a16:creationId xmlns:a16="http://schemas.microsoft.com/office/drawing/2014/main" id="{16842E68-1370-490C-86CC-D09ABCFDA49F}"/>
              </a:ext>
            </a:extLst>
          </p:cNvPr>
          <p:cNvSpPr>
            <a:spLocks noGrp="1"/>
          </p:cNvSpPr>
          <p:nvPr>
            <p:ph type="body" sz="quarter" idx="30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34B1BD12-3403-4CA4-BE95-BD99F20BD4A5}"/>
              </a:ext>
            </a:extLst>
          </p:cNvPr>
          <p:cNvSpPr>
            <a:spLocks noGrp="1"/>
          </p:cNvSpPr>
          <p:nvPr>
            <p:ph type="body" sz="quarter" idx="3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CD48D531-D885-4D21-82E5-BDA7734CE335}"/>
              </a:ext>
            </a:extLst>
          </p:cNvPr>
          <p:cNvSpPr>
            <a:spLocks noGrp="1"/>
          </p:cNvSpPr>
          <p:nvPr>
            <p:ph type="body" sz="quarter" idx="3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823815C2-627E-4DAE-A6AA-34F6853D6697}"/>
              </a:ext>
            </a:extLst>
          </p:cNvPr>
          <p:cNvSpPr>
            <a:spLocks noGrp="1"/>
          </p:cNvSpPr>
          <p:nvPr>
            <p:ph type="body" sz="quarter" idx="3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06D9B3B1-446B-489D-9E38-AB622A02E63C}"/>
              </a:ext>
            </a:extLst>
          </p:cNvPr>
          <p:cNvSpPr>
            <a:spLocks noGrp="1"/>
          </p:cNvSpPr>
          <p:nvPr>
            <p:ph type="body" sz="quarter" idx="3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7" name="Text Placeholder 166">
            <a:extLst>
              <a:ext uri="{FF2B5EF4-FFF2-40B4-BE49-F238E27FC236}">
                <a16:creationId xmlns:a16="http://schemas.microsoft.com/office/drawing/2014/main" id="{FFD84EC4-7E5A-46C0-9FE0-05DA70C8BCB8}"/>
              </a:ext>
            </a:extLst>
          </p:cNvPr>
          <p:cNvSpPr>
            <a:spLocks noGrp="1"/>
          </p:cNvSpPr>
          <p:nvPr>
            <p:ph type="body" sz="quarter" idx="3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4EB247FC-B829-4C6B-B1A7-93C123C8E30B}"/>
              </a:ext>
            </a:extLst>
          </p:cNvPr>
          <p:cNvSpPr>
            <a:spLocks noGrp="1"/>
          </p:cNvSpPr>
          <p:nvPr>
            <p:ph type="body" sz="quarter" idx="3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2653DBDE-F18C-4BA1-8E9A-F693DB550CAB}"/>
              </a:ext>
            </a:extLst>
          </p:cNvPr>
          <p:cNvSpPr>
            <a:spLocks noGrp="1"/>
          </p:cNvSpPr>
          <p:nvPr>
            <p:ph type="body" sz="quarter" idx="3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E457F71F-106B-4AB9-99C3-212DBFD1ACD2}"/>
              </a:ext>
            </a:extLst>
          </p:cNvPr>
          <p:cNvSpPr>
            <a:spLocks noGrp="1"/>
          </p:cNvSpPr>
          <p:nvPr>
            <p:ph type="body" sz="quarter" idx="3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1" name="Text Placeholder 170">
            <a:extLst>
              <a:ext uri="{FF2B5EF4-FFF2-40B4-BE49-F238E27FC236}">
                <a16:creationId xmlns:a16="http://schemas.microsoft.com/office/drawing/2014/main" id="{555CA0C9-C167-4D0C-90F1-15D9522A0C94}"/>
              </a:ext>
            </a:extLst>
          </p:cNvPr>
          <p:cNvSpPr>
            <a:spLocks noGrp="1"/>
          </p:cNvSpPr>
          <p:nvPr>
            <p:ph type="body" sz="quarter" idx="3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2" name="Text Placeholder 171">
            <a:extLst>
              <a:ext uri="{FF2B5EF4-FFF2-40B4-BE49-F238E27FC236}">
                <a16:creationId xmlns:a16="http://schemas.microsoft.com/office/drawing/2014/main" id="{91A83930-F931-4AD1-9562-E5AF0F247588}"/>
              </a:ext>
            </a:extLst>
          </p:cNvPr>
          <p:cNvSpPr>
            <a:spLocks noGrp="1"/>
          </p:cNvSpPr>
          <p:nvPr>
            <p:ph type="body" sz="quarter" idx="3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F01D040A-1DF8-4464-A4F9-710CA4A7D006}"/>
              </a:ext>
            </a:extLst>
          </p:cNvPr>
          <p:cNvSpPr>
            <a:spLocks noGrp="1"/>
          </p:cNvSpPr>
          <p:nvPr>
            <p:ph type="body" sz="quarter" idx="3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084E8C25-CFA5-44DF-AE79-709306AB5EFF}"/>
              </a:ext>
            </a:extLst>
          </p:cNvPr>
          <p:cNvSpPr>
            <a:spLocks noGrp="1"/>
          </p:cNvSpPr>
          <p:nvPr>
            <p:ph type="body" sz="quarter" idx="3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ED21D224-96C7-4EC2-A8E5-D254BA7F4A27}"/>
              </a:ext>
            </a:extLst>
          </p:cNvPr>
          <p:cNvSpPr>
            <a:spLocks noGrp="1"/>
          </p:cNvSpPr>
          <p:nvPr>
            <p:ph type="body" sz="quarter" idx="32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439CDB42-4E75-49C3-AC7B-A48BB8EE4810}"/>
              </a:ext>
            </a:extLst>
          </p:cNvPr>
          <p:cNvSpPr>
            <a:spLocks noGrp="1"/>
          </p:cNvSpPr>
          <p:nvPr>
            <p:ph type="body" sz="quarter" idx="323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77" name="Text Placeholder 176">
            <a:extLst>
              <a:ext uri="{FF2B5EF4-FFF2-40B4-BE49-F238E27FC236}">
                <a16:creationId xmlns:a16="http://schemas.microsoft.com/office/drawing/2014/main" id="{CEDA93E1-9001-4018-A61A-348399A06646}"/>
              </a:ext>
            </a:extLst>
          </p:cNvPr>
          <p:cNvSpPr>
            <a:spLocks noGrp="1"/>
          </p:cNvSpPr>
          <p:nvPr>
            <p:ph type="body" sz="quarter" idx="32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78" name="Text Placeholder 177">
            <a:extLst>
              <a:ext uri="{FF2B5EF4-FFF2-40B4-BE49-F238E27FC236}">
                <a16:creationId xmlns:a16="http://schemas.microsoft.com/office/drawing/2014/main" id="{36B96D54-BE1F-482D-928E-E9939F5BEC49}"/>
              </a:ext>
            </a:extLst>
          </p:cNvPr>
          <p:cNvSpPr>
            <a:spLocks noGrp="1"/>
          </p:cNvSpPr>
          <p:nvPr>
            <p:ph type="body" sz="quarter" idx="32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79" name="Text Placeholder 178">
            <a:extLst>
              <a:ext uri="{FF2B5EF4-FFF2-40B4-BE49-F238E27FC236}">
                <a16:creationId xmlns:a16="http://schemas.microsoft.com/office/drawing/2014/main" id="{4238B248-D66D-40B8-B5AE-942456A2CCA8}"/>
              </a:ext>
            </a:extLst>
          </p:cNvPr>
          <p:cNvSpPr>
            <a:spLocks noGrp="1"/>
          </p:cNvSpPr>
          <p:nvPr>
            <p:ph type="body" sz="quarter" idx="326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0" name="Text Placeholder 179">
            <a:extLst>
              <a:ext uri="{FF2B5EF4-FFF2-40B4-BE49-F238E27FC236}">
                <a16:creationId xmlns:a16="http://schemas.microsoft.com/office/drawing/2014/main" id="{D0C92A6D-DE0A-43B9-87D5-A9261C071F83}"/>
              </a:ext>
            </a:extLst>
          </p:cNvPr>
          <p:cNvSpPr>
            <a:spLocks noGrp="1"/>
          </p:cNvSpPr>
          <p:nvPr>
            <p:ph type="body" sz="quarter" idx="32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1" name="Text Placeholder 180">
            <a:extLst>
              <a:ext uri="{FF2B5EF4-FFF2-40B4-BE49-F238E27FC236}">
                <a16:creationId xmlns:a16="http://schemas.microsoft.com/office/drawing/2014/main" id="{D9A6F25B-FFC4-476C-824E-0EBBC4D2C694}"/>
              </a:ext>
            </a:extLst>
          </p:cNvPr>
          <p:cNvSpPr>
            <a:spLocks noGrp="1"/>
          </p:cNvSpPr>
          <p:nvPr>
            <p:ph type="body" sz="quarter" idx="32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2" name="Text Placeholder 181">
            <a:extLst>
              <a:ext uri="{FF2B5EF4-FFF2-40B4-BE49-F238E27FC236}">
                <a16:creationId xmlns:a16="http://schemas.microsoft.com/office/drawing/2014/main" id="{64852D49-A490-47AE-BD24-1CFE27B3B604}"/>
              </a:ext>
            </a:extLst>
          </p:cNvPr>
          <p:cNvSpPr>
            <a:spLocks noGrp="1"/>
          </p:cNvSpPr>
          <p:nvPr>
            <p:ph type="body" sz="quarter" idx="32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3" name="Text Placeholder 182">
            <a:extLst>
              <a:ext uri="{FF2B5EF4-FFF2-40B4-BE49-F238E27FC236}">
                <a16:creationId xmlns:a16="http://schemas.microsoft.com/office/drawing/2014/main" id="{7FF5BD1A-CD10-4966-AF0F-9FBE14662024}"/>
              </a:ext>
            </a:extLst>
          </p:cNvPr>
          <p:cNvSpPr>
            <a:spLocks noGrp="1"/>
          </p:cNvSpPr>
          <p:nvPr>
            <p:ph type="body" sz="quarter" idx="33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4" name="Text Placeholder 183">
            <a:extLst>
              <a:ext uri="{FF2B5EF4-FFF2-40B4-BE49-F238E27FC236}">
                <a16:creationId xmlns:a16="http://schemas.microsoft.com/office/drawing/2014/main" id="{457F884B-40F5-4E75-BED5-F64FDA31C20A}"/>
              </a:ext>
            </a:extLst>
          </p:cNvPr>
          <p:cNvSpPr>
            <a:spLocks noGrp="1"/>
          </p:cNvSpPr>
          <p:nvPr>
            <p:ph type="body" sz="quarter" idx="3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5" name="Text Placeholder 184">
            <a:extLst>
              <a:ext uri="{FF2B5EF4-FFF2-40B4-BE49-F238E27FC236}">
                <a16:creationId xmlns:a16="http://schemas.microsoft.com/office/drawing/2014/main" id="{3E995772-FE04-4A47-8798-FBB94B2AF834}"/>
              </a:ext>
            </a:extLst>
          </p:cNvPr>
          <p:cNvSpPr>
            <a:spLocks noGrp="1"/>
          </p:cNvSpPr>
          <p:nvPr>
            <p:ph type="body" sz="quarter" idx="33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364CB357-7386-46B3-8007-40B2E574FBBA}"/>
              </a:ext>
            </a:extLst>
          </p:cNvPr>
          <p:cNvSpPr>
            <a:spLocks noGrp="1"/>
          </p:cNvSpPr>
          <p:nvPr>
            <p:ph type="body" sz="quarter" idx="333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7" name="Text Placeholder 186">
            <a:extLst>
              <a:ext uri="{FF2B5EF4-FFF2-40B4-BE49-F238E27FC236}">
                <a16:creationId xmlns:a16="http://schemas.microsoft.com/office/drawing/2014/main" id="{15228536-748F-4A2F-AE40-13A5C8E986E5}"/>
              </a:ext>
            </a:extLst>
          </p:cNvPr>
          <p:cNvSpPr>
            <a:spLocks noGrp="1"/>
          </p:cNvSpPr>
          <p:nvPr>
            <p:ph type="body" sz="quarter" idx="33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8" name="Text Placeholder 187">
            <a:extLst>
              <a:ext uri="{FF2B5EF4-FFF2-40B4-BE49-F238E27FC236}">
                <a16:creationId xmlns:a16="http://schemas.microsoft.com/office/drawing/2014/main" id="{390162C5-75A8-419E-9783-50BB44F15E4E}"/>
              </a:ext>
            </a:extLst>
          </p:cNvPr>
          <p:cNvSpPr>
            <a:spLocks noGrp="1"/>
          </p:cNvSpPr>
          <p:nvPr>
            <p:ph type="body" sz="quarter" idx="33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89" name="Text Placeholder 188">
            <a:extLst>
              <a:ext uri="{FF2B5EF4-FFF2-40B4-BE49-F238E27FC236}">
                <a16:creationId xmlns:a16="http://schemas.microsoft.com/office/drawing/2014/main" id="{0131BC36-AE58-4924-BEFD-D9C4C91080FA}"/>
              </a:ext>
            </a:extLst>
          </p:cNvPr>
          <p:cNvSpPr>
            <a:spLocks noGrp="1"/>
          </p:cNvSpPr>
          <p:nvPr>
            <p:ph type="body" sz="quarter" idx="336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0" name="Text Placeholder 189">
            <a:extLst>
              <a:ext uri="{FF2B5EF4-FFF2-40B4-BE49-F238E27FC236}">
                <a16:creationId xmlns:a16="http://schemas.microsoft.com/office/drawing/2014/main" id="{37139248-2710-4671-A8F3-27800AA8FFFB}"/>
              </a:ext>
            </a:extLst>
          </p:cNvPr>
          <p:cNvSpPr>
            <a:spLocks noGrp="1"/>
          </p:cNvSpPr>
          <p:nvPr>
            <p:ph type="body" sz="quarter" idx="33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1" name="Text Placeholder 190">
            <a:extLst>
              <a:ext uri="{FF2B5EF4-FFF2-40B4-BE49-F238E27FC236}">
                <a16:creationId xmlns:a16="http://schemas.microsoft.com/office/drawing/2014/main" id="{A894B5DA-335D-4D03-9F13-77BEE74A739E}"/>
              </a:ext>
            </a:extLst>
          </p:cNvPr>
          <p:cNvSpPr>
            <a:spLocks noGrp="1"/>
          </p:cNvSpPr>
          <p:nvPr>
            <p:ph type="body" sz="quarter" idx="33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2" name="Text Placeholder 191">
            <a:extLst>
              <a:ext uri="{FF2B5EF4-FFF2-40B4-BE49-F238E27FC236}">
                <a16:creationId xmlns:a16="http://schemas.microsoft.com/office/drawing/2014/main" id="{5FEF5AC1-D2AE-49CF-903F-D5A504963317}"/>
              </a:ext>
            </a:extLst>
          </p:cNvPr>
          <p:cNvSpPr>
            <a:spLocks noGrp="1"/>
          </p:cNvSpPr>
          <p:nvPr>
            <p:ph type="body" sz="quarter" idx="33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3" name="Text Placeholder 192">
            <a:extLst>
              <a:ext uri="{FF2B5EF4-FFF2-40B4-BE49-F238E27FC236}">
                <a16:creationId xmlns:a16="http://schemas.microsoft.com/office/drawing/2014/main" id="{B83057E7-D8D8-40C3-BAB2-2429ED26AA03}"/>
              </a:ext>
            </a:extLst>
          </p:cNvPr>
          <p:cNvSpPr>
            <a:spLocks noGrp="1"/>
          </p:cNvSpPr>
          <p:nvPr>
            <p:ph type="body" sz="quarter" idx="34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4" name="Text Placeholder 193">
            <a:extLst>
              <a:ext uri="{FF2B5EF4-FFF2-40B4-BE49-F238E27FC236}">
                <a16:creationId xmlns:a16="http://schemas.microsoft.com/office/drawing/2014/main" id="{22FB4DEB-CAC5-4950-8C29-FAEAB75DBCEE}"/>
              </a:ext>
            </a:extLst>
          </p:cNvPr>
          <p:cNvSpPr>
            <a:spLocks noGrp="1"/>
          </p:cNvSpPr>
          <p:nvPr>
            <p:ph type="body" sz="quarter" idx="3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5" name="Text Placeholder 194">
            <a:extLst>
              <a:ext uri="{FF2B5EF4-FFF2-40B4-BE49-F238E27FC236}">
                <a16:creationId xmlns:a16="http://schemas.microsoft.com/office/drawing/2014/main" id="{375FC7AF-AAFA-4F41-A7E8-DBC4403A6C00}"/>
              </a:ext>
            </a:extLst>
          </p:cNvPr>
          <p:cNvSpPr>
            <a:spLocks noGrp="1"/>
          </p:cNvSpPr>
          <p:nvPr>
            <p:ph type="body" sz="quarter" idx="34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6" name="Text Placeholder 195">
            <a:extLst>
              <a:ext uri="{FF2B5EF4-FFF2-40B4-BE49-F238E27FC236}">
                <a16:creationId xmlns:a16="http://schemas.microsoft.com/office/drawing/2014/main" id="{7D1B7F1D-342F-4ED0-B3D6-9444142BC244}"/>
              </a:ext>
            </a:extLst>
          </p:cNvPr>
          <p:cNvSpPr>
            <a:spLocks noGrp="1"/>
          </p:cNvSpPr>
          <p:nvPr>
            <p:ph type="body" sz="quarter" idx="343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7" name="Text Placeholder 196">
            <a:extLst>
              <a:ext uri="{FF2B5EF4-FFF2-40B4-BE49-F238E27FC236}">
                <a16:creationId xmlns:a16="http://schemas.microsoft.com/office/drawing/2014/main" id="{420E2E30-629C-4D9C-8202-143818775997}"/>
              </a:ext>
            </a:extLst>
          </p:cNvPr>
          <p:cNvSpPr>
            <a:spLocks noGrp="1"/>
          </p:cNvSpPr>
          <p:nvPr>
            <p:ph type="body" sz="quarter" idx="34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8" name="Text Placeholder 197">
            <a:extLst>
              <a:ext uri="{FF2B5EF4-FFF2-40B4-BE49-F238E27FC236}">
                <a16:creationId xmlns:a16="http://schemas.microsoft.com/office/drawing/2014/main" id="{5CBF227D-7C50-49B6-9D3C-458A874369A1}"/>
              </a:ext>
            </a:extLst>
          </p:cNvPr>
          <p:cNvSpPr>
            <a:spLocks noGrp="1"/>
          </p:cNvSpPr>
          <p:nvPr>
            <p:ph type="body" sz="quarter" idx="34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19F948C2-3062-4C31-B3C4-FD7F6F830A7D}"/>
              </a:ext>
            </a:extLst>
          </p:cNvPr>
          <p:cNvSpPr>
            <a:spLocks noGrp="1"/>
          </p:cNvSpPr>
          <p:nvPr>
            <p:ph type="body" sz="quarter" idx="346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0" name="Text Placeholder 199">
            <a:extLst>
              <a:ext uri="{FF2B5EF4-FFF2-40B4-BE49-F238E27FC236}">
                <a16:creationId xmlns:a16="http://schemas.microsoft.com/office/drawing/2014/main" id="{0B82F42C-747F-4481-B7F8-73B6A39FAB7F}"/>
              </a:ext>
            </a:extLst>
          </p:cNvPr>
          <p:cNvSpPr>
            <a:spLocks noGrp="1"/>
          </p:cNvSpPr>
          <p:nvPr>
            <p:ph type="body" sz="quarter" idx="34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1" name="Text Placeholder 200">
            <a:extLst>
              <a:ext uri="{FF2B5EF4-FFF2-40B4-BE49-F238E27FC236}">
                <a16:creationId xmlns:a16="http://schemas.microsoft.com/office/drawing/2014/main" id="{81F737E7-4169-4BFE-A8D4-582F20B565BE}"/>
              </a:ext>
            </a:extLst>
          </p:cNvPr>
          <p:cNvSpPr>
            <a:spLocks noGrp="1"/>
          </p:cNvSpPr>
          <p:nvPr>
            <p:ph type="body" sz="quarter" idx="34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2" name="Text Placeholder 201">
            <a:extLst>
              <a:ext uri="{FF2B5EF4-FFF2-40B4-BE49-F238E27FC236}">
                <a16:creationId xmlns:a16="http://schemas.microsoft.com/office/drawing/2014/main" id="{21EB68E3-B2BC-482C-818F-8F9AD264D050}"/>
              </a:ext>
            </a:extLst>
          </p:cNvPr>
          <p:cNvSpPr>
            <a:spLocks noGrp="1"/>
          </p:cNvSpPr>
          <p:nvPr>
            <p:ph type="body" sz="quarter" idx="34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3" name="Text Placeholder 202">
            <a:extLst>
              <a:ext uri="{FF2B5EF4-FFF2-40B4-BE49-F238E27FC236}">
                <a16:creationId xmlns:a16="http://schemas.microsoft.com/office/drawing/2014/main" id="{C711C011-8EAB-4CC1-9C42-6A2FB124A0F9}"/>
              </a:ext>
            </a:extLst>
          </p:cNvPr>
          <p:cNvSpPr>
            <a:spLocks noGrp="1"/>
          </p:cNvSpPr>
          <p:nvPr>
            <p:ph type="body" sz="quarter" idx="35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4" name="Text Placeholder 203">
            <a:extLst>
              <a:ext uri="{FF2B5EF4-FFF2-40B4-BE49-F238E27FC236}">
                <a16:creationId xmlns:a16="http://schemas.microsoft.com/office/drawing/2014/main" id="{E24FB077-E508-4FF1-8A8D-A588EF94D0F7}"/>
              </a:ext>
            </a:extLst>
          </p:cNvPr>
          <p:cNvSpPr>
            <a:spLocks noGrp="1"/>
          </p:cNvSpPr>
          <p:nvPr>
            <p:ph type="body" sz="quarter" idx="3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5" name="Text Placeholder 204">
            <a:extLst>
              <a:ext uri="{FF2B5EF4-FFF2-40B4-BE49-F238E27FC236}">
                <a16:creationId xmlns:a16="http://schemas.microsoft.com/office/drawing/2014/main" id="{1D299542-9DF1-45D9-9D20-86F2984FE5D8}"/>
              </a:ext>
            </a:extLst>
          </p:cNvPr>
          <p:cNvSpPr>
            <a:spLocks noGrp="1"/>
          </p:cNvSpPr>
          <p:nvPr>
            <p:ph type="body" sz="quarter" idx="35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6" name="Text Placeholder 205">
            <a:extLst>
              <a:ext uri="{FF2B5EF4-FFF2-40B4-BE49-F238E27FC236}">
                <a16:creationId xmlns:a16="http://schemas.microsoft.com/office/drawing/2014/main" id="{A0596BBB-9015-4D15-8694-87B0440543CA}"/>
              </a:ext>
            </a:extLst>
          </p:cNvPr>
          <p:cNvSpPr>
            <a:spLocks noGrp="1"/>
          </p:cNvSpPr>
          <p:nvPr>
            <p:ph type="body" sz="quarter" idx="353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7" name="Text Placeholder 206">
            <a:extLst>
              <a:ext uri="{FF2B5EF4-FFF2-40B4-BE49-F238E27FC236}">
                <a16:creationId xmlns:a16="http://schemas.microsoft.com/office/drawing/2014/main" id="{1A2709D0-2744-4942-85A5-FC23A7CB4495}"/>
              </a:ext>
            </a:extLst>
          </p:cNvPr>
          <p:cNvSpPr>
            <a:spLocks noGrp="1"/>
          </p:cNvSpPr>
          <p:nvPr>
            <p:ph type="body" sz="quarter" idx="35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8" name="Text Placeholder 207">
            <a:extLst>
              <a:ext uri="{FF2B5EF4-FFF2-40B4-BE49-F238E27FC236}">
                <a16:creationId xmlns:a16="http://schemas.microsoft.com/office/drawing/2014/main" id="{B8DE530A-AF99-44C8-A911-DB8F924AC293}"/>
              </a:ext>
            </a:extLst>
          </p:cNvPr>
          <p:cNvSpPr>
            <a:spLocks noGrp="1"/>
          </p:cNvSpPr>
          <p:nvPr>
            <p:ph type="body" sz="quarter" idx="35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09" name="Text Placeholder 208">
            <a:extLst>
              <a:ext uri="{FF2B5EF4-FFF2-40B4-BE49-F238E27FC236}">
                <a16:creationId xmlns:a16="http://schemas.microsoft.com/office/drawing/2014/main" id="{EBAA0D96-5F24-4380-8E98-2FCAB7BBF7DC}"/>
              </a:ext>
            </a:extLst>
          </p:cNvPr>
          <p:cNvSpPr>
            <a:spLocks noGrp="1"/>
          </p:cNvSpPr>
          <p:nvPr>
            <p:ph type="body" sz="quarter" idx="356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0" name="Text Placeholder 209">
            <a:extLst>
              <a:ext uri="{FF2B5EF4-FFF2-40B4-BE49-F238E27FC236}">
                <a16:creationId xmlns:a16="http://schemas.microsoft.com/office/drawing/2014/main" id="{2ECCC539-C8E4-426F-B1D3-61D27FDA43F2}"/>
              </a:ext>
            </a:extLst>
          </p:cNvPr>
          <p:cNvSpPr>
            <a:spLocks noGrp="1"/>
          </p:cNvSpPr>
          <p:nvPr>
            <p:ph type="body" sz="quarter" idx="35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1" name="Text Placeholder 210">
            <a:extLst>
              <a:ext uri="{FF2B5EF4-FFF2-40B4-BE49-F238E27FC236}">
                <a16:creationId xmlns:a16="http://schemas.microsoft.com/office/drawing/2014/main" id="{A142BC88-ED96-45B8-A1E8-2BA8DADEFB99}"/>
              </a:ext>
            </a:extLst>
          </p:cNvPr>
          <p:cNvSpPr>
            <a:spLocks noGrp="1"/>
          </p:cNvSpPr>
          <p:nvPr>
            <p:ph type="body" sz="quarter" idx="35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2" name="Text Placeholder 211">
            <a:extLst>
              <a:ext uri="{FF2B5EF4-FFF2-40B4-BE49-F238E27FC236}">
                <a16:creationId xmlns:a16="http://schemas.microsoft.com/office/drawing/2014/main" id="{624BAA52-B943-4D03-8DBD-E8056BA830A4}"/>
              </a:ext>
            </a:extLst>
          </p:cNvPr>
          <p:cNvSpPr>
            <a:spLocks noGrp="1"/>
          </p:cNvSpPr>
          <p:nvPr>
            <p:ph type="body" sz="quarter" idx="35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3" name="Text Placeholder 212">
            <a:extLst>
              <a:ext uri="{FF2B5EF4-FFF2-40B4-BE49-F238E27FC236}">
                <a16:creationId xmlns:a16="http://schemas.microsoft.com/office/drawing/2014/main" id="{6AA3F09F-0D9B-4F39-8F26-6B14BBB622E1}"/>
              </a:ext>
            </a:extLst>
          </p:cNvPr>
          <p:cNvSpPr>
            <a:spLocks noGrp="1"/>
          </p:cNvSpPr>
          <p:nvPr>
            <p:ph type="body" sz="quarter" idx="36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4" name="Text Placeholder 213">
            <a:extLst>
              <a:ext uri="{FF2B5EF4-FFF2-40B4-BE49-F238E27FC236}">
                <a16:creationId xmlns:a16="http://schemas.microsoft.com/office/drawing/2014/main" id="{A065AFE6-4E6F-4C5B-9B9F-EA22B4D19849}"/>
              </a:ext>
            </a:extLst>
          </p:cNvPr>
          <p:cNvSpPr>
            <a:spLocks noGrp="1"/>
          </p:cNvSpPr>
          <p:nvPr>
            <p:ph type="body" sz="quarter" idx="3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5" name="Text Placeholder 214">
            <a:extLst>
              <a:ext uri="{FF2B5EF4-FFF2-40B4-BE49-F238E27FC236}">
                <a16:creationId xmlns:a16="http://schemas.microsoft.com/office/drawing/2014/main" id="{CDF1C55B-21E6-49EA-86FF-9A6D9787340F}"/>
              </a:ext>
            </a:extLst>
          </p:cNvPr>
          <p:cNvSpPr>
            <a:spLocks noGrp="1"/>
          </p:cNvSpPr>
          <p:nvPr>
            <p:ph type="body" sz="quarter" idx="36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6" name="Text Placeholder 215">
            <a:extLst>
              <a:ext uri="{FF2B5EF4-FFF2-40B4-BE49-F238E27FC236}">
                <a16:creationId xmlns:a16="http://schemas.microsoft.com/office/drawing/2014/main" id="{483B52E7-AC3B-4DC4-B25C-7EBF12C9C072}"/>
              </a:ext>
            </a:extLst>
          </p:cNvPr>
          <p:cNvSpPr>
            <a:spLocks noGrp="1"/>
          </p:cNvSpPr>
          <p:nvPr>
            <p:ph type="body" sz="quarter" idx="363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7" name="Text Placeholder 216">
            <a:extLst>
              <a:ext uri="{FF2B5EF4-FFF2-40B4-BE49-F238E27FC236}">
                <a16:creationId xmlns:a16="http://schemas.microsoft.com/office/drawing/2014/main" id="{222816B8-C263-4992-B973-D2E039DC14A9}"/>
              </a:ext>
            </a:extLst>
          </p:cNvPr>
          <p:cNvSpPr>
            <a:spLocks noGrp="1"/>
          </p:cNvSpPr>
          <p:nvPr>
            <p:ph type="body" sz="quarter" idx="36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8" name="Text Placeholder 217">
            <a:extLst>
              <a:ext uri="{FF2B5EF4-FFF2-40B4-BE49-F238E27FC236}">
                <a16:creationId xmlns:a16="http://schemas.microsoft.com/office/drawing/2014/main" id="{8F12B608-F213-4116-9ABF-23435AB97BC5}"/>
              </a:ext>
            </a:extLst>
          </p:cNvPr>
          <p:cNvSpPr>
            <a:spLocks noGrp="1"/>
          </p:cNvSpPr>
          <p:nvPr>
            <p:ph type="body" sz="quarter" idx="36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19" name="Text Placeholder 218">
            <a:extLst>
              <a:ext uri="{FF2B5EF4-FFF2-40B4-BE49-F238E27FC236}">
                <a16:creationId xmlns:a16="http://schemas.microsoft.com/office/drawing/2014/main" id="{8B7B6BA7-1BB3-4477-9C0F-A4809FB916EB}"/>
              </a:ext>
            </a:extLst>
          </p:cNvPr>
          <p:cNvSpPr>
            <a:spLocks noGrp="1"/>
          </p:cNvSpPr>
          <p:nvPr>
            <p:ph type="body" sz="quarter" idx="366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0" name="Text Placeholder 219">
            <a:extLst>
              <a:ext uri="{FF2B5EF4-FFF2-40B4-BE49-F238E27FC236}">
                <a16:creationId xmlns:a16="http://schemas.microsoft.com/office/drawing/2014/main" id="{C189817D-768C-42BF-B68F-9552D387DB41}"/>
              </a:ext>
            </a:extLst>
          </p:cNvPr>
          <p:cNvSpPr>
            <a:spLocks noGrp="1"/>
          </p:cNvSpPr>
          <p:nvPr>
            <p:ph type="body" sz="quarter" idx="36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1" name="Text Placeholder 220">
            <a:extLst>
              <a:ext uri="{FF2B5EF4-FFF2-40B4-BE49-F238E27FC236}">
                <a16:creationId xmlns:a16="http://schemas.microsoft.com/office/drawing/2014/main" id="{CB3F978E-8356-4D68-AA36-6BA2FBB9ADE7}"/>
              </a:ext>
            </a:extLst>
          </p:cNvPr>
          <p:cNvSpPr>
            <a:spLocks noGrp="1"/>
          </p:cNvSpPr>
          <p:nvPr>
            <p:ph type="body" sz="quarter" idx="36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2" name="Text Placeholder 221">
            <a:extLst>
              <a:ext uri="{FF2B5EF4-FFF2-40B4-BE49-F238E27FC236}">
                <a16:creationId xmlns:a16="http://schemas.microsoft.com/office/drawing/2014/main" id="{AA1ECFEC-0ECA-4774-A85C-E2BC9E6DF03C}"/>
              </a:ext>
            </a:extLst>
          </p:cNvPr>
          <p:cNvSpPr>
            <a:spLocks noGrp="1"/>
          </p:cNvSpPr>
          <p:nvPr>
            <p:ph type="body" sz="quarter" idx="36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3" name="Text Placeholder 222">
            <a:extLst>
              <a:ext uri="{FF2B5EF4-FFF2-40B4-BE49-F238E27FC236}">
                <a16:creationId xmlns:a16="http://schemas.microsoft.com/office/drawing/2014/main" id="{9E32408B-934B-47C0-8D5F-AEC3C5E6CFBD}"/>
              </a:ext>
            </a:extLst>
          </p:cNvPr>
          <p:cNvSpPr>
            <a:spLocks noGrp="1"/>
          </p:cNvSpPr>
          <p:nvPr>
            <p:ph type="body" sz="quarter" idx="37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4" name="Text Placeholder 223">
            <a:extLst>
              <a:ext uri="{FF2B5EF4-FFF2-40B4-BE49-F238E27FC236}">
                <a16:creationId xmlns:a16="http://schemas.microsoft.com/office/drawing/2014/main" id="{7CA54056-16F2-41D3-B6AB-9F9B353323DE}"/>
              </a:ext>
            </a:extLst>
          </p:cNvPr>
          <p:cNvSpPr>
            <a:spLocks noGrp="1"/>
          </p:cNvSpPr>
          <p:nvPr>
            <p:ph type="body" sz="quarter" idx="3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" name="Text Placeholder 224">
            <a:extLst>
              <a:ext uri="{FF2B5EF4-FFF2-40B4-BE49-F238E27FC236}">
                <a16:creationId xmlns:a16="http://schemas.microsoft.com/office/drawing/2014/main" id="{93F49925-1BAE-434A-ADEB-07A815F6067A}"/>
              </a:ext>
            </a:extLst>
          </p:cNvPr>
          <p:cNvSpPr>
            <a:spLocks noGrp="1"/>
          </p:cNvSpPr>
          <p:nvPr>
            <p:ph type="body" sz="quarter" idx="37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6" name="Text Placeholder 225">
            <a:extLst>
              <a:ext uri="{FF2B5EF4-FFF2-40B4-BE49-F238E27FC236}">
                <a16:creationId xmlns:a16="http://schemas.microsoft.com/office/drawing/2014/main" id="{0F47955C-14DF-41A2-8CA3-835E49D490D6}"/>
              </a:ext>
            </a:extLst>
          </p:cNvPr>
          <p:cNvSpPr>
            <a:spLocks noGrp="1"/>
          </p:cNvSpPr>
          <p:nvPr>
            <p:ph type="body" sz="quarter" idx="373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7" name="Text Placeholder 226">
            <a:extLst>
              <a:ext uri="{FF2B5EF4-FFF2-40B4-BE49-F238E27FC236}">
                <a16:creationId xmlns:a16="http://schemas.microsoft.com/office/drawing/2014/main" id="{B19E7306-67EB-4383-A3F0-D0B2B5535381}"/>
              </a:ext>
            </a:extLst>
          </p:cNvPr>
          <p:cNvSpPr>
            <a:spLocks noGrp="1"/>
          </p:cNvSpPr>
          <p:nvPr>
            <p:ph type="body" sz="quarter" idx="37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8" name="Text Placeholder 227">
            <a:extLst>
              <a:ext uri="{FF2B5EF4-FFF2-40B4-BE49-F238E27FC236}">
                <a16:creationId xmlns:a16="http://schemas.microsoft.com/office/drawing/2014/main" id="{5C286F88-181F-429F-9184-858BF779BCC2}"/>
              </a:ext>
            </a:extLst>
          </p:cNvPr>
          <p:cNvSpPr>
            <a:spLocks noGrp="1"/>
          </p:cNvSpPr>
          <p:nvPr>
            <p:ph type="body" sz="quarter" idx="37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29" name="Text Placeholder 228">
            <a:extLst>
              <a:ext uri="{FF2B5EF4-FFF2-40B4-BE49-F238E27FC236}">
                <a16:creationId xmlns:a16="http://schemas.microsoft.com/office/drawing/2014/main" id="{993256C1-7862-4993-BC15-929ED4379281}"/>
              </a:ext>
            </a:extLst>
          </p:cNvPr>
          <p:cNvSpPr>
            <a:spLocks noGrp="1"/>
          </p:cNvSpPr>
          <p:nvPr>
            <p:ph type="body" sz="quarter" idx="376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30" name="Text Placeholder 229">
            <a:extLst>
              <a:ext uri="{FF2B5EF4-FFF2-40B4-BE49-F238E27FC236}">
                <a16:creationId xmlns:a16="http://schemas.microsoft.com/office/drawing/2014/main" id="{298D7AB8-E72E-43CF-90B2-97961E3A0885}"/>
              </a:ext>
            </a:extLst>
          </p:cNvPr>
          <p:cNvSpPr>
            <a:spLocks noGrp="1"/>
          </p:cNvSpPr>
          <p:nvPr>
            <p:ph type="body" sz="quarter" idx="37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31" name="Text Placeholder 230">
            <a:extLst>
              <a:ext uri="{FF2B5EF4-FFF2-40B4-BE49-F238E27FC236}">
                <a16:creationId xmlns:a16="http://schemas.microsoft.com/office/drawing/2014/main" id="{FD535720-6D33-418A-95B0-F0E521080CDD}"/>
              </a:ext>
            </a:extLst>
          </p:cNvPr>
          <p:cNvSpPr>
            <a:spLocks noGrp="1"/>
          </p:cNvSpPr>
          <p:nvPr>
            <p:ph type="body" sz="quarter" idx="37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32" name="Text Placeholder 231">
            <a:extLst>
              <a:ext uri="{FF2B5EF4-FFF2-40B4-BE49-F238E27FC236}">
                <a16:creationId xmlns:a16="http://schemas.microsoft.com/office/drawing/2014/main" id="{A3AF7ADA-456F-4D2B-810C-15B76540C595}"/>
              </a:ext>
            </a:extLst>
          </p:cNvPr>
          <p:cNvSpPr>
            <a:spLocks noGrp="1"/>
          </p:cNvSpPr>
          <p:nvPr>
            <p:ph type="body" sz="quarter" idx="37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33" name="Text Placeholder 232">
            <a:extLst>
              <a:ext uri="{FF2B5EF4-FFF2-40B4-BE49-F238E27FC236}">
                <a16:creationId xmlns:a16="http://schemas.microsoft.com/office/drawing/2014/main" id="{7712CA4B-6E8B-49E1-AD63-B9FF307914A6}"/>
              </a:ext>
            </a:extLst>
          </p:cNvPr>
          <p:cNvSpPr>
            <a:spLocks noGrp="1"/>
          </p:cNvSpPr>
          <p:nvPr>
            <p:ph type="body" sz="quarter" idx="38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234" name="Text Placeholder 233">
            <a:extLst>
              <a:ext uri="{FF2B5EF4-FFF2-40B4-BE49-F238E27FC236}">
                <a16:creationId xmlns:a16="http://schemas.microsoft.com/office/drawing/2014/main" id="{18F6D3E7-9311-41D8-995B-FD2672FE5E31}"/>
              </a:ext>
            </a:extLst>
          </p:cNvPr>
          <p:cNvSpPr>
            <a:spLocks noGrp="1"/>
          </p:cNvSpPr>
          <p:nvPr>
            <p:ph type="body" sz="quarter" idx="3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5" name="Text Placeholder 234">
            <a:extLst>
              <a:ext uri="{FF2B5EF4-FFF2-40B4-BE49-F238E27FC236}">
                <a16:creationId xmlns:a16="http://schemas.microsoft.com/office/drawing/2014/main" id="{40E29C85-D0B5-48C5-AAF7-511469F6F7CB}"/>
              </a:ext>
            </a:extLst>
          </p:cNvPr>
          <p:cNvSpPr>
            <a:spLocks noGrp="1"/>
          </p:cNvSpPr>
          <p:nvPr>
            <p:ph type="body" sz="quarter" idx="3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6" name="Text Placeholder 235">
            <a:extLst>
              <a:ext uri="{FF2B5EF4-FFF2-40B4-BE49-F238E27FC236}">
                <a16:creationId xmlns:a16="http://schemas.microsoft.com/office/drawing/2014/main" id="{F044D21E-2655-41AF-AB9B-26D0209115A9}"/>
              </a:ext>
            </a:extLst>
          </p:cNvPr>
          <p:cNvSpPr>
            <a:spLocks noGrp="1"/>
          </p:cNvSpPr>
          <p:nvPr>
            <p:ph type="body" sz="quarter" idx="3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7" name="Text Placeholder 236">
            <a:extLst>
              <a:ext uri="{FF2B5EF4-FFF2-40B4-BE49-F238E27FC236}">
                <a16:creationId xmlns:a16="http://schemas.microsoft.com/office/drawing/2014/main" id="{A10FE665-BA5D-4B8B-8330-5C473A6301DF}"/>
              </a:ext>
            </a:extLst>
          </p:cNvPr>
          <p:cNvSpPr>
            <a:spLocks noGrp="1"/>
          </p:cNvSpPr>
          <p:nvPr>
            <p:ph type="body" sz="quarter" idx="3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8" name="Text Placeholder 237">
            <a:extLst>
              <a:ext uri="{FF2B5EF4-FFF2-40B4-BE49-F238E27FC236}">
                <a16:creationId xmlns:a16="http://schemas.microsoft.com/office/drawing/2014/main" id="{50831347-1EF6-4D77-B2B4-CC83C9EC0F64}"/>
              </a:ext>
            </a:extLst>
          </p:cNvPr>
          <p:cNvSpPr>
            <a:spLocks noGrp="1"/>
          </p:cNvSpPr>
          <p:nvPr>
            <p:ph type="body" sz="quarter" idx="3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9" name="Text Placeholder 238">
            <a:extLst>
              <a:ext uri="{FF2B5EF4-FFF2-40B4-BE49-F238E27FC236}">
                <a16:creationId xmlns:a16="http://schemas.microsoft.com/office/drawing/2014/main" id="{AF47EC5B-1878-4E70-AE7E-F15570A82B2C}"/>
              </a:ext>
            </a:extLst>
          </p:cNvPr>
          <p:cNvSpPr>
            <a:spLocks noGrp="1"/>
          </p:cNvSpPr>
          <p:nvPr>
            <p:ph type="body" sz="quarter" idx="38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0" name="Text Placeholder 239">
            <a:extLst>
              <a:ext uri="{FF2B5EF4-FFF2-40B4-BE49-F238E27FC236}">
                <a16:creationId xmlns:a16="http://schemas.microsoft.com/office/drawing/2014/main" id="{08CFE7F9-E25F-4CA3-9743-557B791B7F0F}"/>
              </a:ext>
            </a:extLst>
          </p:cNvPr>
          <p:cNvSpPr>
            <a:spLocks noGrp="1"/>
          </p:cNvSpPr>
          <p:nvPr>
            <p:ph type="body" sz="quarter" idx="38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1" name="Text Placeholder 240">
            <a:extLst>
              <a:ext uri="{FF2B5EF4-FFF2-40B4-BE49-F238E27FC236}">
                <a16:creationId xmlns:a16="http://schemas.microsoft.com/office/drawing/2014/main" id="{46D4ABE4-341B-4F13-B4FF-DB0D70C118DC}"/>
              </a:ext>
            </a:extLst>
          </p:cNvPr>
          <p:cNvSpPr>
            <a:spLocks noGrp="1"/>
          </p:cNvSpPr>
          <p:nvPr>
            <p:ph type="body" sz="quarter" idx="38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2" name="Text Placeholder 241">
            <a:extLst>
              <a:ext uri="{FF2B5EF4-FFF2-40B4-BE49-F238E27FC236}">
                <a16:creationId xmlns:a16="http://schemas.microsoft.com/office/drawing/2014/main" id="{4B8F83C9-3E23-4731-946B-5CCD45F13016}"/>
              </a:ext>
            </a:extLst>
          </p:cNvPr>
          <p:cNvSpPr>
            <a:spLocks noGrp="1"/>
          </p:cNvSpPr>
          <p:nvPr>
            <p:ph type="body" sz="quarter" idx="3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3" name="Text Placeholder 242">
            <a:extLst>
              <a:ext uri="{FF2B5EF4-FFF2-40B4-BE49-F238E27FC236}">
                <a16:creationId xmlns:a16="http://schemas.microsoft.com/office/drawing/2014/main" id="{C71B3AA2-0A41-4273-B086-249C0FEA9951}"/>
              </a:ext>
            </a:extLst>
          </p:cNvPr>
          <p:cNvSpPr>
            <a:spLocks noGrp="1"/>
          </p:cNvSpPr>
          <p:nvPr>
            <p:ph type="body" sz="quarter" idx="3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4" name="Text Placeholder 243">
            <a:extLst>
              <a:ext uri="{FF2B5EF4-FFF2-40B4-BE49-F238E27FC236}">
                <a16:creationId xmlns:a16="http://schemas.microsoft.com/office/drawing/2014/main" id="{1B5BDEFD-8BD3-4946-A4F8-71913C5ED4C2}"/>
              </a:ext>
            </a:extLst>
          </p:cNvPr>
          <p:cNvSpPr>
            <a:spLocks noGrp="1"/>
          </p:cNvSpPr>
          <p:nvPr>
            <p:ph type="body" sz="quarter" idx="3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5" name="Text Placeholder 244">
            <a:extLst>
              <a:ext uri="{FF2B5EF4-FFF2-40B4-BE49-F238E27FC236}">
                <a16:creationId xmlns:a16="http://schemas.microsoft.com/office/drawing/2014/main" id="{2BF1A256-E348-4167-B292-45B27B75AF3C}"/>
              </a:ext>
            </a:extLst>
          </p:cNvPr>
          <p:cNvSpPr>
            <a:spLocks noGrp="1"/>
          </p:cNvSpPr>
          <p:nvPr>
            <p:ph type="body" sz="quarter" idx="3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6" name="Text Placeholder 245">
            <a:extLst>
              <a:ext uri="{FF2B5EF4-FFF2-40B4-BE49-F238E27FC236}">
                <a16:creationId xmlns:a16="http://schemas.microsoft.com/office/drawing/2014/main" id="{3C38624F-95A7-466E-A814-E0C68B11ED55}"/>
              </a:ext>
            </a:extLst>
          </p:cNvPr>
          <p:cNvSpPr>
            <a:spLocks noGrp="1"/>
          </p:cNvSpPr>
          <p:nvPr>
            <p:ph type="body" sz="quarter" idx="3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7" name="Text Placeholder 246">
            <a:extLst>
              <a:ext uri="{FF2B5EF4-FFF2-40B4-BE49-F238E27FC236}">
                <a16:creationId xmlns:a16="http://schemas.microsoft.com/office/drawing/2014/main" id="{45B867DA-1279-4D61-9884-DB257D50C0B5}"/>
              </a:ext>
            </a:extLst>
          </p:cNvPr>
          <p:cNvSpPr>
            <a:spLocks noGrp="1"/>
          </p:cNvSpPr>
          <p:nvPr>
            <p:ph type="body" sz="quarter" idx="394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743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EFD868-333D-41D7-9D7F-20F1FA716DB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0E099-5BD9-45CC-A4E4-0CBA5370407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39DC7-981F-45A1-A6C3-D50C7CF9EF8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633B3-3427-4431-B947-3407101E640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703E49-0067-40BA-AE01-CAE0B31563A3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2702308-692E-4814-AE32-1001A43D274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CEDF24B-D5A7-4281-B136-575551A7D4F3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C70726E-8B2D-4301-A89E-70DDFA9DB74D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64A593A-2A86-4B22-BF33-920D08C601F3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070C50-7A49-42C5-8782-3281EF7F0101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83A4121-FA79-487B-B290-6DE0F66EC008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7CB49F4-F7BD-42AE-BAC8-B84C33053038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7298E38-06CD-4AF0-A51B-6C45FFAA5155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4E5E75A-8895-48E3-9ED5-BED6FFFA5271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413D65C-6E88-4F0A-9AB3-B31A301A74D5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8950408-CC02-4E46-8F18-5618942AA46E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BCEA86B-7A64-4840-B246-172044E5F60E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6CD5FBA-C176-4FA2-B968-08DA248DF200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CF6FC30-2ABC-4051-9293-10C17DACAE37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9C77220-E35E-4F2D-A18E-1615651D04C5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F6689FE-9D6B-4970-A7B0-2F7F516D641D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E48CFF7-70D4-4CA1-AEDF-0A61277C7E32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AA9047C-94F4-4D62-AE1F-BF471B02EBCD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158639A-5A5B-4C85-8016-EB8218F98384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0D091CF6-5CA8-489E-8B2B-E3B743252FF3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560724E-A7DC-4BC9-9DDC-3B680922A316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C1200171-6270-482E-9AC8-F6E4E03F9CC0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1D4F5F1-98A4-485F-A6BF-FD7CF8F7BE76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5FD8AF8-30C5-4A17-B624-172F2A3731EF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CFCF19AA-688A-4A86-B4DA-1D03D97D8566}"/>
              </a:ext>
            </a:extLst>
          </p:cNvPr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D5FAC91E-D893-4C09-82CC-76C9BFA56505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788981D-11ED-4164-8B9B-2552B98EC8A1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F7BAEBA-70B8-4340-80F3-A52150D1BE6A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C80B554-B872-40D6-AC8D-9B5B1D0A0C63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3680B1A-7D10-4AF0-9481-B4C0DFA6AE3C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FA689B1D-5215-47EB-B60C-FE691EB5AFBF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93F6463-3DB9-4BA2-8419-82599C81DC72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6D27DB7-6CB9-4B48-A543-6EDCE5E1983F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D9B10EE-3EC4-481E-B9F5-C78FCE9D7281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19E7F10-02D9-4C5F-9A1F-A4E5A622B731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4E44D174-A0DB-446D-92B1-BDD7FDFBF62B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A2039DCA-E9F3-449E-BFA3-01F391BFEDE8}"/>
              </a:ext>
            </a:extLst>
          </p:cNvPr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18C83EC9-1758-4630-957B-09209E8B03D1}"/>
              </a:ext>
            </a:extLst>
          </p:cNvPr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8A63E59-D4A0-452B-9AC7-57AA50BDB9EB}"/>
              </a:ext>
            </a:extLst>
          </p:cNvPr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8023EC3C-F70A-4BFC-8E3E-987BA1B08CEE}"/>
              </a:ext>
            </a:extLst>
          </p:cNvPr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86B2DD35-A5C8-44C6-AA6A-3D68C94AC840}"/>
              </a:ext>
            </a:extLst>
          </p:cNvPr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C80228DB-A6FC-4135-A8B6-024AAA6845CF}"/>
              </a:ext>
            </a:extLst>
          </p:cNvPr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6B055522-7508-4928-8A24-47C450703019}"/>
              </a:ext>
            </a:extLst>
          </p:cNvPr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537AD5F1-A1C9-4C8D-AE53-47E91D0FBF50}"/>
              </a:ext>
            </a:extLst>
          </p:cNvPr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2F614D64-C9DD-4342-AA9D-BACD6B9C6E25}"/>
              </a:ext>
            </a:extLst>
          </p:cNvPr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5A7EBC69-FB4F-4230-AFF1-AE4D2A52731B}"/>
              </a:ext>
            </a:extLst>
          </p:cNvPr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89DE6263-C7FD-47E2-A272-237CD201C0B2}"/>
              </a:ext>
            </a:extLst>
          </p:cNvPr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3E6A972-0A57-4191-8953-237B00468F67}"/>
              </a:ext>
            </a:extLst>
          </p:cNvPr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BB6273E-DC4B-45EA-9F3E-5629910F5CCE}"/>
              </a:ext>
            </a:extLst>
          </p:cNvPr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3546A04-9963-49C4-8CD6-45709ED68512}"/>
              </a:ext>
            </a:extLst>
          </p:cNvPr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D120F367-7643-48CE-BAC8-F5F7FB53DB2F}"/>
              </a:ext>
            </a:extLst>
          </p:cNvPr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39D1E376-9205-4BB3-AD2C-BA5ACCCD1F1E}"/>
              </a:ext>
            </a:extLst>
          </p:cNvPr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C89AFE6A-CE87-412F-BDFF-480965072782}"/>
              </a:ext>
            </a:extLst>
          </p:cNvPr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445FE827-F352-4CE0-8369-9444074A1EEE}"/>
              </a:ext>
            </a:extLst>
          </p:cNvPr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EC177CC-C3A9-4C58-AB69-2C4B3F3147F0}"/>
              </a:ext>
            </a:extLst>
          </p:cNvPr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81B1B844-C549-49E3-BCC6-7F89A52E01AA}"/>
              </a:ext>
            </a:extLst>
          </p:cNvPr>
          <p:cNvSpPr>
            <a:spLocks noGrp="1"/>
          </p:cNvSpPr>
          <p:nvPr>
            <p:ph type="body" sz="quarter" idx="186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E4B871E-5B9A-47D3-85C9-F729F9414799}"/>
              </a:ext>
            </a:extLst>
          </p:cNvPr>
          <p:cNvSpPr>
            <a:spLocks noGrp="1"/>
          </p:cNvSpPr>
          <p:nvPr>
            <p:ph type="body" sz="quarter" idx="187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5583F691-C3CE-410E-B9F3-CD92AF7564B0}"/>
              </a:ext>
            </a:extLst>
          </p:cNvPr>
          <p:cNvSpPr>
            <a:spLocks noGrp="1"/>
          </p:cNvSpPr>
          <p:nvPr>
            <p:ph type="body" sz="quarter" idx="188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9DA7C33F-91E4-4428-92DA-21C62B5BB89A}"/>
              </a:ext>
            </a:extLst>
          </p:cNvPr>
          <p:cNvSpPr>
            <a:spLocks noGrp="1"/>
          </p:cNvSpPr>
          <p:nvPr>
            <p:ph type="body" sz="quarter" idx="18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818F2C66-FE78-468D-B2B8-5B63AA7BE33E}"/>
              </a:ext>
            </a:extLst>
          </p:cNvPr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05975CF9-1240-4CDF-8618-7E5EF7EC20EC}"/>
              </a:ext>
            </a:extLst>
          </p:cNvPr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52188D43-1C14-4ADC-8F8D-319784456768}"/>
              </a:ext>
            </a:extLst>
          </p:cNvPr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797F542D-9860-4F51-A52C-33A68CD05374}"/>
              </a:ext>
            </a:extLst>
          </p:cNvPr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15768B5A-3B11-4510-91B2-7BDF1910DC02}"/>
              </a:ext>
            </a:extLst>
          </p:cNvPr>
          <p:cNvSpPr>
            <a:spLocks noGrp="1"/>
          </p:cNvSpPr>
          <p:nvPr>
            <p:ph type="body" sz="quarter" idx="196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C7647E97-75FA-4840-B641-0B87245D8190}"/>
              </a:ext>
            </a:extLst>
          </p:cNvPr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932F7FB7-11F4-437C-8553-D9F6CD9DE94D}"/>
              </a:ext>
            </a:extLst>
          </p:cNvPr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080274AC-ECA3-426B-8EF3-737BDE91BA4B}"/>
              </a:ext>
            </a:extLst>
          </p:cNvPr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A8F37846-EFFD-431E-B16A-66CE00B3D7D6}"/>
              </a:ext>
            </a:extLst>
          </p:cNvPr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74F36AFE-6CAB-4ABC-8089-5E7CA04194BA}"/>
              </a:ext>
            </a:extLst>
          </p:cNvPr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06E5C33-A7A5-479E-9DD9-8AD4BE49C313}"/>
              </a:ext>
            </a:extLst>
          </p:cNvPr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0D7A2184-537F-4D8B-AC0A-8865D1176DD8}"/>
              </a:ext>
            </a:extLst>
          </p:cNvPr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93C942BE-9294-4EC9-9F52-20AF910CEE43}"/>
              </a:ext>
            </a:extLst>
          </p:cNvPr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2C2A686D-250E-439C-A4CE-F50EE8215E7F}"/>
              </a:ext>
            </a:extLst>
          </p:cNvPr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3CDA12A6-F8C5-455A-B5F3-EAB2F9129650}"/>
              </a:ext>
            </a:extLst>
          </p:cNvPr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6C57D302-44CB-4AD7-BE3E-FF0838D31F59}"/>
              </a:ext>
            </a:extLst>
          </p:cNvPr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3230AF2A-378D-4173-9214-4A5ED3AFDF7C}"/>
              </a:ext>
            </a:extLst>
          </p:cNvPr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054AC17F-5662-46DA-8A73-CF2D536447F3}"/>
              </a:ext>
            </a:extLst>
          </p:cNvPr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5D97E34D-A56B-4115-A099-A8EC067A11F4}"/>
              </a:ext>
            </a:extLst>
          </p:cNvPr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0484CFE2-90DF-4910-9EF2-FD1A91759072}"/>
              </a:ext>
            </a:extLst>
          </p:cNvPr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54D3166E-2CB3-407D-959D-99CDD19CE6C1}"/>
              </a:ext>
            </a:extLst>
          </p:cNvPr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265DFB5D-C42F-47A5-B0B2-7FD460D6C67A}"/>
              </a:ext>
            </a:extLst>
          </p:cNvPr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A0CD6204-B0DB-49FA-8368-2511032F0D1D}"/>
              </a:ext>
            </a:extLst>
          </p:cNvPr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D1D234E-7F26-4F00-858E-6804C37AF02C}"/>
              </a:ext>
            </a:extLst>
          </p:cNvPr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DC572021-670F-4DED-8245-5C410EB0C623}"/>
              </a:ext>
            </a:extLst>
          </p:cNvPr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81C42B5C-EC17-49D0-89C0-73FB59CC3B98}"/>
              </a:ext>
            </a:extLst>
          </p:cNvPr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17EE71DF-1F3F-47A1-931D-370155D840BD}"/>
              </a:ext>
            </a:extLst>
          </p:cNvPr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8D5B5954-E703-4CCF-8F10-9E2F97BBD6AF}"/>
              </a:ext>
            </a:extLst>
          </p:cNvPr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160A5E3B-BFCC-4969-AE10-3F09FC8EE2C1}"/>
              </a:ext>
            </a:extLst>
          </p:cNvPr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250070FD-DCBD-4070-B98C-BFCD638EA1B2}"/>
              </a:ext>
            </a:extLst>
          </p:cNvPr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351D07C6-3DEE-408E-AEF1-F6C60980B91F}"/>
              </a:ext>
            </a:extLst>
          </p:cNvPr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BB452568-4694-4D13-BDFA-10CB4C8EE23F}"/>
              </a:ext>
            </a:extLst>
          </p:cNvPr>
          <p:cNvSpPr>
            <a:spLocks noGrp="1"/>
          </p:cNvSpPr>
          <p:nvPr>
            <p:ph type="body" sz="quarter" idx="2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419D5BD8-3FF5-463A-B869-D49840B443AF}"/>
              </a:ext>
            </a:extLst>
          </p:cNvPr>
          <p:cNvSpPr>
            <a:spLocks noGrp="1"/>
          </p:cNvSpPr>
          <p:nvPr>
            <p:ph type="body" sz="quarter" idx="2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4FB339EF-25D6-4A35-9599-DCE51556C76E}"/>
              </a:ext>
            </a:extLst>
          </p:cNvPr>
          <p:cNvSpPr>
            <a:spLocks noGrp="1"/>
          </p:cNvSpPr>
          <p:nvPr>
            <p:ph type="body" sz="quarter" idx="2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5A5E95D9-240B-4DE4-A47F-C458169701D2}"/>
              </a:ext>
            </a:extLst>
          </p:cNvPr>
          <p:cNvSpPr>
            <a:spLocks noGrp="1"/>
          </p:cNvSpPr>
          <p:nvPr>
            <p:ph type="body" sz="quarter" idx="2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21272AB7-4637-4286-9D54-C156481B1EC4}"/>
              </a:ext>
            </a:extLst>
          </p:cNvPr>
          <p:cNvSpPr>
            <a:spLocks noGrp="1"/>
          </p:cNvSpPr>
          <p:nvPr>
            <p:ph type="body" sz="quarter" idx="2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833D80B4-A660-41D1-9161-18B589FD52E9}"/>
              </a:ext>
            </a:extLst>
          </p:cNvPr>
          <p:cNvSpPr>
            <a:spLocks noGrp="1"/>
          </p:cNvSpPr>
          <p:nvPr>
            <p:ph type="body" sz="quarter" idx="2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8568C010-F797-4F0C-9F18-629A9DAAE814}"/>
              </a:ext>
            </a:extLst>
          </p:cNvPr>
          <p:cNvSpPr>
            <a:spLocks noGrp="1"/>
          </p:cNvSpPr>
          <p:nvPr>
            <p:ph type="body" sz="quarter" idx="2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B3877B43-85AC-4841-9975-7035EDDBFE41}"/>
              </a:ext>
            </a:extLst>
          </p:cNvPr>
          <p:cNvSpPr>
            <a:spLocks noGrp="1"/>
          </p:cNvSpPr>
          <p:nvPr>
            <p:ph type="body" sz="quarter" idx="2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CDFBB7BA-1208-451B-B522-E8BDFE3F3F30}"/>
              </a:ext>
            </a:extLst>
          </p:cNvPr>
          <p:cNvSpPr>
            <a:spLocks noGrp="1"/>
          </p:cNvSpPr>
          <p:nvPr>
            <p:ph type="body" sz="quarter" idx="2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6854012E-FF6E-4872-8344-714DE095CBB7}"/>
              </a:ext>
            </a:extLst>
          </p:cNvPr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4138BE73-FDCE-4A94-BF5D-E8431304280A}"/>
              </a:ext>
            </a:extLst>
          </p:cNvPr>
          <p:cNvSpPr>
            <a:spLocks noGrp="1"/>
          </p:cNvSpPr>
          <p:nvPr>
            <p:ph type="body" sz="quarter" idx="2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379A1015-D101-44BF-8B0C-4947CA7AA688}"/>
              </a:ext>
            </a:extLst>
          </p:cNvPr>
          <p:cNvSpPr>
            <a:spLocks noGrp="1"/>
          </p:cNvSpPr>
          <p:nvPr>
            <p:ph type="body" sz="quarter" idx="2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0F5A05E1-2E13-4806-B214-0C04DA228D85}"/>
              </a:ext>
            </a:extLst>
          </p:cNvPr>
          <p:cNvSpPr>
            <a:spLocks noGrp="1"/>
          </p:cNvSpPr>
          <p:nvPr>
            <p:ph type="body" sz="quarter" idx="2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E4AC0CFD-5431-452D-9640-7C7F2319FA05}"/>
              </a:ext>
            </a:extLst>
          </p:cNvPr>
          <p:cNvSpPr>
            <a:spLocks noGrp="1"/>
          </p:cNvSpPr>
          <p:nvPr>
            <p:ph type="body" sz="quarter" idx="2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B002ED99-FFA3-47B3-8002-67ABD28C9A27}"/>
              </a:ext>
            </a:extLst>
          </p:cNvPr>
          <p:cNvSpPr>
            <a:spLocks noGrp="1"/>
          </p:cNvSpPr>
          <p:nvPr>
            <p:ph type="body" sz="quarter" idx="2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00A1A906-06ED-4EDC-B54B-834C3C2D40B3}"/>
              </a:ext>
            </a:extLst>
          </p:cNvPr>
          <p:cNvSpPr>
            <a:spLocks noGrp="1"/>
          </p:cNvSpPr>
          <p:nvPr>
            <p:ph type="body" sz="quarter" idx="2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3060026A-F005-4D82-BE19-B9AC17AD8E67}"/>
              </a:ext>
            </a:extLst>
          </p:cNvPr>
          <p:cNvSpPr>
            <a:spLocks noGrp="1"/>
          </p:cNvSpPr>
          <p:nvPr>
            <p:ph type="body" sz="quarter" idx="2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86DC9BB9-F265-46B4-9AF3-2AF237A0BA23}"/>
              </a:ext>
            </a:extLst>
          </p:cNvPr>
          <p:cNvSpPr>
            <a:spLocks noGrp="1"/>
          </p:cNvSpPr>
          <p:nvPr>
            <p:ph type="body" sz="quarter" idx="2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949976A4-8EC0-4ACC-8C3E-B715FE3C2AD6}"/>
              </a:ext>
            </a:extLst>
          </p:cNvPr>
          <p:cNvSpPr>
            <a:spLocks noGrp="1"/>
          </p:cNvSpPr>
          <p:nvPr>
            <p:ph type="body" sz="quarter" idx="248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1FCEE967-D2A0-4703-950B-B440C2171FEB}"/>
              </a:ext>
            </a:extLst>
          </p:cNvPr>
          <p:cNvSpPr>
            <a:spLocks noGrp="1"/>
          </p:cNvSpPr>
          <p:nvPr>
            <p:ph type="body" sz="quarter" idx="249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17" name="Text Placeholder 116">
            <a:extLst>
              <a:ext uri="{FF2B5EF4-FFF2-40B4-BE49-F238E27FC236}">
                <a16:creationId xmlns:a16="http://schemas.microsoft.com/office/drawing/2014/main" id="{6594DD6C-097D-4DAB-A5B9-B77ECED785FD}"/>
              </a:ext>
            </a:extLst>
          </p:cNvPr>
          <p:cNvSpPr>
            <a:spLocks noGrp="1"/>
          </p:cNvSpPr>
          <p:nvPr>
            <p:ph type="body" sz="quarter" idx="250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15759DFA-B833-4934-BD68-FBEF20E3304E}"/>
              </a:ext>
            </a:extLst>
          </p:cNvPr>
          <p:cNvSpPr>
            <a:spLocks noGrp="1"/>
          </p:cNvSpPr>
          <p:nvPr>
            <p:ph type="body" sz="quarter" idx="251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BC09A476-87A0-4914-88A3-AFAA54740433}"/>
              </a:ext>
            </a:extLst>
          </p:cNvPr>
          <p:cNvSpPr>
            <a:spLocks noGrp="1"/>
          </p:cNvSpPr>
          <p:nvPr>
            <p:ph type="body" sz="quarter" idx="2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71DB45B6-9E5C-4804-ACDE-5E2C60015666}"/>
              </a:ext>
            </a:extLst>
          </p:cNvPr>
          <p:cNvSpPr>
            <a:spLocks noGrp="1"/>
          </p:cNvSpPr>
          <p:nvPr>
            <p:ph type="body" sz="quarter" idx="2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CC3E8572-9E86-4E8C-98F2-DFBD0CFF62EE}"/>
              </a:ext>
            </a:extLst>
          </p:cNvPr>
          <p:cNvSpPr>
            <a:spLocks noGrp="1"/>
          </p:cNvSpPr>
          <p:nvPr>
            <p:ph type="body" sz="quarter" idx="2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2" name="Text Placeholder 121">
            <a:extLst>
              <a:ext uri="{FF2B5EF4-FFF2-40B4-BE49-F238E27FC236}">
                <a16:creationId xmlns:a16="http://schemas.microsoft.com/office/drawing/2014/main" id="{A2A1E239-7531-4B64-840C-B21C45D3AD58}"/>
              </a:ext>
            </a:extLst>
          </p:cNvPr>
          <p:cNvSpPr>
            <a:spLocks noGrp="1"/>
          </p:cNvSpPr>
          <p:nvPr>
            <p:ph type="body" sz="quarter" idx="2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8658D2D0-76F5-4217-8C77-5B5159E8A7D8}"/>
              </a:ext>
            </a:extLst>
          </p:cNvPr>
          <p:cNvSpPr>
            <a:spLocks noGrp="1"/>
          </p:cNvSpPr>
          <p:nvPr>
            <p:ph type="body" sz="quarter" idx="258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FB2275B3-A541-4D5A-8737-1DD985E23C40}"/>
              </a:ext>
            </a:extLst>
          </p:cNvPr>
          <p:cNvSpPr>
            <a:spLocks noGrp="1"/>
          </p:cNvSpPr>
          <p:nvPr>
            <p:ph type="body" sz="quarter" idx="2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357B3040-0E35-4EEA-B5F9-6DACDB9C32AE}"/>
              </a:ext>
            </a:extLst>
          </p:cNvPr>
          <p:cNvSpPr>
            <a:spLocks noGrp="1"/>
          </p:cNvSpPr>
          <p:nvPr>
            <p:ph type="body" sz="quarter" idx="2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90481B0E-7228-4495-9F5B-E258ABFDE1D7}"/>
              </a:ext>
            </a:extLst>
          </p:cNvPr>
          <p:cNvSpPr>
            <a:spLocks noGrp="1"/>
          </p:cNvSpPr>
          <p:nvPr>
            <p:ph type="body" sz="quarter" idx="2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7" name="Text Placeholder 126">
            <a:extLst>
              <a:ext uri="{FF2B5EF4-FFF2-40B4-BE49-F238E27FC236}">
                <a16:creationId xmlns:a16="http://schemas.microsoft.com/office/drawing/2014/main" id="{05D6939E-9913-4A20-9C54-60EB29BCFB64}"/>
              </a:ext>
            </a:extLst>
          </p:cNvPr>
          <p:cNvSpPr>
            <a:spLocks noGrp="1"/>
          </p:cNvSpPr>
          <p:nvPr>
            <p:ph type="body" sz="quarter" idx="2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560EA149-E1AA-4BF1-B793-27BD95482255}"/>
              </a:ext>
            </a:extLst>
          </p:cNvPr>
          <p:cNvSpPr>
            <a:spLocks noGrp="1"/>
          </p:cNvSpPr>
          <p:nvPr>
            <p:ph type="body" sz="quarter" idx="2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F5D185B4-2B25-4D8E-8D9E-65875474E28C}"/>
              </a:ext>
            </a:extLst>
          </p:cNvPr>
          <p:cNvSpPr>
            <a:spLocks noGrp="1"/>
          </p:cNvSpPr>
          <p:nvPr>
            <p:ph type="body" sz="quarter" idx="2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D877B5B6-21DB-44E4-982C-87F9E43E4FE2}"/>
              </a:ext>
            </a:extLst>
          </p:cNvPr>
          <p:cNvSpPr>
            <a:spLocks noGrp="1"/>
          </p:cNvSpPr>
          <p:nvPr>
            <p:ph type="body" sz="quarter" idx="2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74763051-8317-4ACC-8CC1-7BE84EE9964A}"/>
              </a:ext>
            </a:extLst>
          </p:cNvPr>
          <p:cNvSpPr>
            <a:spLocks noGrp="1"/>
          </p:cNvSpPr>
          <p:nvPr>
            <p:ph type="body" sz="quarter" idx="2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2F0FE3CA-0A2B-4C1F-9858-3DEC3555F238}"/>
              </a:ext>
            </a:extLst>
          </p:cNvPr>
          <p:cNvSpPr>
            <a:spLocks noGrp="1"/>
          </p:cNvSpPr>
          <p:nvPr>
            <p:ph type="body" sz="quarter" idx="2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D1DE114B-2E24-42BF-B642-9DCE730CAE00}"/>
              </a:ext>
            </a:extLst>
          </p:cNvPr>
          <p:cNvSpPr>
            <a:spLocks noGrp="1"/>
          </p:cNvSpPr>
          <p:nvPr>
            <p:ph type="body" sz="quarter" idx="2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0A99BC18-F1F0-4E15-8BB1-41FBB3FDDBC2}"/>
              </a:ext>
            </a:extLst>
          </p:cNvPr>
          <p:cNvSpPr>
            <a:spLocks noGrp="1"/>
          </p:cNvSpPr>
          <p:nvPr>
            <p:ph type="body" sz="quarter" idx="2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8FB8E9DD-301B-4BC0-BAB7-D00C08168588}"/>
              </a:ext>
            </a:extLst>
          </p:cNvPr>
          <p:cNvSpPr>
            <a:spLocks noGrp="1"/>
          </p:cNvSpPr>
          <p:nvPr>
            <p:ph type="body" sz="quarter" idx="2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B44702ED-30EA-4C5B-961B-5BBD99E2530D}"/>
              </a:ext>
            </a:extLst>
          </p:cNvPr>
          <p:cNvSpPr>
            <a:spLocks noGrp="1"/>
          </p:cNvSpPr>
          <p:nvPr>
            <p:ph type="body" sz="quarter" idx="2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57E0FC6B-406D-4BBA-834E-291E3A93B676}"/>
              </a:ext>
            </a:extLst>
          </p:cNvPr>
          <p:cNvSpPr>
            <a:spLocks noGrp="1"/>
          </p:cNvSpPr>
          <p:nvPr>
            <p:ph type="body" sz="quarter" idx="2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992DD693-DEDF-4D80-BF5F-99DA4FA7E4DE}"/>
              </a:ext>
            </a:extLst>
          </p:cNvPr>
          <p:cNvSpPr>
            <a:spLocks noGrp="1"/>
          </p:cNvSpPr>
          <p:nvPr>
            <p:ph type="body" sz="quarter" idx="2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7852DC74-F2E5-4A1E-A16B-B367C240F402}"/>
              </a:ext>
            </a:extLst>
          </p:cNvPr>
          <p:cNvSpPr>
            <a:spLocks noGrp="1"/>
          </p:cNvSpPr>
          <p:nvPr>
            <p:ph type="body" sz="quarter" idx="2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D9658FF2-2371-4D5D-9440-3247A6DA403A}"/>
              </a:ext>
            </a:extLst>
          </p:cNvPr>
          <p:cNvSpPr>
            <a:spLocks noGrp="1"/>
          </p:cNvSpPr>
          <p:nvPr>
            <p:ph type="body" sz="quarter" idx="2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E619626E-45DD-4C05-B1F7-7385C6DC54F2}"/>
              </a:ext>
            </a:extLst>
          </p:cNvPr>
          <p:cNvSpPr>
            <a:spLocks noGrp="1"/>
          </p:cNvSpPr>
          <p:nvPr>
            <p:ph type="body" sz="quarter" idx="2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BB76FE83-65A6-4EEB-871C-96D31CA01190}"/>
              </a:ext>
            </a:extLst>
          </p:cNvPr>
          <p:cNvSpPr>
            <a:spLocks noGrp="1"/>
          </p:cNvSpPr>
          <p:nvPr>
            <p:ph type="body" sz="quarter" idx="2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41E860AF-27BB-4BC6-B9A8-90F87D4E5E54}"/>
              </a:ext>
            </a:extLst>
          </p:cNvPr>
          <p:cNvSpPr>
            <a:spLocks noGrp="1"/>
          </p:cNvSpPr>
          <p:nvPr>
            <p:ph type="body" sz="quarter" idx="2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F1B9A7C3-A640-455D-8B38-2ECD877057EC}"/>
              </a:ext>
            </a:extLst>
          </p:cNvPr>
          <p:cNvSpPr>
            <a:spLocks noGrp="1"/>
          </p:cNvSpPr>
          <p:nvPr>
            <p:ph type="body" sz="quarter" idx="2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462FB207-B481-42A7-A4C5-2AE991C4B289}"/>
              </a:ext>
            </a:extLst>
          </p:cNvPr>
          <p:cNvSpPr>
            <a:spLocks noGrp="1"/>
          </p:cNvSpPr>
          <p:nvPr>
            <p:ph type="body" sz="quarter" idx="2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8E88E0CE-3749-40B9-88CA-425AE5D2D204}"/>
              </a:ext>
            </a:extLst>
          </p:cNvPr>
          <p:cNvSpPr>
            <a:spLocks noGrp="1"/>
          </p:cNvSpPr>
          <p:nvPr>
            <p:ph type="body" sz="quarter" idx="2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50DBC775-6B59-4799-ACD4-8EC625A47146}"/>
              </a:ext>
            </a:extLst>
          </p:cNvPr>
          <p:cNvSpPr>
            <a:spLocks noGrp="1"/>
          </p:cNvSpPr>
          <p:nvPr>
            <p:ph type="body" sz="quarter" idx="2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49DE6920-8DB4-4A24-ABF8-05B34B0C0287}"/>
              </a:ext>
            </a:extLst>
          </p:cNvPr>
          <p:cNvSpPr>
            <a:spLocks noGrp="1"/>
          </p:cNvSpPr>
          <p:nvPr>
            <p:ph type="body" sz="quarter" idx="28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02B20784-6698-48DF-8D0D-6AF87DF75E6C}"/>
              </a:ext>
            </a:extLst>
          </p:cNvPr>
          <p:cNvSpPr>
            <a:spLocks noGrp="1"/>
          </p:cNvSpPr>
          <p:nvPr>
            <p:ph type="body" sz="quarter" idx="28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6DDD66FB-278C-45C1-97D8-CDC8CAE6D356}"/>
              </a:ext>
            </a:extLst>
          </p:cNvPr>
          <p:cNvSpPr>
            <a:spLocks noGrp="1"/>
          </p:cNvSpPr>
          <p:nvPr>
            <p:ph type="body" sz="quarter" idx="2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83265B5B-E3EA-4ED1-9A8C-068D80D3CC5C}"/>
              </a:ext>
            </a:extLst>
          </p:cNvPr>
          <p:cNvSpPr>
            <a:spLocks noGrp="1"/>
          </p:cNvSpPr>
          <p:nvPr>
            <p:ph type="body" sz="quarter" idx="2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87DF314C-65A8-4755-A78A-3940E6313B67}"/>
              </a:ext>
            </a:extLst>
          </p:cNvPr>
          <p:cNvSpPr>
            <a:spLocks noGrp="1"/>
          </p:cNvSpPr>
          <p:nvPr>
            <p:ph type="body" sz="quarter" idx="2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58EEFA95-5038-4474-A030-1A030F43DF9F}"/>
              </a:ext>
            </a:extLst>
          </p:cNvPr>
          <p:cNvSpPr>
            <a:spLocks noGrp="1"/>
          </p:cNvSpPr>
          <p:nvPr>
            <p:ph type="body" sz="quarter" idx="2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FC6B2431-58E3-4FE1-86A3-73E3408F6962}"/>
              </a:ext>
            </a:extLst>
          </p:cNvPr>
          <p:cNvSpPr>
            <a:spLocks noGrp="1"/>
          </p:cNvSpPr>
          <p:nvPr>
            <p:ph type="body" sz="quarter" idx="29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F4050BFE-375A-4224-BAFF-2662397B2C57}"/>
              </a:ext>
            </a:extLst>
          </p:cNvPr>
          <p:cNvSpPr>
            <a:spLocks noGrp="1"/>
          </p:cNvSpPr>
          <p:nvPr>
            <p:ph type="body" sz="quarter" idx="29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7194F489-C234-4FFA-8638-111DE41B5B72}"/>
              </a:ext>
            </a:extLst>
          </p:cNvPr>
          <p:cNvSpPr>
            <a:spLocks noGrp="1"/>
          </p:cNvSpPr>
          <p:nvPr>
            <p:ph type="body" sz="quarter" idx="29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7" name="Text Placeholder 156">
            <a:extLst>
              <a:ext uri="{FF2B5EF4-FFF2-40B4-BE49-F238E27FC236}">
                <a16:creationId xmlns:a16="http://schemas.microsoft.com/office/drawing/2014/main" id="{E3CBD633-14DD-4C95-8C41-3063491710AA}"/>
              </a:ext>
            </a:extLst>
          </p:cNvPr>
          <p:cNvSpPr>
            <a:spLocks noGrp="1"/>
          </p:cNvSpPr>
          <p:nvPr>
            <p:ph type="body" sz="quarter" idx="29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B2B8E33D-B9DD-43E1-875F-0E78B8A33824}"/>
              </a:ext>
            </a:extLst>
          </p:cNvPr>
          <p:cNvSpPr>
            <a:spLocks noGrp="1"/>
          </p:cNvSpPr>
          <p:nvPr>
            <p:ph type="body" sz="quarter" idx="29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9" name="Text Placeholder 158">
            <a:extLst>
              <a:ext uri="{FF2B5EF4-FFF2-40B4-BE49-F238E27FC236}">
                <a16:creationId xmlns:a16="http://schemas.microsoft.com/office/drawing/2014/main" id="{C9F875F1-EE10-474C-806B-68B00520D196}"/>
              </a:ext>
            </a:extLst>
          </p:cNvPr>
          <p:cNvSpPr>
            <a:spLocks noGrp="1"/>
          </p:cNvSpPr>
          <p:nvPr>
            <p:ph type="body" sz="quarter" idx="30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0" name="Text Placeholder 159">
            <a:extLst>
              <a:ext uri="{FF2B5EF4-FFF2-40B4-BE49-F238E27FC236}">
                <a16:creationId xmlns:a16="http://schemas.microsoft.com/office/drawing/2014/main" id="{9C0D2AB2-81E5-4DDE-ACD0-6E7660AEB149}"/>
              </a:ext>
            </a:extLst>
          </p:cNvPr>
          <p:cNvSpPr>
            <a:spLocks noGrp="1"/>
          </p:cNvSpPr>
          <p:nvPr>
            <p:ph type="body" sz="quarter" idx="30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0DF34CAD-C409-4661-A9D5-9CF06D55BC67}"/>
              </a:ext>
            </a:extLst>
          </p:cNvPr>
          <p:cNvSpPr>
            <a:spLocks noGrp="1"/>
          </p:cNvSpPr>
          <p:nvPr>
            <p:ph type="body" sz="quarter" idx="30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2" name="Text Placeholder 161">
            <a:extLst>
              <a:ext uri="{FF2B5EF4-FFF2-40B4-BE49-F238E27FC236}">
                <a16:creationId xmlns:a16="http://schemas.microsoft.com/office/drawing/2014/main" id="{D0A0240D-B3CB-403E-A5CB-04F5615B9826}"/>
              </a:ext>
            </a:extLst>
          </p:cNvPr>
          <p:cNvSpPr>
            <a:spLocks noGrp="1"/>
          </p:cNvSpPr>
          <p:nvPr>
            <p:ph type="body" sz="quarter" idx="30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96891434-966B-4D10-B407-612CE1C887E6}"/>
              </a:ext>
            </a:extLst>
          </p:cNvPr>
          <p:cNvSpPr>
            <a:spLocks noGrp="1"/>
          </p:cNvSpPr>
          <p:nvPr>
            <p:ph type="body" sz="quarter" idx="30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3061AB11-47AA-46E1-8B40-D0B3F71C8E69}"/>
              </a:ext>
            </a:extLst>
          </p:cNvPr>
          <p:cNvSpPr>
            <a:spLocks noGrp="1"/>
          </p:cNvSpPr>
          <p:nvPr>
            <p:ph type="body" sz="quarter" idx="30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3ACD439B-437B-4A61-A543-AE0771197767}"/>
              </a:ext>
            </a:extLst>
          </p:cNvPr>
          <p:cNvSpPr>
            <a:spLocks noGrp="1"/>
          </p:cNvSpPr>
          <p:nvPr>
            <p:ph type="body" sz="quarter" idx="30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AE3E9761-9E45-45A4-9A40-669981404337}"/>
              </a:ext>
            </a:extLst>
          </p:cNvPr>
          <p:cNvSpPr>
            <a:spLocks noGrp="1"/>
          </p:cNvSpPr>
          <p:nvPr>
            <p:ph type="body" sz="quarter" idx="30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7" name="Text Placeholder 166">
            <a:extLst>
              <a:ext uri="{FF2B5EF4-FFF2-40B4-BE49-F238E27FC236}">
                <a16:creationId xmlns:a16="http://schemas.microsoft.com/office/drawing/2014/main" id="{2FF89DF7-457F-4B36-8B5B-01CCB60ACCB0}"/>
              </a:ext>
            </a:extLst>
          </p:cNvPr>
          <p:cNvSpPr>
            <a:spLocks noGrp="1"/>
          </p:cNvSpPr>
          <p:nvPr>
            <p:ph type="body" sz="quarter" idx="30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E70F36EE-B3BF-4672-84CF-94BFC5003A71}"/>
              </a:ext>
            </a:extLst>
          </p:cNvPr>
          <p:cNvSpPr>
            <a:spLocks noGrp="1"/>
          </p:cNvSpPr>
          <p:nvPr>
            <p:ph type="body" sz="quarter" idx="310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38374557-0DEA-4381-A7F0-C90420EC4865}"/>
              </a:ext>
            </a:extLst>
          </p:cNvPr>
          <p:cNvSpPr>
            <a:spLocks noGrp="1"/>
          </p:cNvSpPr>
          <p:nvPr>
            <p:ph type="body" sz="quarter" idx="311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A9F498EF-A0CF-44D8-8DBB-BE05CEC5118D}"/>
              </a:ext>
            </a:extLst>
          </p:cNvPr>
          <p:cNvSpPr>
            <a:spLocks noGrp="1"/>
          </p:cNvSpPr>
          <p:nvPr>
            <p:ph type="body" sz="quarter" idx="312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71" name="Text Placeholder 170">
            <a:extLst>
              <a:ext uri="{FF2B5EF4-FFF2-40B4-BE49-F238E27FC236}">
                <a16:creationId xmlns:a16="http://schemas.microsoft.com/office/drawing/2014/main" id="{3C9085A8-268E-4FEA-907B-A779465835E7}"/>
              </a:ext>
            </a:extLst>
          </p:cNvPr>
          <p:cNvSpPr>
            <a:spLocks noGrp="1"/>
          </p:cNvSpPr>
          <p:nvPr>
            <p:ph type="body" sz="quarter" idx="313"/>
          </p:nvPr>
        </p:nvSpPr>
        <p:spPr/>
        <p:txBody>
          <a:bodyPr>
            <a:normAutofit fontScale="55000" lnSpcReduction="20000"/>
          </a:bodyPr>
          <a:lstStyle/>
          <a:p>
            <a:endParaRPr lang="en-GB"/>
          </a:p>
        </p:txBody>
      </p:sp>
      <p:sp>
        <p:nvSpPr>
          <p:cNvPr id="172" name="Text Placeholder 171">
            <a:extLst>
              <a:ext uri="{FF2B5EF4-FFF2-40B4-BE49-F238E27FC236}">
                <a16:creationId xmlns:a16="http://schemas.microsoft.com/office/drawing/2014/main" id="{C6113155-6610-4DC0-998D-BD2D9FFBA001}"/>
              </a:ext>
            </a:extLst>
          </p:cNvPr>
          <p:cNvSpPr>
            <a:spLocks noGrp="1"/>
          </p:cNvSpPr>
          <p:nvPr>
            <p:ph type="body" sz="quarter" idx="3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BDFFD670-F1E8-422A-B6A9-673C7C7F976B}"/>
              </a:ext>
            </a:extLst>
          </p:cNvPr>
          <p:cNvSpPr>
            <a:spLocks noGrp="1"/>
          </p:cNvSpPr>
          <p:nvPr>
            <p:ph type="body" sz="quarter" idx="3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92A0D0C4-948E-4E2F-89F3-0DC29903C3A0}"/>
              </a:ext>
            </a:extLst>
          </p:cNvPr>
          <p:cNvSpPr>
            <a:spLocks noGrp="1"/>
          </p:cNvSpPr>
          <p:nvPr>
            <p:ph type="body" sz="quarter" idx="3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B693E0C4-1CF4-4A6D-BFE7-66709024EFFB}"/>
              </a:ext>
            </a:extLst>
          </p:cNvPr>
          <p:cNvSpPr>
            <a:spLocks noGrp="1"/>
          </p:cNvSpPr>
          <p:nvPr>
            <p:ph type="body" sz="quarter" idx="3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D258B9F9-42F8-4CCA-B169-D3CA65E443FB}"/>
              </a:ext>
            </a:extLst>
          </p:cNvPr>
          <p:cNvSpPr>
            <a:spLocks noGrp="1"/>
          </p:cNvSpPr>
          <p:nvPr>
            <p:ph type="body" sz="quarter" idx="320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177" name="Text Placeholder 176">
            <a:extLst>
              <a:ext uri="{FF2B5EF4-FFF2-40B4-BE49-F238E27FC236}">
                <a16:creationId xmlns:a16="http://schemas.microsoft.com/office/drawing/2014/main" id="{9B3B1970-0B41-4D23-A091-3DE5F5F07972}"/>
              </a:ext>
            </a:extLst>
          </p:cNvPr>
          <p:cNvSpPr>
            <a:spLocks noGrp="1"/>
          </p:cNvSpPr>
          <p:nvPr>
            <p:ph type="body" sz="quarter" idx="3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8" name="Text Placeholder 177">
            <a:extLst>
              <a:ext uri="{FF2B5EF4-FFF2-40B4-BE49-F238E27FC236}">
                <a16:creationId xmlns:a16="http://schemas.microsoft.com/office/drawing/2014/main" id="{73747C56-80EF-403B-A70D-3C065D2F4E64}"/>
              </a:ext>
            </a:extLst>
          </p:cNvPr>
          <p:cNvSpPr>
            <a:spLocks noGrp="1"/>
          </p:cNvSpPr>
          <p:nvPr>
            <p:ph type="body" sz="quarter" idx="3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9" name="Text Placeholder 178">
            <a:extLst>
              <a:ext uri="{FF2B5EF4-FFF2-40B4-BE49-F238E27FC236}">
                <a16:creationId xmlns:a16="http://schemas.microsoft.com/office/drawing/2014/main" id="{11DE4C0F-7EE5-45F9-B60A-6CF149A7D4C3}"/>
              </a:ext>
            </a:extLst>
          </p:cNvPr>
          <p:cNvSpPr>
            <a:spLocks noGrp="1"/>
          </p:cNvSpPr>
          <p:nvPr>
            <p:ph type="body" sz="quarter" idx="3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0" name="Text Placeholder 179">
            <a:extLst>
              <a:ext uri="{FF2B5EF4-FFF2-40B4-BE49-F238E27FC236}">
                <a16:creationId xmlns:a16="http://schemas.microsoft.com/office/drawing/2014/main" id="{BA45DEDA-13D8-472F-AD39-6C65EF0176AE}"/>
              </a:ext>
            </a:extLst>
          </p:cNvPr>
          <p:cNvSpPr>
            <a:spLocks noGrp="1"/>
          </p:cNvSpPr>
          <p:nvPr>
            <p:ph type="body" sz="quarter" idx="3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1" name="Text Placeholder 180">
            <a:extLst>
              <a:ext uri="{FF2B5EF4-FFF2-40B4-BE49-F238E27FC236}">
                <a16:creationId xmlns:a16="http://schemas.microsoft.com/office/drawing/2014/main" id="{ED37492F-721F-4B61-81C3-B80C17F814C2}"/>
              </a:ext>
            </a:extLst>
          </p:cNvPr>
          <p:cNvSpPr>
            <a:spLocks noGrp="1"/>
          </p:cNvSpPr>
          <p:nvPr>
            <p:ph type="body" sz="quarter" idx="3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2" name="Text Placeholder 181">
            <a:extLst>
              <a:ext uri="{FF2B5EF4-FFF2-40B4-BE49-F238E27FC236}">
                <a16:creationId xmlns:a16="http://schemas.microsoft.com/office/drawing/2014/main" id="{1C404A0C-C611-4624-841C-41E93D755F59}"/>
              </a:ext>
            </a:extLst>
          </p:cNvPr>
          <p:cNvSpPr>
            <a:spLocks noGrp="1"/>
          </p:cNvSpPr>
          <p:nvPr>
            <p:ph type="body" sz="quarter" idx="3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3" name="Text Placeholder 182">
            <a:extLst>
              <a:ext uri="{FF2B5EF4-FFF2-40B4-BE49-F238E27FC236}">
                <a16:creationId xmlns:a16="http://schemas.microsoft.com/office/drawing/2014/main" id="{D30B37C7-F149-4E99-AF42-E3E577A39B3F}"/>
              </a:ext>
            </a:extLst>
          </p:cNvPr>
          <p:cNvSpPr>
            <a:spLocks noGrp="1"/>
          </p:cNvSpPr>
          <p:nvPr>
            <p:ph type="body" sz="quarter" idx="3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4" name="Text Placeholder 183">
            <a:extLst>
              <a:ext uri="{FF2B5EF4-FFF2-40B4-BE49-F238E27FC236}">
                <a16:creationId xmlns:a16="http://schemas.microsoft.com/office/drawing/2014/main" id="{F0CE2A6A-3656-43CF-8095-D1FE3FBC1A53}"/>
              </a:ext>
            </a:extLst>
          </p:cNvPr>
          <p:cNvSpPr>
            <a:spLocks noGrp="1"/>
          </p:cNvSpPr>
          <p:nvPr>
            <p:ph type="body" sz="quarter" idx="3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5" name="Text Placeholder 184">
            <a:extLst>
              <a:ext uri="{FF2B5EF4-FFF2-40B4-BE49-F238E27FC236}">
                <a16:creationId xmlns:a16="http://schemas.microsoft.com/office/drawing/2014/main" id="{1EC75E3F-7391-4470-8A8E-16A35E5EE07C}"/>
              </a:ext>
            </a:extLst>
          </p:cNvPr>
          <p:cNvSpPr>
            <a:spLocks noGrp="1"/>
          </p:cNvSpPr>
          <p:nvPr>
            <p:ph type="body" sz="quarter" idx="3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C07F4ED7-2D39-4CE1-B436-9594EE9049C0}"/>
              </a:ext>
            </a:extLst>
          </p:cNvPr>
          <p:cNvSpPr>
            <a:spLocks noGrp="1"/>
          </p:cNvSpPr>
          <p:nvPr>
            <p:ph type="body" sz="quarter" idx="3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7" name="Text Placeholder 186">
            <a:extLst>
              <a:ext uri="{FF2B5EF4-FFF2-40B4-BE49-F238E27FC236}">
                <a16:creationId xmlns:a16="http://schemas.microsoft.com/office/drawing/2014/main" id="{DEF7C470-0EB1-44A3-89DE-63374C4C5920}"/>
              </a:ext>
            </a:extLst>
          </p:cNvPr>
          <p:cNvSpPr>
            <a:spLocks noGrp="1"/>
          </p:cNvSpPr>
          <p:nvPr>
            <p:ph type="body" sz="quarter" idx="3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8" name="Text Placeholder 187">
            <a:extLst>
              <a:ext uri="{FF2B5EF4-FFF2-40B4-BE49-F238E27FC236}">
                <a16:creationId xmlns:a16="http://schemas.microsoft.com/office/drawing/2014/main" id="{E8DCC66B-3539-40A3-B10E-FDD254922EFF}"/>
              </a:ext>
            </a:extLst>
          </p:cNvPr>
          <p:cNvSpPr>
            <a:spLocks noGrp="1"/>
          </p:cNvSpPr>
          <p:nvPr>
            <p:ph type="body" sz="quarter" idx="3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9" name="Text Placeholder 188">
            <a:extLst>
              <a:ext uri="{FF2B5EF4-FFF2-40B4-BE49-F238E27FC236}">
                <a16:creationId xmlns:a16="http://schemas.microsoft.com/office/drawing/2014/main" id="{3F0D0AE9-5509-4970-88B8-AB84CB0AE435}"/>
              </a:ext>
            </a:extLst>
          </p:cNvPr>
          <p:cNvSpPr>
            <a:spLocks noGrp="1"/>
          </p:cNvSpPr>
          <p:nvPr>
            <p:ph type="body" sz="quarter" idx="3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0" name="Text Placeholder 189">
            <a:extLst>
              <a:ext uri="{FF2B5EF4-FFF2-40B4-BE49-F238E27FC236}">
                <a16:creationId xmlns:a16="http://schemas.microsoft.com/office/drawing/2014/main" id="{D466BBEC-8C6A-45E8-9BF6-A60F24EF9748}"/>
              </a:ext>
            </a:extLst>
          </p:cNvPr>
          <p:cNvSpPr>
            <a:spLocks noGrp="1"/>
          </p:cNvSpPr>
          <p:nvPr>
            <p:ph type="body" sz="quarter" idx="3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1" name="Text Placeholder 190">
            <a:extLst>
              <a:ext uri="{FF2B5EF4-FFF2-40B4-BE49-F238E27FC236}">
                <a16:creationId xmlns:a16="http://schemas.microsoft.com/office/drawing/2014/main" id="{D58E79C6-84CE-423C-BF77-7DE23603B8B3}"/>
              </a:ext>
            </a:extLst>
          </p:cNvPr>
          <p:cNvSpPr>
            <a:spLocks noGrp="1"/>
          </p:cNvSpPr>
          <p:nvPr>
            <p:ph type="body" sz="quarter" idx="3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2" name="Text Placeholder 191">
            <a:extLst>
              <a:ext uri="{FF2B5EF4-FFF2-40B4-BE49-F238E27FC236}">
                <a16:creationId xmlns:a16="http://schemas.microsoft.com/office/drawing/2014/main" id="{BAF44D05-4CF6-48F6-8820-D68D5F439B28}"/>
              </a:ext>
            </a:extLst>
          </p:cNvPr>
          <p:cNvSpPr>
            <a:spLocks noGrp="1"/>
          </p:cNvSpPr>
          <p:nvPr>
            <p:ph type="body" sz="quarter" idx="3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3" name="Text Placeholder 192">
            <a:extLst>
              <a:ext uri="{FF2B5EF4-FFF2-40B4-BE49-F238E27FC236}">
                <a16:creationId xmlns:a16="http://schemas.microsoft.com/office/drawing/2014/main" id="{7FDD92F6-05A5-4615-B4D9-DF690434C8C4}"/>
              </a:ext>
            </a:extLst>
          </p:cNvPr>
          <p:cNvSpPr>
            <a:spLocks noGrp="1"/>
          </p:cNvSpPr>
          <p:nvPr>
            <p:ph type="body" sz="quarter" idx="3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4" name="Text Placeholder 193">
            <a:extLst>
              <a:ext uri="{FF2B5EF4-FFF2-40B4-BE49-F238E27FC236}">
                <a16:creationId xmlns:a16="http://schemas.microsoft.com/office/drawing/2014/main" id="{F0AC8647-BA66-47B5-A32F-58104BCF00DF}"/>
              </a:ext>
            </a:extLst>
          </p:cNvPr>
          <p:cNvSpPr>
            <a:spLocks noGrp="1"/>
          </p:cNvSpPr>
          <p:nvPr>
            <p:ph type="body" sz="quarter" idx="3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5" name="Text Placeholder 194">
            <a:extLst>
              <a:ext uri="{FF2B5EF4-FFF2-40B4-BE49-F238E27FC236}">
                <a16:creationId xmlns:a16="http://schemas.microsoft.com/office/drawing/2014/main" id="{F68907B7-5B2C-44E8-AAE5-BA6FF00E8DEA}"/>
              </a:ext>
            </a:extLst>
          </p:cNvPr>
          <p:cNvSpPr>
            <a:spLocks noGrp="1"/>
          </p:cNvSpPr>
          <p:nvPr>
            <p:ph type="body" sz="quarter" idx="3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6" name="Text Placeholder 195">
            <a:extLst>
              <a:ext uri="{FF2B5EF4-FFF2-40B4-BE49-F238E27FC236}">
                <a16:creationId xmlns:a16="http://schemas.microsoft.com/office/drawing/2014/main" id="{5A940D44-150B-4994-A1A5-9C745E7F6F5A}"/>
              </a:ext>
            </a:extLst>
          </p:cNvPr>
          <p:cNvSpPr>
            <a:spLocks noGrp="1"/>
          </p:cNvSpPr>
          <p:nvPr>
            <p:ph type="body" sz="quarter" idx="3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7" name="Text Placeholder 196">
            <a:extLst>
              <a:ext uri="{FF2B5EF4-FFF2-40B4-BE49-F238E27FC236}">
                <a16:creationId xmlns:a16="http://schemas.microsoft.com/office/drawing/2014/main" id="{5AFC35FB-6006-41F4-9E96-98FE170E3A36}"/>
              </a:ext>
            </a:extLst>
          </p:cNvPr>
          <p:cNvSpPr>
            <a:spLocks noGrp="1"/>
          </p:cNvSpPr>
          <p:nvPr>
            <p:ph type="body" sz="quarter" idx="3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8" name="Text Placeholder 197">
            <a:extLst>
              <a:ext uri="{FF2B5EF4-FFF2-40B4-BE49-F238E27FC236}">
                <a16:creationId xmlns:a16="http://schemas.microsoft.com/office/drawing/2014/main" id="{77F2A0F1-D23F-47E3-A483-337A558742C1}"/>
              </a:ext>
            </a:extLst>
          </p:cNvPr>
          <p:cNvSpPr>
            <a:spLocks noGrp="1"/>
          </p:cNvSpPr>
          <p:nvPr>
            <p:ph type="body" sz="quarter" idx="3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BCC5102D-D03D-4FAB-B9A7-4954A472B357}"/>
              </a:ext>
            </a:extLst>
          </p:cNvPr>
          <p:cNvSpPr>
            <a:spLocks noGrp="1"/>
          </p:cNvSpPr>
          <p:nvPr>
            <p:ph type="body" sz="quarter" idx="3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0" name="Text Placeholder 199">
            <a:extLst>
              <a:ext uri="{FF2B5EF4-FFF2-40B4-BE49-F238E27FC236}">
                <a16:creationId xmlns:a16="http://schemas.microsoft.com/office/drawing/2014/main" id="{1F7150EB-DE2D-4017-B374-1E2B95A37A84}"/>
              </a:ext>
            </a:extLst>
          </p:cNvPr>
          <p:cNvSpPr>
            <a:spLocks noGrp="1"/>
          </p:cNvSpPr>
          <p:nvPr>
            <p:ph type="body" sz="quarter" idx="3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1" name="Text Placeholder 200">
            <a:extLst>
              <a:ext uri="{FF2B5EF4-FFF2-40B4-BE49-F238E27FC236}">
                <a16:creationId xmlns:a16="http://schemas.microsoft.com/office/drawing/2014/main" id="{B1393EFC-FA17-45BA-9401-A4CE3761C1DF}"/>
              </a:ext>
            </a:extLst>
          </p:cNvPr>
          <p:cNvSpPr>
            <a:spLocks noGrp="1"/>
          </p:cNvSpPr>
          <p:nvPr>
            <p:ph type="body" sz="quarter" idx="3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2" name="Text Placeholder 201">
            <a:extLst>
              <a:ext uri="{FF2B5EF4-FFF2-40B4-BE49-F238E27FC236}">
                <a16:creationId xmlns:a16="http://schemas.microsoft.com/office/drawing/2014/main" id="{DE3719FF-352E-4E19-8E1B-355472B8F9BF}"/>
              </a:ext>
            </a:extLst>
          </p:cNvPr>
          <p:cNvSpPr>
            <a:spLocks noGrp="1"/>
          </p:cNvSpPr>
          <p:nvPr>
            <p:ph type="body" sz="quarter" idx="3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3" name="Text Placeholder 202">
            <a:extLst>
              <a:ext uri="{FF2B5EF4-FFF2-40B4-BE49-F238E27FC236}">
                <a16:creationId xmlns:a16="http://schemas.microsoft.com/office/drawing/2014/main" id="{DC657352-EC57-4C41-97DB-CB86C797654E}"/>
              </a:ext>
            </a:extLst>
          </p:cNvPr>
          <p:cNvSpPr>
            <a:spLocks noGrp="1"/>
          </p:cNvSpPr>
          <p:nvPr>
            <p:ph type="body" sz="quarter" idx="3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4" name="Text Placeholder 203">
            <a:extLst>
              <a:ext uri="{FF2B5EF4-FFF2-40B4-BE49-F238E27FC236}">
                <a16:creationId xmlns:a16="http://schemas.microsoft.com/office/drawing/2014/main" id="{30CC87E4-9C02-40FF-9FEB-869062BC26DA}"/>
              </a:ext>
            </a:extLst>
          </p:cNvPr>
          <p:cNvSpPr>
            <a:spLocks noGrp="1"/>
          </p:cNvSpPr>
          <p:nvPr>
            <p:ph type="body" sz="quarter" idx="3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5" name="Text Placeholder 204">
            <a:extLst>
              <a:ext uri="{FF2B5EF4-FFF2-40B4-BE49-F238E27FC236}">
                <a16:creationId xmlns:a16="http://schemas.microsoft.com/office/drawing/2014/main" id="{06191106-373C-4F86-B7CF-2EE60E5EC28E}"/>
              </a:ext>
            </a:extLst>
          </p:cNvPr>
          <p:cNvSpPr>
            <a:spLocks noGrp="1"/>
          </p:cNvSpPr>
          <p:nvPr>
            <p:ph type="body" sz="quarter" idx="3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6" name="Text Placeholder 205">
            <a:extLst>
              <a:ext uri="{FF2B5EF4-FFF2-40B4-BE49-F238E27FC236}">
                <a16:creationId xmlns:a16="http://schemas.microsoft.com/office/drawing/2014/main" id="{BB266CC0-4355-4DF9-B365-4FE706C50F70}"/>
              </a:ext>
            </a:extLst>
          </p:cNvPr>
          <p:cNvSpPr>
            <a:spLocks noGrp="1"/>
          </p:cNvSpPr>
          <p:nvPr>
            <p:ph type="body" sz="quarter" idx="3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7" name="Text Placeholder 206">
            <a:extLst>
              <a:ext uri="{FF2B5EF4-FFF2-40B4-BE49-F238E27FC236}">
                <a16:creationId xmlns:a16="http://schemas.microsoft.com/office/drawing/2014/main" id="{CB0F1171-9C40-4C64-88A5-F2D019D99794}"/>
              </a:ext>
            </a:extLst>
          </p:cNvPr>
          <p:cNvSpPr>
            <a:spLocks noGrp="1"/>
          </p:cNvSpPr>
          <p:nvPr>
            <p:ph type="body" sz="quarter" idx="3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8" name="Text Placeholder 207">
            <a:extLst>
              <a:ext uri="{FF2B5EF4-FFF2-40B4-BE49-F238E27FC236}">
                <a16:creationId xmlns:a16="http://schemas.microsoft.com/office/drawing/2014/main" id="{3B0F6949-775B-4E16-B628-628478BF2B77}"/>
              </a:ext>
            </a:extLst>
          </p:cNvPr>
          <p:cNvSpPr>
            <a:spLocks noGrp="1"/>
          </p:cNvSpPr>
          <p:nvPr>
            <p:ph type="body" sz="quarter" idx="3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9" name="Text Placeholder 208">
            <a:extLst>
              <a:ext uri="{FF2B5EF4-FFF2-40B4-BE49-F238E27FC236}">
                <a16:creationId xmlns:a16="http://schemas.microsoft.com/office/drawing/2014/main" id="{F4939AF9-44EF-4CC6-B56F-649C6B6DC9BC}"/>
              </a:ext>
            </a:extLst>
          </p:cNvPr>
          <p:cNvSpPr>
            <a:spLocks noGrp="1"/>
          </p:cNvSpPr>
          <p:nvPr>
            <p:ph type="body" sz="quarter" idx="3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0" name="Text Placeholder 209">
            <a:extLst>
              <a:ext uri="{FF2B5EF4-FFF2-40B4-BE49-F238E27FC236}">
                <a16:creationId xmlns:a16="http://schemas.microsoft.com/office/drawing/2014/main" id="{3DB29D8D-F902-4526-AFB2-72BE8B2B06F7}"/>
              </a:ext>
            </a:extLst>
          </p:cNvPr>
          <p:cNvSpPr>
            <a:spLocks noGrp="1"/>
          </p:cNvSpPr>
          <p:nvPr>
            <p:ph type="body" sz="quarter" idx="3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1" name="Text Placeholder 210">
            <a:extLst>
              <a:ext uri="{FF2B5EF4-FFF2-40B4-BE49-F238E27FC236}">
                <a16:creationId xmlns:a16="http://schemas.microsoft.com/office/drawing/2014/main" id="{76486BA3-30CF-4BBB-82BF-1C2FCFC9B279}"/>
              </a:ext>
            </a:extLst>
          </p:cNvPr>
          <p:cNvSpPr>
            <a:spLocks noGrp="1"/>
          </p:cNvSpPr>
          <p:nvPr>
            <p:ph type="body" sz="quarter" idx="3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2" name="Text Placeholder 211">
            <a:extLst>
              <a:ext uri="{FF2B5EF4-FFF2-40B4-BE49-F238E27FC236}">
                <a16:creationId xmlns:a16="http://schemas.microsoft.com/office/drawing/2014/main" id="{64BD8880-0AA0-4601-8F4F-C040FE6CBC7C}"/>
              </a:ext>
            </a:extLst>
          </p:cNvPr>
          <p:cNvSpPr>
            <a:spLocks noGrp="1"/>
          </p:cNvSpPr>
          <p:nvPr>
            <p:ph type="body" sz="quarter" idx="3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3" name="Text Placeholder 212">
            <a:extLst>
              <a:ext uri="{FF2B5EF4-FFF2-40B4-BE49-F238E27FC236}">
                <a16:creationId xmlns:a16="http://schemas.microsoft.com/office/drawing/2014/main" id="{36F0D244-A06C-4E5A-811E-C379486B366B}"/>
              </a:ext>
            </a:extLst>
          </p:cNvPr>
          <p:cNvSpPr>
            <a:spLocks noGrp="1"/>
          </p:cNvSpPr>
          <p:nvPr>
            <p:ph type="body" sz="quarter" idx="3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4" name="Text Placeholder 213">
            <a:extLst>
              <a:ext uri="{FF2B5EF4-FFF2-40B4-BE49-F238E27FC236}">
                <a16:creationId xmlns:a16="http://schemas.microsoft.com/office/drawing/2014/main" id="{82A98F01-7BC9-41E5-8C27-CD3A096A796B}"/>
              </a:ext>
            </a:extLst>
          </p:cNvPr>
          <p:cNvSpPr>
            <a:spLocks noGrp="1"/>
          </p:cNvSpPr>
          <p:nvPr>
            <p:ph type="body" sz="quarter" idx="3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5" name="Text Placeholder 214">
            <a:extLst>
              <a:ext uri="{FF2B5EF4-FFF2-40B4-BE49-F238E27FC236}">
                <a16:creationId xmlns:a16="http://schemas.microsoft.com/office/drawing/2014/main" id="{87092CCA-4C3B-4FB6-A4EF-FAF0724A1F93}"/>
              </a:ext>
            </a:extLst>
          </p:cNvPr>
          <p:cNvSpPr>
            <a:spLocks noGrp="1"/>
          </p:cNvSpPr>
          <p:nvPr>
            <p:ph type="body" sz="quarter" idx="3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6" name="Text Placeholder 215">
            <a:extLst>
              <a:ext uri="{FF2B5EF4-FFF2-40B4-BE49-F238E27FC236}">
                <a16:creationId xmlns:a16="http://schemas.microsoft.com/office/drawing/2014/main" id="{2C7C438A-7E3A-4D44-86D0-6F572D3A3DE8}"/>
              </a:ext>
            </a:extLst>
          </p:cNvPr>
          <p:cNvSpPr>
            <a:spLocks noGrp="1"/>
          </p:cNvSpPr>
          <p:nvPr>
            <p:ph type="body" sz="quarter" idx="3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7" name="Text Placeholder 216">
            <a:extLst>
              <a:ext uri="{FF2B5EF4-FFF2-40B4-BE49-F238E27FC236}">
                <a16:creationId xmlns:a16="http://schemas.microsoft.com/office/drawing/2014/main" id="{7CC1C348-AD69-404C-92D2-4C663B272986}"/>
              </a:ext>
            </a:extLst>
          </p:cNvPr>
          <p:cNvSpPr>
            <a:spLocks noGrp="1"/>
          </p:cNvSpPr>
          <p:nvPr>
            <p:ph type="body" sz="quarter" idx="3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8" name="Text Placeholder 217">
            <a:extLst>
              <a:ext uri="{FF2B5EF4-FFF2-40B4-BE49-F238E27FC236}">
                <a16:creationId xmlns:a16="http://schemas.microsoft.com/office/drawing/2014/main" id="{A54C65D2-FEF6-4C5D-BBC0-3D409D3B2934}"/>
              </a:ext>
            </a:extLst>
          </p:cNvPr>
          <p:cNvSpPr>
            <a:spLocks noGrp="1"/>
          </p:cNvSpPr>
          <p:nvPr>
            <p:ph type="body" sz="quarter" idx="3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9" name="Text Placeholder 218">
            <a:extLst>
              <a:ext uri="{FF2B5EF4-FFF2-40B4-BE49-F238E27FC236}">
                <a16:creationId xmlns:a16="http://schemas.microsoft.com/office/drawing/2014/main" id="{410D2F02-F1EB-4DE4-B274-63029C09BB97}"/>
              </a:ext>
            </a:extLst>
          </p:cNvPr>
          <p:cNvSpPr>
            <a:spLocks noGrp="1"/>
          </p:cNvSpPr>
          <p:nvPr>
            <p:ph type="body" sz="quarter" idx="3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0" name="Text Placeholder 219">
            <a:extLst>
              <a:ext uri="{FF2B5EF4-FFF2-40B4-BE49-F238E27FC236}">
                <a16:creationId xmlns:a16="http://schemas.microsoft.com/office/drawing/2014/main" id="{68B56D74-1A69-4C63-9853-CE568B9B940E}"/>
              </a:ext>
            </a:extLst>
          </p:cNvPr>
          <p:cNvSpPr>
            <a:spLocks noGrp="1"/>
          </p:cNvSpPr>
          <p:nvPr>
            <p:ph type="body" sz="quarter" idx="3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1" name="Text Placeholder 220">
            <a:extLst>
              <a:ext uri="{FF2B5EF4-FFF2-40B4-BE49-F238E27FC236}">
                <a16:creationId xmlns:a16="http://schemas.microsoft.com/office/drawing/2014/main" id="{CF7398C9-EF53-413E-A393-2528143CA87E}"/>
              </a:ext>
            </a:extLst>
          </p:cNvPr>
          <p:cNvSpPr>
            <a:spLocks noGrp="1"/>
          </p:cNvSpPr>
          <p:nvPr>
            <p:ph type="body" sz="quarter" idx="372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222" name="Text Placeholder 221">
            <a:extLst>
              <a:ext uri="{FF2B5EF4-FFF2-40B4-BE49-F238E27FC236}">
                <a16:creationId xmlns:a16="http://schemas.microsoft.com/office/drawing/2014/main" id="{8F61744C-EBCE-4B65-B98D-CF8BA73D1B53}"/>
              </a:ext>
            </a:extLst>
          </p:cNvPr>
          <p:cNvSpPr>
            <a:spLocks noGrp="1"/>
          </p:cNvSpPr>
          <p:nvPr>
            <p:ph type="body" sz="quarter" idx="3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3" name="Text Placeholder 222">
            <a:extLst>
              <a:ext uri="{FF2B5EF4-FFF2-40B4-BE49-F238E27FC236}">
                <a16:creationId xmlns:a16="http://schemas.microsoft.com/office/drawing/2014/main" id="{0853B9E6-D09B-4696-A095-C4E19ACB043D}"/>
              </a:ext>
            </a:extLst>
          </p:cNvPr>
          <p:cNvSpPr>
            <a:spLocks noGrp="1"/>
          </p:cNvSpPr>
          <p:nvPr>
            <p:ph type="body" sz="quarter" idx="3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4" name="Text Placeholder 223">
            <a:extLst>
              <a:ext uri="{FF2B5EF4-FFF2-40B4-BE49-F238E27FC236}">
                <a16:creationId xmlns:a16="http://schemas.microsoft.com/office/drawing/2014/main" id="{F03E5B35-A17E-4E38-8D84-89D7CFD2F79E}"/>
              </a:ext>
            </a:extLst>
          </p:cNvPr>
          <p:cNvSpPr>
            <a:spLocks noGrp="1"/>
          </p:cNvSpPr>
          <p:nvPr>
            <p:ph type="body" sz="quarter" idx="3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" name="Text Placeholder 224">
            <a:extLst>
              <a:ext uri="{FF2B5EF4-FFF2-40B4-BE49-F238E27FC236}">
                <a16:creationId xmlns:a16="http://schemas.microsoft.com/office/drawing/2014/main" id="{8F7474DE-E153-4A7E-85BE-BCEFE5509EDF}"/>
              </a:ext>
            </a:extLst>
          </p:cNvPr>
          <p:cNvSpPr>
            <a:spLocks noGrp="1"/>
          </p:cNvSpPr>
          <p:nvPr>
            <p:ph type="body" sz="quarter" idx="3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6" name="Text Placeholder 225">
            <a:extLst>
              <a:ext uri="{FF2B5EF4-FFF2-40B4-BE49-F238E27FC236}">
                <a16:creationId xmlns:a16="http://schemas.microsoft.com/office/drawing/2014/main" id="{FDF27C5C-13DB-4C1B-8C72-E75909CD8A72}"/>
              </a:ext>
            </a:extLst>
          </p:cNvPr>
          <p:cNvSpPr>
            <a:spLocks noGrp="1"/>
          </p:cNvSpPr>
          <p:nvPr>
            <p:ph type="body" sz="quarter" idx="3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7" name="Text Placeholder 226">
            <a:extLst>
              <a:ext uri="{FF2B5EF4-FFF2-40B4-BE49-F238E27FC236}">
                <a16:creationId xmlns:a16="http://schemas.microsoft.com/office/drawing/2014/main" id="{BD8AF6D0-0B0F-4D0B-83CD-704B77816962}"/>
              </a:ext>
            </a:extLst>
          </p:cNvPr>
          <p:cNvSpPr>
            <a:spLocks noGrp="1"/>
          </p:cNvSpPr>
          <p:nvPr>
            <p:ph type="body" sz="quarter" idx="3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8" name="Text Placeholder 227">
            <a:extLst>
              <a:ext uri="{FF2B5EF4-FFF2-40B4-BE49-F238E27FC236}">
                <a16:creationId xmlns:a16="http://schemas.microsoft.com/office/drawing/2014/main" id="{6CDA5082-2EA9-46A2-B7BB-C159D99615FB}"/>
              </a:ext>
            </a:extLst>
          </p:cNvPr>
          <p:cNvSpPr>
            <a:spLocks noGrp="1"/>
          </p:cNvSpPr>
          <p:nvPr>
            <p:ph type="body" sz="quarter" idx="3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9" name="Text Placeholder 228">
            <a:extLst>
              <a:ext uri="{FF2B5EF4-FFF2-40B4-BE49-F238E27FC236}">
                <a16:creationId xmlns:a16="http://schemas.microsoft.com/office/drawing/2014/main" id="{57153D74-0A01-4CDE-AB2C-E8244DE311DC}"/>
              </a:ext>
            </a:extLst>
          </p:cNvPr>
          <p:cNvSpPr>
            <a:spLocks noGrp="1"/>
          </p:cNvSpPr>
          <p:nvPr>
            <p:ph type="body" sz="quarter" idx="3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0" name="Text Placeholder 229">
            <a:extLst>
              <a:ext uri="{FF2B5EF4-FFF2-40B4-BE49-F238E27FC236}">
                <a16:creationId xmlns:a16="http://schemas.microsoft.com/office/drawing/2014/main" id="{259C1417-6D78-4063-8C62-4B88777C8DDE}"/>
              </a:ext>
            </a:extLst>
          </p:cNvPr>
          <p:cNvSpPr>
            <a:spLocks noGrp="1"/>
          </p:cNvSpPr>
          <p:nvPr>
            <p:ph type="body" sz="quarter" idx="3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1" name="Text Placeholder 230">
            <a:extLst>
              <a:ext uri="{FF2B5EF4-FFF2-40B4-BE49-F238E27FC236}">
                <a16:creationId xmlns:a16="http://schemas.microsoft.com/office/drawing/2014/main" id="{EE96A788-BEBC-4AC3-A645-4D5644AF12D9}"/>
              </a:ext>
            </a:extLst>
          </p:cNvPr>
          <p:cNvSpPr>
            <a:spLocks noGrp="1"/>
          </p:cNvSpPr>
          <p:nvPr>
            <p:ph type="body" sz="quarter" idx="3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2" name="Text Placeholder 231">
            <a:extLst>
              <a:ext uri="{FF2B5EF4-FFF2-40B4-BE49-F238E27FC236}">
                <a16:creationId xmlns:a16="http://schemas.microsoft.com/office/drawing/2014/main" id="{41C1CD54-AF57-4224-9F65-65C1208BE0A8}"/>
              </a:ext>
            </a:extLst>
          </p:cNvPr>
          <p:cNvSpPr>
            <a:spLocks noGrp="1"/>
          </p:cNvSpPr>
          <p:nvPr>
            <p:ph type="body" sz="quarter" idx="3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3" name="Text Placeholder 232">
            <a:extLst>
              <a:ext uri="{FF2B5EF4-FFF2-40B4-BE49-F238E27FC236}">
                <a16:creationId xmlns:a16="http://schemas.microsoft.com/office/drawing/2014/main" id="{CC91ACB0-6E4F-4B43-98A7-0E98F9EFB69A}"/>
              </a:ext>
            </a:extLst>
          </p:cNvPr>
          <p:cNvSpPr>
            <a:spLocks noGrp="1"/>
          </p:cNvSpPr>
          <p:nvPr>
            <p:ph type="body" sz="quarter" idx="3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4" name="Text Placeholder 233">
            <a:extLst>
              <a:ext uri="{FF2B5EF4-FFF2-40B4-BE49-F238E27FC236}">
                <a16:creationId xmlns:a16="http://schemas.microsoft.com/office/drawing/2014/main" id="{4EE2EC79-5DBA-4AAC-9D32-CBFC2901D8F0}"/>
              </a:ext>
            </a:extLst>
          </p:cNvPr>
          <p:cNvSpPr>
            <a:spLocks noGrp="1"/>
          </p:cNvSpPr>
          <p:nvPr>
            <p:ph type="body" sz="quarter" idx="38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5" name="Text Placeholder 234">
            <a:extLst>
              <a:ext uri="{FF2B5EF4-FFF2-40B4-BE49-F238E27FC236}">
                <a16:creationId xmlns:a16="http://schemas.microsoft.com/office/drawing/2014/main" id="{B6EA3665-B08B-4266-B9C0-391577160739}"/>
              </a:ext>
            </a:extLst>
          </p:cNvPr>
          <p:cNvSpPr>
            <a:spLocks noGrp="1"/>
          </p:cNvSpPr>
          <p:nvPr>
            <p:ph type="body" sz="quarter" idx="38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6" name="Text Placeholder 235">
            <a:extLst>
              <a:ext uri="{FF2B5EF4-FFF2-40B4-BE49-F238E27FC236}">
                <a16:creationId xmlns:a16="http://schemas.microsoft.com/office/drawing/2014/main" id="{BFAB8240-B695-41F9-AF9F-F00A6F4AF6AD}"/>
              </a:ext>
            </a:extLst>
          </p:cNvPr>
          <p:cNvSpPr>
            <a:spLocks noGrp="1"/>
          </p:cNvSpPr>
          <p:nvPr>
            <p:ph type="body" sz="quarter" idx="38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7" name="Text Placeholder 236">
            <a:extLst>
              <a:ext uri="{FF2B5EF4-FFF2-40B4-BE49-F238E27FC236}">
                <a16:creationId xmlns:a16="http://schemas.microsoft.com/office/drawing/2014/main" id="{4BEEE3D4-A158-455D-A1FE-E17DAA5F28FB}"/>
              </a:ext>
            </a:extLst>
          </p:cNvPr>
          <p:cNvSpPr>
            <a:spLocks noGrp="1"/>
          </p:cNvSpPr>
          <p:nvPr>
            <p:ph type="body" sz="quarter" idx="38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8" name="Text Placeholder 237">
            <a:extLst>
              <a:ext uri="{FF2B5EF4-FFF2-40B4-BE49-F238E27FC236}">
                <a16:creationId xmlns:a16="http://schemas.microsoft.com/office/drawing/2014/main" id="{BB57EFF5-EF44-430C-9F34-FE1DA13A9525}"/>
              </a:ext>
            </a:extLst>
          </p:cNvPr>
          <p:cNvSpPr>
            <a:spLocks noGrp="1"/>
          </p:cNvSpPr>
          <p:nvPr>
            <p:ph type="body" sz="quarter" idx="38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9" name="Text Placeholder 238">
            <a:extLst>
              <a:ext uri="{FF2B5EF4-FFF2-40B4-BE49-F238E27FC236}">
                <a16:creationId xmlns:a16="http://schemas.microsoft.com/office/drawing/2014/main" id="{17C43AA0-ED7C-441B-9BCD-1D9A6B5DC5AB}"/>
              </a:ext>
            </a:extLst>
          </p:cNvPr>
          <p:cNvSpPr>
            <a:spLocks noGrp="1"/>
          </p:cNvSpPr>
          <p:nvPr>
            <p:ph type="body" sz="quarter" idx="3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0" name="Text Placeholder 239">
            <a:extLst>
              <a:ext uri="{FF2B5EF4-FFF2-40B4-BE49-F238E27FC236}">
                <a16:creationId xmlns:a16="http://schemas.microsoft.com/office/drawing/2014/main" id="{1CDCE315-FE4D-42FE-B0C6-763A905559CB}"/>
              </a:ext>
            </a:extLst>
          </p:cNvPr>
          <p:cNvSpPr>
            <a:spLocks noGrp="1"/>
          </p:cNvSpPr>
          <p:nvPr>
            <p:ph type="body" sz="quarter" idx="3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1" name="Text Placeholder 240">
            <a:extLst>
              <a:ext uri="{FF2B5EF4-FFF2-40B4-BE49-F238E27FC236}">
                <a16:creationId xmlns:a16="http://schemas.microsoft.com/office/drawing/2014/main" id="{D41D1F08-122D-46AA-8AAC-CE7675DCC15D}"/>
              </a:ext>
            </a:extLst>
          </p:cNvPr>
          <p:cNvSpPr>
            <a:spLocks noGrp="1"/>
          </p:cNvSpPr>
          <p:nvPr>
            <p:ph type="body" sz="quarter" idx="3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2" name="Text Placeholder 241">
            <a:extLst>
              <a:ext uri="{FF2B5EF4-FFF2-40B4-BE49-F238E27FC236}">
                <a16:creationId xmlns:a16="http://schemas.microsoft.com/office/drawing/2014/main" id="{99F36DBB-E866-4621-B869-5981E6B52182}"/>
              </a:ext>
            </a:extLst>
          </p:cNvPr>
          <p:cNvSpPr>
            <a:spLocks noGrp="1"/>
          </p:cNvSpPr>
          <p:nvPr>
            <p:ph type="body" sz="quarter" idx="3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3" name="Text Placeholder 242">
            <a:extLst>
              <a:ext uri="{FF2B5EF4-FFF2-40B4-BE49-F238E27FC236}">
                <a16:creationId xmlns:a16="http://schemas.microsoft.com/office/drawing/2014/main" id="{04B047A9-5B21-4EB9-BEC6-3874F53D5ECA}"/>
              </a:ext>
            </a:extLst>
          </p:cNvPr>
          <p:cNvSpPr>
            <a:spLocks noGrp="1"/>
          </p:cNvSpPr>
          <p:nvPr>
            <p:ph type="body" sz="quarter" idx="39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4" name="Text Placeholder 243">
            <a:extLst>
              <a:ext uri="{FF2B5EF4-FFF2-40B4-BE49-F238E27FC236}">
                <a16:creationId xmlns:a16="http://schemas.microsoft.com/office/drawing/2014/main" id="{7D573A34-B1F7-46BF-BF92-4F58FAF2432B}"/>
              </a:ext>
            </a:extLst>
          </p:cNvPr>
          <p:cNvSpPr>
            <a:spLocks noGrp="1"/>
          </p:cNvSpPr>
          <p:nvPr>
            <p:ph type="body" sz="quarter" idx="39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5" name="Text Placeholder 244">
            <a:extLst>
              <a:ext uri="{FF2B5EF4-FFF2-40B4-BE49-F238E27FC236}">
                <a16:creationId xmlns:a16="http://schemas.microsoft.com/office/drawing/2014/main" id="{BCE48682-BB5D-42AF-858C-44B74ED7323A}"/>
              </a:ext>
            </a:extLst>
          </p:cNvPr>
          <p:cNvSpPr>
            <a:spLocks noGrp="1"/>
          </p:cNvSpPr>
          <p:nvPr>
            <p:ph type="body" sz="quarter" idx="396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12861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rescribing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2B84575-E285-4ADD-B4BA-992D96D3873A}" vid="{B74A88F7-B68C-4C3D-91C3-1FFE6F8D14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UCL CP UOM SCENARIOS &amp; DRUG CHART TEMPLATES</Template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Yu Gothic</vt:lpstr>
      <vt:lpstr>Arial</vt:lpstr>
      <vt:lpstr>Calibri</vt:lpstr>
      <vt:lpstr>Courier New</vt:lpstr>
      <vt:lpstr>Lucida Handwriting</vt:lpstr>
      <vt:lpstr>Prescribing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Burrage</dc:creator>
  <cp:lastModifiedBy>Daniel Burrage</cp:lastModifiedBy>
  <cp:revision>1</cp:revision>
  <dcterms:created xsi:type="dcterms:W3CDTF">2020-09-09T12:36:29Z</dcterms:created>
  <dcterms:modified xsi:type="dcterms:W3CDTF">2020-11-18T14:31:39Z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66C3D707-4756-4DD5-8722-9C515F7C37D1</vt:lpwstr>
  </property>
  <property fmtid="{D5CDD505-2E9C-101B-9397-08002B2CF9AE}" pid="3" name="ArticulatePath">
    <vt:lpwstr>https://d.docs.live.net/cf3d412612506221/Documents/Use of Medicines/UoM templates/The Good Hospital Drug Chart</vt:lpwstr>
  </property>
</Properties>
</file>