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1"/>
  </p:notesMasterIdLst>
  <p:handoutMasterIdLst>
    <p:handoutMasterId r:id="rId32"/>
  </p:handoutMasterIdLst>
  <p:sldIdLst>
    <p:sldId id="486" r:id="rId2"/>
    <p:sldId id="257" r:id="rId3"/>
    <p:sldId id="438" r:id="rId4"/>
    <p:sldId id="301" r:id="rId5"/>
    <p:sldId id="487" r:id="rId6"/>
    <p:sldId id="307" r:id="rId7"/>
    <p:sldId id="462" r:id="rId8"/>
    <p:sldId id="413" r:id="rId9"/>
    <p:sldId id="467" r:id="rId10"/>
    <p:sldId id="442" r:id="rId11"/>
    <p:sldId id="499" r:id="rId12"/>
    <p:sldId id="473" r:id="rId13"/>
    <p:sldId id="471" r:id="rId14"/>
    <p:sldId id="468" r:id="rId15"/>
    <p:sldId id="483" r:id="rId16"/>
    <p:sldId id="488" r:id="rId17"/>
    <p:sldId id="469" r:id="rId18"/>
    <p:sldId id="481" r:id="rId19"/>
    <p:sldId id="485" r:id="rId20"/>
    <p:sldId id="407" r:id="rId21"/>
    <p:sldId id="494" r:id="rId22"/>
    <p:sldId id="498" r:id="rId23"/>
    <p:sldId id="489" r:id="rId24"/>
    <p:sldId id="496" r:id="rId25"/>
    <p:sldId id="480" r:id="rId26"/>
    <p:sldId id="497" r:id="rId27"/>
    <p:sldId id="477" r:id="rId28"/>
    <p:sldId id="444" r:id="rId29"/>
    <p:sldId id="433" r:id="rId30"/>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CCFFFF"/>
    <a:srgbClr val="FF0000"/>
    <a:srgbClr val="FF0066"/>
    <a:srgbClr val="000099"/>
    <a:srgbClr val="006600"/>
    <a:srgbClr val="E9E9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408"/>
      </p:cViewPr>
      <p:guideLst>
        <p:guide orient="horz" pos="1344"/>
        <p:guide pos="2880"/>
      </p:guideLst>
    </p:cSldViewPr>
  </p:slideViewPr>
  <p:notesTextViewPr>
    <p:cViewPr>
      <p:scale>
        <a:sx n="100" d="100"/>
        <a:sy n="100" d="100"/>
      </p:scale>
      <p:origin x="0" y="0"/>
    </p:cViewPr>
  </p:notesTextViewPr>
  <p:sorterViewPr>
    <p:cViewPr>
      <p:scale>
        <a:sx n="150" d="100"/>
        <a:sy n="150" d="100"/>
      </p:scale>
      <p:origin x="0" y="1348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F8DC096-2A3E-4D3E-A6DB-D67572870079}" type="datetimeFigureOut">
              <a:rPr lang="en-US"/>
              <a:pPr/>
              <a:t>10/13/2011</a:t>
            </a:fld>
            <a:endParaRPr lang="en-US"/>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B4306A7-BDD3-47CF-8F73-61D06160424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7A2CED5C-637C-4E5B-A3CC-99048BD83842}" type="datetimeFigureOut">
              <a:rPr lang="en-US"/>
              <a:pPr/>
              <a:t>10/13/2011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268C4D8-512F-4ED8-8D9E-A1DC2C42A2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16387" name="Slide Number Placeholder 3"/>
          <p:cNvSpPr txBox="1">
            <a:spLocks noGrp="1"/>
          </p:cNvSpPr>
          <p:nvPr/>
        </p:nvSpPr>
        <p:spPr bwMode="auto">
          <a:xfrm>
            <a:off x="3778250" y="9428163"/>
            <a:ext cx="2889250" cy="496887"/>
          </a:xfrm>
          <a:prstGeom prst="rect">
            <a:avLst/>
          </a:prstGeom>
          <a:noFill/>
          <a:ln w="9525">
            <a:noFill/>
            <a:miter lim="800000"/>
            <a:headEnd/>
            <a:tailEnd/>
          </a:ln>
        </p:spPr>
        <p:txBody>
          <a:bodyPr anchor="b"/>
          <a:lstStyle/>
          <a:p>
            <a:pPr algn="r"/>
            <a:fld id="{BE360562-BFC8-4D5D-84F2-946C2A2CF6BD}" type="slidenum">
              <a:rPr lang="en-US" sz="1200">
                <a:latin typeface="Calibri" pitchFamily="34" charset="0"/>
              </a:rPr>
              <a:pPr algn="r"/>
              <a:t>1</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34819" name="Slide Number Placeholder 3"/>
          <p:cNvSpPr>
            <a:spLocks noGrp="1"/>
          </p:cNvSpPr>
          <p:nvPr>
            <p:ph type="sldNum" sz="quarter" idx="5"/>
          </p:nvPr>
        </p:nvSpPr>
        <p:spPr bwMode="auto">
          <a:noFill/>
          <a:ln>
            <a:miter lim="800000"/>
            <a:headEnd/>
            <a:tailEnd/>
          </a:ln>
        </p:spPr>
        <p:txBody>
          <a:bodyPr/>
          <a:lstStyle/>
          <a:p>
            <a:fld id="{A6F62FF6-517F-43D3-9F81-A077E9CFE79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36867" name="Slide Number Placeholder 3"/>
          <p:cNvSpPr>
            <a:spLocks noGrp="1"/>
          </p:cNvSpPr>
          <p:nvPr>
            <p:ph type="sldNum" sz="quarter" idx="5"/>
          </p:nvPr>
        </p:nvSpPr>
        <p:spPr bwMode="auto">
          <a:noFill/>
          <a:ln>
            <a:miter lim="800000"/>
            <a:headEnd/>
            <a:tailEnd/>
          </a:ln>
        </p:spPr>
        <p:txBody>
          <a:bodyPr/>
          <a:lstStyle/>
          <a:p>
            <a:fld id="{508C8F3B-9944-47AF-9F28-BDF2755E938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ea typeface="ＭＳ Ｐゴシック" charset="-128"/>
            </a:endParaRPr>
          </a:p>
        </p:txBody>
      </p:sp>
      <p:sp>
        <p:nvSpPr>
          <p:cNvPr id="38915" name="Slide Number Placeholder 3"/>
          <p:cNvSpPr>
            <a:spLocks noGrp="1"/>
          </p:cNvSpPr>
          <p:nvPr>
            <p:ph type="sldNum" sz="quarter" idx="5"/>
          </p:nvPr>
        </p:nvSpPr>
        <p:spPr bwMode="auto">
          <a:noFill/>
          <a:ln>
            <a:miter lim="800000"/>
            <a:headEnd/>
            <a:tailEnd/>
          </a:ln>
        </p:spPr>
        <p:txBody>
          <a:bodyPr/>
          <a:lstStyle/>
          <a:p>
            <a:fld id="{A4CA804F-A16A-4E64-8BA4-3A4D73B3093D}"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E35190DC-D3C2-4741-9781-48027E0041FE}"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GB" sz="1100" smtClean="0">
                <a:ea typeface="ＭＳ Ｐゴシック" charset="-128"/>
              </a:rPr>
              <a:t>In analysing the results, a hierarchical structure became evident e.g several types of social support.  In order to keep the range of BCTs that otherwise would be judged as overlapping, they were grouped.  On the advice of the IAB, we are currently doing a formal exercise to identify whether there is a systematic patter for grouping the BCTs</a:t>
            </a:r>
          </a:p>
          <a:p>
            <a:pPr>
              <a:lnSpc>
                <a:spcPct val="90000"/>
              </a:lnSpc>
            </a:pPr>
            <a:endParaRPr lang="en-GB" sz="1100" smtClean="0">
              <a:ea typeface="ＭＳ Ｐゴシック" charset="-128"/>
            </a:endParaRPr>
          </a:p>
        </p:txBody>
      </p:sp>
      <p:sp>
        <p:nvSpPr>
          <p:cNvPr id="47107" name="Slide Number Placeholder 3"/>
          <p:cNvSpPr>
            <a:spLocks noGrp="1"/>
          </p:cNvSpPr>
          <p:nvPr>
            <p:ph type="sldNum" sz="quarter" idx="5"/>
          </p:nvPr>
        </p:nvSpPr>
        <p:spPr bwMode="auto">
          <a:noFill/>
          <a:ln>
            <a:miter lim="800000"/>
            <a:headEnd/>
            <a:tailEnd/>
          </a:ln>
        </p:spPr>
        <p:txBody>
          <a:bodyPr/>
          <a:lstStyle/>
          <a:p>
            <a:fld id="{592B836A-0287-44AB-9FAD-14C1FAA13F2B}" type="slidenum">
              <a:rPr lang="en-US"/>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49155" name="Slide Number Placeholder 3"/>
          <p:cNvSpPr>
            <a:spLocks noGrp="1"/>
          </p:cNvSpPr>
          <p:nvPr>
            <p:ph type="sldNum" sz="quarter" idx="5"/>
          </p:nvPr>
        </p:nvSpPr>
        <p:spPr bwMode="auto">
          <a:noFill/>
          <a:ln>
            <a:miter lim="800000"/>
            <a:headEnd/>
            <a:tailEnd/>
          </a:ln>
        </p:spPr>
        <p:txBody>
          <a:bodyPr/>
          <a:lstStyle/>
          <a:p>
            <a:fld id="{5A4E98AC-855A-47A5-A8D3-3039F9797016}" type="slidenum">
              <a:rPr lang="en-US"/>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51203" name="Slide Number Placeholder 3"/>
          <p:cNvSpPr>
            <a:spLocks noGrp="1"/>
          </p:cNvSpPr>
          <p:nvPr>
            <p:ph type="sldNum" sz="quarter" idx="5"/>
          </p:nvPr>
        </p:nvSpPr>
        <p:spPr bwMode="auto">
          <a:noFill/>
          <a:ln>
            <a:miter lim="800000"/>
            <a:headEnd/>
            <a:tailEnd/>
          </a:ln>
        </p:spPr>
        <p:txBody>
          <a:bodyPr/>
          <a:lstStyle/>
          <a:p>
            <a:fld id="{662409E7-3713-4FAA-9978-864963D7FE02}" type="slidenum">
              <a:rPr lang="en-US"/>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53251" name="Slide Number Placeholder 3"/>
          <p:cNvSpPr>
            <a:spLocks noGrp="1"/>
          </p:cNvSpPr>
          <p:nvPr>
            <p:ph type="sldNum" sz="quarter" idx="5"/>
          </p:nvPr>
        </p:nvSpPr>
        <p:spPr bwMode="auto">
          <a:noFill/>
          <a:ln>
            <a:miter lim="800000"/>
            <a:headEnd/>
            <a:tailEnd/>
          </a:ln>
        </p:spPr>
        <p:txBody>
          <a:bodyPr/>
          <a:lstStyle/>
          <a:p>
            <a:fld id="{4157FB7A-48DD-425A-98F6-BFBC7296BCA4}" type="slidenum">
              <a:rPr lang="en-US"/>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55299" name="Slide Number Placeholder 3"/>
          <p:cNvSpPr>
            <a:spLocks noGrp="1"/>
          </p:cNvSpPr>
          <p:nvPr>
            <p:ph type="sldNum" sz="quarter" idx="5"/>
          </p:nvPr>
        </p:nvSpPr>
        <p:spPr bwMode="auto">
          <a:noFill/>
          <a:ln>
            <a:miter lim="800000"/>
            <a:headEnd/>
            <a:tailEnd/>
          </a:ln>
        </p:spPr>
        <p:txBody>
          <a:bodyPr/>
          <a:lstStyle/>
          <a:p>
            <a:fld id="{EA8861D4-F70B-4944-9A9D-A26BC40A0ABA}" type="slidenum">
              <a:rPr lang="en-US"/>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a:p>
            <a:r>
              <a:rPr lang="en-GB" smtClean="0">
                <a:ea typeface="ＭＳ Ｐゴシック" charset="-128"/>
              </a:rPr>
              <a:t>17 participants from xx countries participated in our first series of teleconferences, giving invaluable feedback about the taxonomy at that point and about methods for developing it and the international nature of the project.  </a:t>
            </a:r>
          </a:p>
          <a:p>
            <a:endParaRPr lang="en-GB" smtClean="0">
              <a:ea typeface="ＭＳ Ｐゴシック" charset="-128"/>
            </a:endParaRPr>
          </a:p>
        </p:txBody>
      </p:sp>
      <p:sp>
        <p:nvSpPr>
          <p:cNvPr id="57347" name="Slide Number Placeholder 3"/>
          <p:cNvSpPr>
            <a:spLocks noGrp="1"/>
          </p:cNvSpPr>
          <p:nvPr>
            <p:ph type="sldNum" sz="quarter" idx="5"/>
          </p:nvPr>
        </p:nvSpPr>
        <p:spPr bwMode="auto">
          <a:noFill/>
          <a:ln>
            <a:miter lim="800000"/>
            <a:headEnd/>
            <a:tailEnd/>
          </a:ln>
        </p:spPr>
        <p:txBody>
          <a:bodyPr/>
          <a:lstStyle/>
          <a:p>
            <a:fld id="{5EF57A28-22B6-4594-894D-E4E25D5000F4}" type="slidenum">
              <a:rPr lang="en-US"/>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18435" name="Slide Number Placeholder 3"/>
          <p:cNvSpPr>
            <a:spLocks noGrp="1"/>
          </p:cNvSpPr>
          <p:nvPr>
            <p:ph type="sldNum" sz="quarter" idx="5"/>
          </p:nvPr>
        </p:nvSpPr>
        <p:spPr bwMode="auto">
          <a:noFill/>
          <a:ln>
            <a:miter lim="800000"/>
            <a:headEnd/>
            <a:tailEnd/>
          </a:ln>
        </p:spPr>
        <p:txBody>
          <a:bodyPr/>
          <a:lstStyle/>
          <a:p>
            <a:fld id="{800EB861-2C5A-4518-A6F5-41E5CEC2FCD2}"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59395" name="Slide Number Placeholder 3"/>
          <p:cNvSpPr>
            <a:spLocks noGrp="1"/>
          </p:cNvSpPr>
          <p:nvPr>
            <p:ph type="sldNum" sz="quarter" idx="5"/>
          </p:nvPr>
        </p:nvSpPr>
        <p:spPr bwMode="auto">
          <a:noFill/>
          <a:ln>
            <a:miter lim="800000"/>
            <a:headEnd/>
            <a:tailEnd/>
          </a:ln>
        </p:spPr>
        <p:txBody>
          <a:bodyPr/>
          <a:lstStyle/>
          <a:p>
            <a:fld id="{5C0D92ED-FE80-4074-BE8A-8B69E48E4687}" type="slidenum">
              <a:rPr lang="en-US"/>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62467" name="Slide Number Placeholder 3"/>
          <p:cNvSpPr>
            <a:spLocks noGrp="1"/>
          </p:cNvSpPr>
          <p:nvPr>
            <p:ph type="sldNum" sz="quarter" idx="5"/>
          </p:nvPr>
        </p:nvSpPr>
        <p:spPr bwMode="auto">
          <a:noFill/>
          <a:ln>
            <a:miter lim="800000"/>
            <a:headEnd/>
            <a:tailEnd/>
          </a:ln>
        </p:spPr>
        <p:txBody>
          <a:bodyPr/>
          <a:lstStyle/>
          <a:p>
            <a:fld id="{D33F638D-663A-4711-98CA-2143FC94D177}" type="slidenum">
              <a:rPr lang="en-US"/>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endParaRPr lang="en-US" dirty="0" smtClean="0">
              <a:ea typeface="+mn-ea"/>
            </a:endParaRPr>
          </a:p>
          <a:p>
            <a:pPr>
              <a:defRPr/>
            </a:pPr>
            <a:endParaRPr lang="en-US" dirty="0">
              <a:ea typeface="+mn-ea"/>
            </a:endParaRPr>
          </a:p>
        </p:txBody>
      </p:sp>
      <p:sp>
        <p:nvSpPr>
          <p:cNvPr id="64515" name="Slide Number Placeholder 3"/>
          <p:cNvSpPr>
            <a:spLocks noGrp="1"/>
          </p:cNvSpPr>
          <p:nvPr>
            <p:ph type="sldNum" sz="quarter" idx="5"/>
          </p:nvPr>
        </p:nvSpPr>
        <p:spPr bwMode="auto">
          <a:noFill/>
          <a:ln>
            <a:miter lim="800000"/>
            <a:headEnd/>
            <a:tailEnd/>
          </a:ln>
        </p:spPr>
        <p:txBody>
          <a:bodyPr/>
          <a:lstStyle/>
          <a:p>
            <a:fld id="{ACF7F72D-AF46-4384-BB8D-D1E675AE472E}" type="slidenum">
              <a:rPr lang="en-US"/>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ea typeface="ＭＳ Ｐゴシック" charset="-128"/>
            </a:endParaRPr>
          </a:p>
        </p:txBody>
      </p:sp>
      <p:sp>
        <p:nvSpPr>
          <p:cNvPr id="66563" name="Slide Number Placeholder 3"/>
          <p:cNvSpPr>
            <a:spLocks noGrp="1"/>
          </p:cNvSpPr>
          <p:nvPr>
            <p:ph type="sldNum" sz="quarter" idx="5"/>
          </p:nvPr>
        </p:nvSpPr>
        <p:spPr bwMode="auto">
          <a:noFill/>
          <a:ln>
            <a:miter lim="800000"/>
            <a:headEnd/>
            <a:tailEnd/>
          </a:ln>
        </p:spPr>
        <p:txBody>
          <a:bodyPr/>
          <a:lstStyle/>
          <a:p>
            <a:fld id="{9DA1C0EF-253C-46B1-B2F3-BC64269E3775}" type="slidenum">
              <a:rPr lang="en-GB"/>
              <a:pPr/>
              <a:t>28</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68611" name="Slide Number Placeholder 3"/>
          <p:cNvSpPr>
            <a:spLocks noGrp="1"/>
          </p:cNvSpPr>
          <p:nvPr>
            <p:ph type="sldNum" sz="quarter" idx="5"/>
          </p:nvPr>
        </p:nvSpPr>
        <p:spPr bwMode="auto">
          <a:noFill/>
          <a:ln>
            <a:miter lim="800000"/>
            <a:headEnd/>
            <a:tailEnd/>
          </a:ln>
        </p:spPr>
        <p:txBody>
          <a:bodyPr/>
          <a:lstStyle/>
          <a:p>
            <a:fld id="{2ECF033B-61E8-41EC-8D74-F0953F802B2A}"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ea typeface="ＭＳ Ｐゴシック" charset="-128"/>
            </a:endParaRPr>
          </a:p>
        </p:txBody>
      </p:sp>
      <p:sp>
        <p:nvSpPr>
          <p:cNvPr id="20483" name="Slide Number Placeholder 3"/>
          <p:cNvSpPr>
            <a:spLocks noGrp="1"/>
          </p:cNvSpPr>
          <p:nvPr>
            <p:ph type="sldNum" sz="quarter" idx="5"/>
          </p:nvPr>
        </p:nvSpPr>
        <p:spPr bwMode="auto">
          <a:noFill/>
          <a:ln>
            <a:miter lim="800000"/>
            <a:headEnd/>
            <a:tailEnd/>
          </a:ln>
        </p:spPr>
        <p:txBody>
          <a:bodyPr/>
          <a:lstStyle/>
          <a:p>
            <a:fld id="{F5EB493D-36F4-43DA-8A3E-8816E688E804}" type="slidenum">
              <a:rPr lang="en-GB"/>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436CAB3F-258A-4061-8D99-B84FFB1B80F9}"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24579" name="Slide Number Placeholder 3"/>
          <p:cNvSpPr txBox="1">
            <a:spLocks noGrp="1"/>
          </p:cNvSpPr>
          <p:nvPr/>
        </p:nvSpPr>
        <p:spPr bwMode="auto">
          <a:xfrm>
            <a:off x="3778250" y="9428163"/>
            <a:ext cx="2889250" cy="496887"/>
          </a:xfrm>
          <a:prstGeom prst="rect">
            <a:avLst/>
          </a:prstGeom>
          <a:noFill/>
          <a:ln w="9525">
            <a:noFill/>
            <a:miter lim="800000"/>
            <a:headEnd/>
            <a:tailEnd/>
          </a:ln>
        </p:spPr>
        <p:txBody>
          <a:bodyPr anchor="b"/>
          <a:lstStyle/>
          <a:p>
            <a:pPr algn="r"/>
            <a:fld id="{B0B218FA-7C3B-4129-8ED9-3D92241202DB}"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GB" smtClean="0">
              <a:ea typeface="ＭＳ Ｐゴシック" charset="-128"/>
            </a:endParaRPr>
          </a:p>
          <a:p>
            <a:pPr>
              <a:lnSpc>
                <a:spcPct val="90000"/>
              </a:lnSpc>
            </a:pPr>
            <a:r>
              <a:rPr lang="en-GB" smtClean="0">
                <a:ea typeface="ＭＳ Ｐゴシック" charset="-128"/>
              </a:rPr>
              <a:t> </a:t>
            </a:r>
          </a:p>
        </p:txBody>
      </p:sp>
      <p:sp>
        <p:nvSpPr>
          <p:cNvPr id="26627" name="Slide Number Placeholder 3"/>
          <p:cNvSpPr>
            <a:spLocks noGrp="1"/>
          </p:cNvSpPr>
          <p:nvPr>
            <p:ph type="sldNum" sz="quarter" idx="5"/>
          </p:nvPr>
        </p:nvSpPr>
        <p:spPr bwMode="auto">
          <a:noFill/>
          <a:ln>
            <a:miter lim="800000"/>
            <a:headEnd/>
            <a:tailEnd/>
          </a:ln>
        </p:spPr>
        <p:txBody>
          <a:bodyPr/>
          <a:lstStyle/>
          <a:p>
            <a:fld id="{8D98D198-A15A-4790-A504-1AD1424D0E96}"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
        <p:nvSpPr>
          <p:cNvPr id="28675" name="Slide Number Placeholder 3"/>
          <p:cNvSpPr>
            <a:spLocks noGrp="1"/>
          </p:cNvSpPr>
          <p:nvPr>
            <p:ph type="sldNum" sz="quarter" idx="5"/>
          </p:nvPr>
        </p:nvSpPr>
        <p:spPr bwMode="auto">
          <a:noFill/>
          <a:ln>
            <a:miter lim="800000"/>
            <a:headEnd/>
            <a:tailEnd/>
          </a:ln>
        </p:spPr>
        <p:txBody>
          <a:bodyPr/>
          <a:lstStyle/>
          <a:p>
            <a:fld id="{3230374D-74E4-4E7D-9D30-0C0BB4FCE73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ea typeface="ＭＳ Ｐゴシック" charset="-128"/>
            </a:endParaRPr>
          </a:p>
        </p:txBody>
      </p:sp>
      <p:sp>
        <p:nvSpPr>
          <p:cNvPr id="30723" name="Slide Number Placeholder 3"/>
          <p:cNvSpPr>
            <a:spLocks noGrp="1"/>
          </p:cNvSpPr>
          <p:nvPr>
            <p:ph type="sldNum" sz="quarter" idx="5"/>
          </p:nvPr>
        </p:nvSpPr>
        <p:spPr bwMode="auto">
          <a:noFill/>
          <a:ln>
            <a:miter lim="800000"/>
            <a:headEnd/>
            <a:tailEnd/>
          </a:ln>
        </p:spPr>
        <p:txBody>
          <a:bodyPr/>
          <a:lstStyle/>
          <a:p>
            <a:fld id="{ABE31B1D-7FD0-4CEA-BF06-11925273D509}" type="slidenum">
              <a:rPr lang="en-GB"/>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3D6DE83-E7D4-46A0-BBEB-1C8C4EDB4F3D}" type="datetime1">
              <a:rPr lang="en-US"/>
              <a:pPr/>
              <a:t>10/13/2011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418D3E5-A355-4025-9A90-AB94909324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D56B40-B029-4155-96A9-2B7043BB83CE}" type="datetime1">
              <a:rPr lang="en-US"/>
              <a:pPr/>
              <a:t>10/13/2011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09D567F-D83C-4DC1-8F5D-72B9631719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CCE07C0-CB78-489D-AF7A-75435B679054}" type="datetime1">
              <a:rPr lang="en-US"/>
              <a:pPr/>
              <a:t>10/13/2011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1671703-7F00-401F-90D8-5031D44ADB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369BB98-E7AD-409A-A255-58BFB5C66405}" type="datetime1">
              <a:rPr lang="en-US"/>
              <a:pPr/>
              <a:t>10/13/2011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37B3D69-BEEC-4AA4-8A44-BA7D809EAC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793344-78D2-49B4-94AD-B1AE8118BF22}" type="datetime1">
              <a:rPr lang="en-US"/>
              <a:pPr/>
              <a:t>10/13/2011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4A85D49-42DA-43A9-B8F7-E46FB76613C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FDD8570-BAD3-4FFE-BFFA-5342BDCE250A}" type="datetime1">
              <a:rPr lang="en-US"/>
              <a:pPr/>
              <a:t>10/13/2011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E99CB7A-3CA6-46AD-8678-D4F218005D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516345A-ED49-45CB-8189-72906D296214}" type="datetime1">
              <a:rPr lang="en-US"/>
              <a:pPr/>
              <a:t>10/13/2011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07988A21-3036-4416-A315-9A123E35D7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0721D9B-4D94-4268-87AE-C439DCD8D8CA}" type="datetime1">
              <a:rPr lang="en-US"/>
              <a:pPr/>
              <a:t>10/13/2011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3F33A50D-A081-4A8C-8610-0184EC2F4C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3AEE318-1590-42E3-8008-80BCE99958E5}" type="datetime1">
              <a:rPr lang="en-US"/>
              <a:pPr/>
              <a:t>10/13/2011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D2E8A908-1B3F-4090-8B5D-84EA53C4D3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B05765A-B528-426C-B107-59864690321A}" type="datetime1">
              <a:rPr lang="en-US"/>
              <a:pPr/>
              <a:t>10/13/2011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8F6E013-8EDA-43EE-8B85-F930E81237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4069958-5914-4E02-AA7C-191D84939B8F}" type="datetime1">
              <a:rPr lang="en-US"/>
              <a:pPr/>
              <a:t>10/13/2011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659A08B-87B7-473F-8FA8-F464D5636A8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AF8FA397-023B-4DD0-BE22-C9571A4178CB}" type="datetime1">
              <a:rPr lang="en-US"/>
              <a:pPr/>
              <a:t>10/13/2011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ea typeface="+mn-ea"/>
                <a:cs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5435D85-16A9-498F-AD6B-DA045A6C52D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BCTTaxonomy@ucl.ac.uk" TargetMode="External"/><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BCTTaxonomy@ucl.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5.jpeg"/><Relationship Id="rId4" Type="http://schemas.openxmlformats.org/officeDocument/2006/relationships/hyperlink" Target="http://www.ucl.ac.uk/health-psychology/BCTtaxonom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bwMode="auto">
          <a:noFill/>
          <a:ln>
            <a:miter lim="800000"/>
            <a:headEnd/>
            <a:tailEnd/>
          </a:ln>
        </p:spPr>
        <p:txBody>
          <a:bodyPr/>
          <a:lstStyle/>
          <a:p>
            <a:fld id="{CA320858-3CE3-4C6C-9F43-AD26C8A3C2C8}" type="slidenum">
              <a:rPr lang="en-US"/>
              <a:pPr/>
              <a:t>1</a:t>
            </a:fld>
            <a:endParaRPr lang="en-US"/>
          </a:p>
        </p:txBody>
      </p:sp>
      <p:pic>
        <p:nvPicPr>
          <p:cNvPr id="15362" name="Picture 4" descr="logo_draft"/>
          <p:cNvPicPr>
            <a:picLocks noChangeAspect="1" noChangeArrowheads="1"/>
          </p:cNvPicPr>
          <p:nvPr/>
        </p:nvPicPr>
        <p:blipFill>
          <a:blip r:embed="rId3" cstate="print"/>
          <a:srcRect/>
          <a:stretch>
            <a:fillRect/>
          </a:stretch>
        </p:blipFill>
        <p:spPr bwMode="auto">
          <a:xfrm>
            <a:off x="3419475" y="1916113"/>
            <a:ext cx="2200275" cy="1223962"/>
          </a:xfrm>
          <a:prstGeom prst="rect">
            <a:avLst/>
          </a:prstGeom>
          <a:noFill/>
          <a:ln w="9525">
            <a:noFill/>
            <a:miter lim="800000"/>
            <a:headEnd/>
            <a:tailEnd/>
          </a:ln>
        </p:spPr>
      </p:pic>
      <p:sp>
        <p:nvSpPr>
          <p:cNvPr id="2" name="Rectangle 2"/>
          <p:cNvSpPr>
            <a:spLocks noGrp="1" noChangeArrowheads="1"/>
          </p:cNvSpPr>
          <p:nvPr>
            <p:ph type="title" idx="4294967295"/>
          </p:nvPr>
        </p:nvSpPr>
        <p:spPr>
          <a:xfrm>
            <a:off x="107950" y="260350"/>
            <a:ext cx="9036050" cy="1296988"/>
          </a:xfrm>
        </p:spPr>
        <p:txBody>
          <a:bodyPr>
            <a:normAutofit fontScale="90000"/>
          </a:bodyPr>
          <a:lstStyle/>
          <a:p>
            <a:pPr eaLnBrk="1" hangingPunct="1">
              <a:lnSpc>
                <a:spcPct val="90000"/>
              </a:lnSpc>
              <a:defRPr/>
            </a:pPr>
            <a:r>
              <a:rPr lang="en-US" sz="3600" b="1" dirty="0" smtClean="0">
                <a:solidFill>
                  <a:schemeClr val="tx2"/>
                </a:solidFill>
                <a:ea typeface="+mj-ea"/>
              </a:rPr>
              <a:t/>
            </a:r>
            <a:br>
              <a:rPr lang="en-US" sz="3600" b="1" dirty="0" smtClean="0">
                <a:solidFill>
                  <a:schemeClr val="tx2"/>
                </a:solidFill>
                <a:ea typeface="+mj-ea"/>
              </a:rPr>
            </a:br>
            <a:r>
              <a:rPr lang="en-US" sz="3600" dirty="0" smtClean="0">
                <a:ea typeface="+mj-ea"/>
              </a:rPr>
              <a:t> </a:t>
            </a:r>
            <a:r>
              <a:rPr lang="en-US" sz="3600" b="1" dirty="0" smtClean="0">
                <a:ea typeface="+mj-ea"/>
              </a:rPr>
              <a:t>Developing a Taxonomy of </a:t>
            </a:r>
            <a:r>
              <a:rPr lang="en-US" sz="3600" b="1" dirty="0" err="1" smtClean="0">
                <a:ea typeface="+mj-ea"/>
              </a:rPr>
              <a:t>Behaviour</a:t>
            </a:r>
            <a:r>
              <a:rPr lang="en-US" sz="3600" b="1" dirty="0" smtClean="0">
                <a:ea typeface="+mj-ea"/>
              </a:rPr>
              <a:t> Change Techniques (BCTs): Labels and Definitions</a:t>
            </a:r>
            <a:r>
              <a:rPr lang="en-US" sz="3600" dirty="0" smtClean="0">
                <a:ea typeface="+mj-ea"/>
              </a:rPr>
              <a:t/>
            </a:r>
            <a:br>
              <a:rPr lang="en-US" sz="3600" dirty="0" smtClean="0">
                <a:ea typeface="+mj-ea"/>
              </a:rPr>
            </a:br>
            <a:endParaRPr lang="en-GB" sz="3600" dirty="0" smtClean="0">
              <a:solidFill>
                <a:schemeClr val="tx2"/>
              </a:solidFill>
              <a:ea typeface="+mj-ea"/>
            </a:endParaRPr>
          </a:p>
        </p:txBody>
      </p:sp>
      <p:sp>
        <p:nvSpPr>
          <p:cNvPr id="15364" name="Rectangle 3"/>
          <p:cNvSpPr>
            <a:spLocks noGrp="1" noChangeArrowheads="1"/>
          </p:cNvSpPr>
          <p:nvPr>
            <p:ph idx="4294967295"/>
          </p:nvPr>
        </p:nvSpPr>
        <p:spPr>
          <a:xfrm>
            <a:off x="755650" y="2205038"/>
            <a:ext cx="7561263" cy="4392612"/>
          </a:xfrm>
        </p:spPr>
        <p:txBody>
          <a:bodyPr/>
          <a:lstStyle/>
          <a:p>
            <a:pPr eaLnBrk="1" hangingPunct="1"/>
            <a:endParaRPr lang="en-GB" sz="2400" smtClean="0">
              <a:ea typeface="ＭＳ Ｐゴシック" charset="-128"/>
            </a:endParaRPr>
          </a:p>
          <a:p>
            <a:pPr algn="ctr" eaLnBrk="1" hangingPunct="1"/>
            <a:endParaRPr lang="en-GB" sz="2400" smtClean="0">
              <a:ea typeface="ＭＳ Ｐゴシック" charset="-128"/>
            </a:endParaRPr>
          </a:p>
          <a:p>
            <a:pPr algn="ctr" eaLnBrk="1" hangingPunct="1">
              <a:buFont typeface="Arial" pitchFamily="34" charset="0"/>
              <a:buNone/>
            </a:pPr>
            <a:endParaRPr lang="en-GB" sz="2400" smtClean="0">
              <a:latin typeface="Arial" pitchFamily="34" charset="0"/>
              <a:ea typeface="ＭＳ Ｐゴシック" charset="-128"/>
              <a:cs typeface="Arial" pitchFamily="34" charset="0"/>
            </a:endParaRPr>
          </a:p>
          <a:p>
            <a:pPr algn="ctr" eaLnBrk="1" hangingPunct="1">
              <a:buFont typeface="Arial" pitchFamily="34" charset="0"/>
              <a:buNone/>
            </a:pPr>
            <a:r>
              <a:rPr lang="en-GB" smtClean="0">
                <a:latin typeface="Arial" pitchFamily="34" charset="0"/>
                <a:ea typeface="ＭＳ Ｐゴシック" charset="-128"/>
                <a:cs typeface="Arial" pitchFamily="34" charset="0"/>
              </a:rPr>
              <a:t>Michelle Richardson,</a:t>
            </a:r>
            <a:r>
              <a:rPr lang="en-GB" sz="2800" smtClean="0">
                <a:latin typeface="Arial" pitchFamily="34" charset="0"/>
                <a:ea typeface="ＭＳ Ｐゴシック" charset="-128"/>
                <a:cs typeface="Arial" pitchFamily="34" charset="0"/>
              </a:rPr>
              <a:t> </a:t>
            </a:r>
          </a:p>
          <a:p>
            <a:pPr algn="ctr" eaLnBrk="1" hangingPunct="1">
              <a:buFont typeface="Arial" pitchFamily="34" charset="0"/>
              <a:buNone/>
            </a:pPr>
            <a:r>
              <a:rPr lang="en-GB" sz="2800" smtClean="0">
                <a:latin typeface="Arial" pitchFamily="34" charset="0"/>
                <a:ea typeface="ＭＳ Ｐゴシック" charset="-128"/>
                <a:cs typeface="Arial" pitchFamily="34" charset="0"/>
              </a:rPr>
              <a:t>University College London, UK</a:t>
            </a:r>
          </a:p>
          <a:p>
            <a:pPr algn="ctr" eaLnBrk="1" hangingPunct="1">
              <a:buFont typeface="Arial" pitchFamily="34" charset="0"/>
              <a:buNone/>
            </a:pPr>
            <a:endParaRPr lang="en-GB" sz="2800" smtClean="0">
              <a:latin typeface="Arial" pitchFamily="34" charset="0"/>
              <a:ea typeface="ＭＳ Ｐゴシック" charset="-128"/>
              <a:cs typeface="Arial" pitchFamily="34" charset="0"/>
            </a:endParaRPr>
          </a:p>
          <a:p>
            <a:pPr algn="ctr" eaLnBrk="1" hangingPunct="1">
              <a:buFont typeface="Arial" pitchFamily="34" charset="0"/>
              <a:buNone/>
            </a:pPr>
            <a:r>
              <a:rPr lang="en-GB" sz="2800" b="1" i="1" smtClean="0">
                <a:latin typeface="Arial" pitchFamily="34" charset="0"/>
                <a:ea typeface="ＭＳ Ｐゴシック" charset="-128"/>
                <a:cs typeface="Arial" pitchFamily="34" charset="0"/>
              </a:rPr>
              <a:t>On behalf of ……</a:t>
            </a:r>
          </a:p>
        </p:txBody>
      </p:sp>
      <p:sp>
        <p:nvSpPr>
          <p:cNvPr id="15365" name="AutoShape 6"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66" name="AutoShape 7"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67" name="AutoShape 10" descr="Z"/>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68" name="AutoShape 11" descr="Z"/>
          <p:cNvSpPr>
            <a:spLocks noChangeAspect="1" noChangeArrowheads="1"/>
          </p:cNvSpPr>
          <p:nvPr/>
        </p:nvSpPr>
        <p:spPr bwMode="auto">
          <a:xfrm>
            <a:off x="2195513" y="3213100"/>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69" name="AutoShape 12" descr="Z"/>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70" name="AutoShape 14" descr="2Q=="/>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5371" name="AutoShape 16" descr="Z"/>
          <p:cNvSpPr>
            <a:spLocks noChangeAspect="1" noChangeArrowheads="1"/>
          </p:cNvSpPr>
          <p:nvPr/>
        </p:nvSpPr>
        <p:spPr bwMode="auto">
          <a:xfrm>
            <a:off x="0" y="3573463"/>
            <a:ext cx="304800" cy="304800"/>
          </a:xfrm>
          <a:prstGeom prst="rect">
            <a:avLst/>
          </a:prstGeom>
          <a:noFill/>
          <a:ln w="9525">
            <a:noFill/>
            <a:miter lim="800000"/>
            <a:headEnd/>
            <a:tailEnd/>
          </a:ln>
        </p:spPr>
        <p:txBody>
          <a:bodyPr/>
          <a:lstStyle/>
          <a:p>
            <a:endParaRPr lang="en-GB">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bwMode="auto">
          <a:noFill/>
          <a:ln>
            <a:miter lim="800000"/>
            <a:headEnd/>
            <a:tailEnd/>
          </a:ln>
        </p:spPr>
        <p:txBody>
          <a:bodyPr/>
          <a:lstStyle/>
          <a:p>
            <a:fld id="{79B09A1E-1CC5-4B68-A2E7-840CD3BE33C8}" type="slidenum">
              <a:rPr lang="en-US"/>
              <a:pPr/>
              <a:t>10</a:t>
            </a:fld>
            <a:endParaRPr lang="en-US"/>
          </a:p>
        </p:txBody>
      </p:sp>
      <p:sp>
        <p:nvSpPr>
          <p:cNvPr id="33794" name="Title 1"/>
          <p:cNvSpPr>
            <a:spLocks noGrp="1"/>
          </p:cNvSpPr>
          <p:nvPr>
            <p:ph type="title"/>
          </p:nvPr>
        </p:nvSpPr>
        <p:spPr>
          <a:xfrm>
            <a:off x="395288" y="333375"/>
            <a:ext cx="7200900" cy="719138"/>
          </a:xfrm>
          <a:solidFill>
            <a:srgbClr val="CCFFFF"/>
          </a:solidFill>
        </p:spPr>
        <p:txBody>
          <a:bodyPr/>
          <a:lstStyle/>
          <a:p>
            <a:pPr eaLnBrk="1" hangingPunct="1"/>
            <a:r>
              <a:rPr lang="en-US" sz="4000" b="1" smtClean="0">
                <a:ea typeface="ＭＳ Ｐゴシック" charset="-128"/>
              </a:rPr>
              <a:t>Development of BCT Taxonomy</a:t>
            </a:r>
          </a:p>
        </p:txBody>
      </p:sp>
      <p:pic>
        <p:nvPicPr>
          <p:cNvPr id="33795" name="Picture 4" descr="logo_draft"/>
          <p:cNvPicPr>
            <a:picLocks noChangeAspect="1" noChangeArrowheads="1"/>
          </p:cNvPicPr>
          <p:nvPr/>
        </p:nvPicPr>
        <p:blipFill>
          <a:blip r:embed="rId3" cstate="print"/>
          <a:srcRect/>
          <a:stretch>
            <a:fillRect/>
          </a:stretch>
        </p:blipFill>
        <p:spPr bwMode="auto">
          <a:xfrm>
            <a:off x="7451725" y="260350"/>
            <a:ext cx="1476375" cy="820738"/>
          </a:xfrm>
          <a:prstGeom prst="rect">
            <a:avLst/>
          </a:prstGeom>
          <a:noFill/>
          <a:ln w="9525">
            <a:noFill/>
            <a:miter lim="800000"/>
            <a:headEnd/>
            <a:tailEnd/>
          </a:ln>
        </p:spPr>
      </p:pic>
      <p:sp>
        <p:nvSpPr>
          <p:cNvPr id="2" name="Content Placeholder 2"/>
          <p:cNvSpPr>
            <a:spLocks noGrp="1"/>
          </p:cNvSpPr>
          <p:nvPr>
            <p:ph sz="half" idx="1"/>
          </p:nvPr>
        </p:nvSpPr>
        <p:spPr>
          <a:xfrm>
            <a:off x="468313" y="1484313"/>
            <a:ext cx="4038600" cy="4525962"/>
          </a:xfrm>
        </p:spPr>
        <p:txBody>
          <a:bodyPr rtlCol="0">
            <a:normAutofit/>
          </a:bodyPr>
          <a:lstStyle/>
          <a:p>
            <a:pPr marL="742950" indent="-742950" eaLnBrk="1" fontAlgn="auto" hangingPunct="1">
              <a:spcAft>
                <a:spcPts val="0"/>
              </a:spcAft>
              <a:buFont typeface="Arial" charset="0"/>
              <a:buNone/>
              <a:defRPr/>
            </a:pPr>
            <a:endParaRPr lang="en-GB" sz="2600" b="1" dirty="0" smtClean="0">
              <a:ea typeface="+mn-ea"/>
            </a:endParaRPr>
          </a:p>
          <a:p>
            <a:pPr marL="742950" indent="-742950" eaLnBrk="1" fontAlgn="auto" hangingPunct="1">
              <a:spcAft>
                <a:spcPts val="0"/>
              </a:spcAft>
              <a:buFont typeface="Arial" charset="0"/>
              <a:buNone/>
              <a:defRPr/>
            </a:pPr>
            <a:r>
              <a:rPr lang="en-GB" sz="2600" b="1" dirty="0" smtClean="0">
                <a:ea typeface="+mn-ea"/>
              </a:rPr>
              <a:t>            </a:t>
            </a:r>
          </a:p>
          <a:p>
            <a:pPr marL="742950" indent="-742950" eaLnBrk="1" fontAlgn="auto" hangingPunct="1">
              <a:spcAft>
                <a:spcPts val="0"/>
              </a:spcAft>
              <a:buFont typeface="Arial" charset="0"/>
              <a:buNone/>
              <a:defRPr/>
            </a:pPr>
            <a:endParaRPr lang="en-GB" sz="2600" b="1" dirty="0" smtClean="0">
              <a:ea typeface="+mn-ea"/>
            </a:endParaRPr>
          </a:p>
          <a:p>
            <a:pPr eaLnBrk="1" fontAlgn="auto" hangingPunct="1">
              <a:spcAft>
                <a:spcPts val="0"/>
              </a:spcAft>
              <a:defRPr/>
            </a:pPr>
            <a:endParaRPr lang="en-GB" sz="2600" b="1" dirty="0" smtClean="0">
              <a:ea typeface="+mn-ea"/>
            </a:endParaRPr>
          </a:p>
          <a:p>
            <a:pPr marL="742950" indent="-742950" eaLnBrk="1" fontAlgn="auto" hangingPunct="1">
              <a:spcAft>
                <a:spcPts val="0"/>
              </a:spcAft>
              <a:buFont typeface="Arial" pitchFamily="34" charset="0"/>
              <a:buNone/>
              <a:defRPr/>
            </a:pPr>
            <a:endParaRPr lang="en-GB" sz="1200" b="1"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endParaRPr lang="en-GB" sz="2600" b="1" dirty="0" smtClean="0">
              <a:ea typeface="+mn-ea"/>
            </a:endParaRPr>
          </a:p>
          <a:p>
            <a:pPr eaLnBrk="1" fontAlgn="auto" hangingPunct="1">
              <a:spcAft>
                <a:spcPts val="0"/>
              </a:spcAft>
              <a:buFont typeface="Arial" charset="0"/>
              <a:buNone/>
              <a:defRPr/>
            </a:pPr>
            <a:endParaRPr lang="en-GB" sz="2600"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p>
          <a:p>
            <a:pPr marL="742950" indent="-742950" eaLnBrk="1" fontAlgn="auto" hangingPunct="1">
              <a:spcAft>
                <a:spcPts val="0"/>
              </a:spcAft>
              <a:buFont typeface="Arial" pitchFamily="34" charset="0"/>
              <a:buNone/>
              <a:defRPr/>
            </a:pPr>
            <a:r>
              <a:rPr lang="en-GB" sz="2600" b="1" dirty="0" smtClean="0">
                <a:ea typeface="+mn-ea"/>
              </a:rPr>
              <a:t>           </a:t>
            </a:r>
            <a:endParaRPr lang="en-US" dirty="0" smtClean="0">
              <a:ea typeface="+mn-ea"/>
            </a:endParaRPr>
          </a:p>
        </p:txBody>
      </p:sp>
      <p:sp>
        <p:nvSpPr>
          <p:cNvPr id="33797" name="Content Placeholder 19"/>
          <p:cNvSpPr>
            <a:spLocks noGrp="1"/>
          </p:cNvSpPr>
          <p:nvPr>
            <p:ph sz="half" idx="2"/>
          </p:nvPr>
        </p:nvSpPr>
        <p:spPr>
          <a:xfrm>
            <a:off x="9685338" y="-3484563"/>
            <a:ext cx="4038600" cy="4525963"/>
          </a:xfrm>
        </p:spPr>
        <p:txBody>
          <a:bodyPr/>
          <a:lstStyle/>
          <a:p>
            <a:endParaRPr lang="en-GB" smtClean="0">
              <a:ea typeface="ＭＳ Ｐゴシック" charset="-128"/>
            </a:endParaRPr>
          </a:p>
        </p:txBody>
      </p:sp>
      <p:sp>
        <p:nvSpPr>
          <p:cNvPr id="33798" name="Slide Number Placeholder 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06582F3-8EAE-4D7A-8422-6B6522B146F1}" type="slidenum">
              <a:rPr lang="en-US" sz="1200">
                <a:solidFill>
                  <a:srgbClr val="898989"/>
                </a:solidFill>
              </a:rPr>
              <a:pPr algn="r"/>
              <a:t>10</a:t>
            </a:fld>
            <a:endParaRPr lang="en-US" sz="1200">
              <a:solidFill>
                <a:srgbClr val="898989"/>
              </a:solidFill>
            </a:endParaRPr>
          </a:p>
        </p:txBody>
      </p:sp>
      <p:sp>
        <p:nvSpPr>
          <p:cNvPr id="19" name="TextBox 18"/>
          <p:cNvSpPr txBox="1"/>
          <p:nvPr/>
        </p:nvSpPr>
        <p:spPr>
          <a:xfrm>
            <a:off x="843459" y="2009478"/>
            <a:ext cx="7560840" cy="1077217"/>
          </a:xfrm>
          <a:prstGeom prst="rect">
            <a:avLst/>
          </a:prstGeom>
          <a:solidFill>
            <a:srgbClr val="CCFFFF"/>
          </a:solidFill>
          <a:scene3d>
            <a:camera prst="orthographicFront"/>
            <a:lightRig rig="threePt" dir="t"/>
          </a:scene3d>
          <a:sp3d>
            <a:bevelT w="152400" h="50800" prst="softRound"/>
          </a:sp3d>
        </p:spPr>
        <p:txBody>
          <a:bodyPr>
            <a:spAutoFit/>
          </a:bodyPr>
          <a:lstStyle/>
          <a:p>
            <a:pPr algn="ctr">
              <a:defRPr/>
            </a:pPr>
            <a:r>
              <a:rPr lang="en-GB" sz="3200" b="1" dirty="0">
                <a:solidFill>
                  <a:srgbClr val="FF0000"/>
                </a:solidFill>
                <a:latin typeface="Arial" charset="0"/>
                <a:ea typeface="+mn-ea"/>
                <a:cs typeface="Arial" charset="0"/>
              </a:rPr>
              <a:t>Stage 1:</a:t>
            </a:r>
          </a:p>
          <a:p>
            <a:pPr algn="ctr">
              <a:defRPr/>
            </a:pPr>
            <a:r>
              <a:rPr lang="en-GB" sz="3200" b="1" dirty="0">
                <a:solidFill>
                  <a:srgbClr val="FF0000"/>
                </a:solidFill>
                <a:latin typeface="Arial" charset="0"/>
                <a:ea typeface="+mn-ea"/>
                <a:cs typeface="Arial" charset="0"/>
              </a:rPr>
              <a:t> </a:t>
            </a:r>
            <a:r>
              <a:rPr lang="en-GB" sz="2800" b="1" dirty="0">
                <a:latin typeface="Arial" charset="0"/>
                <a:ea typeface="+mn-ea"/>
                <a:cs typeface="Arial" charset="0"/>
              </a:rPr>
              <a:t>Online Delphi Consensus Exercise</a:t>
            </a:r>
          </a:p>
        </p:txBody>
      </p:sp>
      <p:sp>
        <p:nvSpPr>
          <p:cNvPr id="8" name="TextBox 7"/>
          <p:cNvSpPr txBox="1"/>
          <p:nvPr/>
        </p:nvSpPr>
        <p:spPr>
          <a:xfrm>
            <a:off x="899592" y="4725144"/>
            <a:ext cx="3168352" cy="1512000"/>
          </a:xfrm>
          <a:prstGeom prst="rect">
            <a:avLst/>
          </a:prstGeom>
          <a:solidFill>
            <a:srgbClr val="CCFFFF"/>
          </a:solidFill>
          <a:ln>
            <a:solidFill>
              <a:schemeClr val="tx2"/>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2:</a:t>
            </a:r>
          </a:p>
          <a:p>
            <a:pPr algn="ctr">
              <a:defRPr/>
            </a:pPr>
            <a:endParaRPr lang="en-GB" b="1">
              <a:latin typeface="Arial" charset="0"/>
              <a:ea typeface="+mn-ea"/>
              <a:cs typeface="Arial" charset="0"/>
            </a:endParaRPr>
          </a:p>
          <a:p>
            <a:pPr algn="ctr">
              <a:defRPr/>
            </a:pPr>
            <a:r>
              <a:rPr lang="en-GB" b="1">
                <a:latin typeface="Arial" charset="0"/>
                <a:ea typeface="+mn-ea"/>
                <a:cs typeface="Arial" charset="0"/>
              </a:rPr>
              <a:t>Pilot coding</a:t>
            </a:r>
            <a:endParaRPr lang="en-US">
              <a:latin typeface="Arial" charset="0"/>
              <a:ea typeface="+mn-ea"/>
              <a:cs typeface="Arial" charset="0"/>
            </a:endParaRPr>
          </a:p>
        </p:txBody>
      </p:sp>
      <p:sp>
        <p:nvSpPr>
          <p:cNvPr id="9" name="TextBox 8"/>
          <p:cNvSpPr txBox="1"/>
          <p:nvPr/>
        </p:nvSpPr>
        <p:spPr>
          <a:xfrm>
            <a:off x="4932040" y="4725144"/>
            <a:ext cx="3456384" cy="1477328"/>
          </a:xfrm>
          <a:prstGeom prst="rect">
            <a:avLst/>
          </a:prstGeom>
          <a:solidFill>
            <a:srgbClr val="CCFFFF"/>
          </a:solidFill>
          <a:ln>
            <a:solidFill>
              <a:schemeClr val="accent1"/>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3:</a:t>
            </a:r>
          </a:p>
          <a:p>
            <a:pPr algn="ctr">
              <a:defRPr/>
            </a:pPr>
            <a:endParaRPr lang="en-GB" b="1">
              <a:solidFill>
                <a:srgbClr val="FF0000"/>
              </a:solidFill>
              <a:latin typeface="Arial" charset="0"/>
              <a:ea typeface="+mn-ea"/>
              <a:cs typeface="Arial" charset="0"/>
            </a:endParaRPr>
          </a:p>
          <a:p>
            <a:pPr algn="ctr">
              <a:defRPr/>
            </a:pPr>
            <a:r>
              <a:rPr lang="en-GB" b="1">
                <a:latin typeface="Arial" charset="0"/>
                <a:ea typeface="+mn-ea"/>
                <a:cs typeface="Arial" charset="0"/>
              </a:rPr>
              <a:t>Feedback from International Advisory Board  (IAB)</a:t>
            </a:r>
            <a:endParaRPr lang="en-GB" b="1">
              <a:solidFill>
                <a:srgbClr val="FF0000"/>
              </a:solidFill>
              <a:latin typeface="Arial" charset="0"/>
              <a:ea typeface="+mn-ea"/>
              <a:cs typeface="Arial" charset="0"/>
            </a:endParaRPr>
          </a:p>
          <a:p>
            <a:pPr>
              <a:defRPr/>
            </a:pPr>
            <a:endParaRPr lang="en-US">
              <a:latin typeface="Arial" charset="0"/>
              <a:ea typeface="+mn-ea"/>
              <a:cs typeface="Arial" charset="0"/>
            </a:endParaRPr>
          </a:p>
        </p:txBody>
      </p:sp>
      <p:sp>
        <p:nvSpPr>
          <p:cNvPr id="24" name="Down Arrow 23"/>
          <p:cNvSpPr/>
          <p:nvPr/>
        </p:nvSpPr>
        <p:spPr>
          <a:xfrm>
            <a:off x="2124075" y="3141663"/>
            <a:ext cx="647700"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Down Arrow 25"/>
          <p:cNvSpPr/>
          <p:nvPr/>
        </p:nvSpPr>
        <p:spPr>
          <a:xfrm>
            <a:off x="6227763" y="3141663"/>
            <a:ext cx="557212"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2"/>
          </p:nvPr>
        </p:nvSpPr>
        <p:spPr bwMode="auto">
          <a:noFill/>
          <a:ln>
            <a:miter lim="800000"/>
            <a:headEnd/>
            <a:tailEnd/>
          </a:ln>
        </p:spPr>
        <p:txBody>
          <a:bodyPr/>
          <a:lstStyle/>
          <a:p>
            <a:fld id="{637AD180-A03F-4BB8-AD22-2659C484F8E6}" type="slidenum">
              <a:rPr lang="en-US"/>
              <a:pPr/>
              <a:t>11</a:t>
            </a:fld>
            <a:endParaRPr lang="en-US"/>
          </a:p>
        </p:txBody>
      </p:sp>
      <p:sp>
        <p:nvSpPr>
          <p:cNvPr id="35842" name="Title 1"/>
          <p:cNvSpPr>
            <a:spLocks noGrp="1"/>
          </p:cNvSpPr>
          <p:nvPr>
            <p:ph type="title"/>
          </p:nvPr>
        </p:nvSpPr>
        <p:spPr>
          <a:xfrm>
            <a:off x="395288" y="333375"/>
            <a:ext cx="8229600" cy="720725"/>
          </a:xfrm>
          <a:solidFill>
            <a:srgbClr val="CCFFFF"/>
          </a:solidFill>
        </p:spPr>
        <p:txBody>
          <a:bodyPr/>
          <a:lstStyle/>
          <a:p>
            <a:pPr algn="l" eaLnBrk="1" hangingPunct="1"/>
            <a:r>
              <a:rPr lang="en-US" sz="3600" b="1" smtClean="0">
                <a:ea typeface="ＭＳ Ｐゴシック" charset="-128"/>
              </a:rPr>
              <a:t>Development of BCT Taxonomy</a:t>
            </a:r>
          </a:p>
        </p:txBody>
      </p:sp>
      <p:sp>
        <p:nvSpPr>
          <p:cNvPr id="11267" name="Content Placeholder 2"/>
          <p:cNvSpPr>
            <a:spLocks noGrp="1"/>
          </p:cNvSpPr>
          <p:nvPr>
            <p:ph sz="half" idx="1"/>
          </p:nvPr>
        </p:nvSpPr>
        <p:spPr>
          <a:xfrm>
            <a:off x="468313" y="1484313"/>
            <a:ext cx="4038600" cy="4525962"/>
          </a:xfrm>
        </p:spPr>
        <p:txBody>
          <a:bodyPr rtlCol="0">
            <a:normAutofit/>
          </a:bodyPr>
          <a:lstStyle/>
          <a:p>
            <a:pPr marL="742950" indent="-742950" eaLnBrk="1" fontAlgn="auto" hangingPunct="1">
              <a:spcAft>
                <a:spcPts val="0"/>
              </a:spcAft>
              <a:buFont typeface="Arial" charset="0"/>
              <a:buNone/>
              <a:defRPr/>
            </a:pPr>
            <a:endParaRPr lang="en-GB" sz="2600" b="1" dirty="0" smtClean="0">
              <a:ea typeface="+mn-ea"/>
            </a:endParaRPr>
          </a:p>
          <a:p>
            <a:pPr marL="742950" indent="-742950" eaLnBrk="1" fontAlgn="auto" hangingPunct="1">
              <a:spcAft>
                <a:spcPts val="0"/>
              </a:spcAft>
              <a:buFont typeface="Arial" charset="0"/>
              <a:buNone/>
              <a:defRPr/>
            </a:pPr>
            <a:r>
              <a:rPr lang="en-GB" sz="2600" b="1" dirty="0" smtClean="0">
                <a:ea typeface="+mn-ea"/>
              </a:rPr>
              <a:t>            </a:t>
            </a:r>
          </a:p>
          <a:p>
            <a:pPr marL="742950" indent="-742950" eaLnBrk="1" fontAlgn="auto" hangingPunct="1">
              <a:spcAft>
                <a:spcPts val="0"/>
              </a:spcAft>
              <a:buFont typeface="Arial" charset="0"/>
              <a:buNone/>
              <a:defRPr/>
            </a:pPr>
            <a:endParaRPr lang="en-GB" sz="2600" b="1" dirty="0" smtClean="0">
              <a:ea typeface="+mn-ea"/>
            </a:endParaRPr>
          </a:p>
          <a:p>
            <a:pPr eaLnBrk="1" fontAlgn="auto" hangingPunct="1">
              <a:spcAft>
                <a:spcPts val="0"/>
              </a:spcAft>
              <a:defRPr/>
            </a:pPr>
            <a:endParaRPr lang="en-GB" sz="2600" b="1" dirty="0" smtClean="0">
              <a:ea typeface="+mn-ea"/>
            </a:endParaRPr>
          </a:p>
          <a:p>
            <a:pPr marL="742950" indent="-742950" eaLnBrk="1" fontAlgn="auto" hangingPunct="1">
              <a:spcAft>
                <a:spcPts val="0"/>
              </a:spcAft>
              <a:buFont typeface="Arial" pitchFamily="34" charset="0"/>
              <a:buNone/>
              <a:defRPr/>
            </a:pPr>
            <a:endParaRPr lang="en-GB" sz="1200" b="1"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endParaRPr lang="en-GB" sz="2600" b="1" dirty="0" smtClean="0">
              <a:ea typeface="+mn-ea"/>
            </a:endParaRPr>
          </a:p>
          <a:p>
            <a:pPr eaLnBrk="1" fontAlgn="auto" hangingPunct="1">
              <a:spcAft>
                <a:spcPts val="0"/>
              </a:spcAft>
              <a:buFont typeface="Arial" charset="0"/>
              <a:buNone/>
              <a:defRPr/>
            </a:pPr>
            <a:endParaRPr lang="en-GB" sz="2600"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p>
          <a:p>
            <a:pPr marL="742950" indent="-742950" eaLnBrk="1" fontAlgn="auto" hangingPunct="1">
              <a:spcAft>
                <a:spcPts val="0"/>
              </a:spcAft>
              <a:buFont typeface="Arial" pitchFamily="34" charset="0"/>
              <a:buNone/>
              <a:defRPr/>
            </a:pPr>
            <a:r>
              <a:rPr lang="en-GB" sz="2600" b="1" dirty="0" smtClean="0">
                <a:ea typeface="+mn-ea"/>
              </a:rPr>
              <a:t>           </a:t>
            </a:r>
            <a:endParaRPr lang="en-US" dirty="0" smtClean="0">
              <a:ea typeface="+mn-ea"/>
            </a:endParaRPr>
          </a:p>
        </p:txBody>
      </p:sp>
      <p:sp>
        <p:nvSpPr>
          <p:cNvPr id="35844" name="Content Placeholder 19"/>
          <p:cNvSpPr>
            <a:spLocks noGrp="1"/>
          </p:cNvSpPr>
          <p:nvPr>
            <p:ph sz="half" idx="2"/>
          </p:nvPr>
        </p:nvSpPr>
        <p:spPr>
          <a:xfrm>
            <a:off x="9688513" y="-3513138"/>
            <a:ext cx="4038600" cy="4525963"/>
          </a:xfrm>
        </p:spPr>
        <p:txBody>
          <a:bodyPr/>
          <a:lstStyle/>
          <a:p>
            <a:endParaRPr lang="en-GB" smtClean="0">
              <a:ea typeface="ＭＳ Ｐゴシック" charset="-128"/>
            </a:endParaRPr>
          </a:p>
        </p:txBody>
      </p:sp>
      <p:sp>
        <p:nvSpPr>
          <p:cNvPr id="35845" name="Slide Number Placeholder 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5FF812F-3216-408A-9004-F5B2E8B2F55E}" type="slidenum">
              <a:rPr lang="en-US" sz="1200">
                <a:solidFill>
                  <a:srgbClr val="898989"/>
                </a:solidFill>
              </a:rPr>
              <a:pPr algn="r"/>
              <a:t>11</a:t>
            </a:fld>
            <a:endParaRPr lang="en-US" sz="1200">
              <a:solidFill>
                <a:srgbClr val="898989"/>
              </a:solidFill>
            </a:endParaRPr>
          </a:p>
        </p:txBody>
      </p:sp>
      <p:sp>
        <p:nvSpPr>
          <p:cNvPr id="19" name="TextBox 18"/>
          <p:cNvSpPr txBox="1"/>
          <p:nvPr/>
        </p:nvSpPr>
        <p:spPr>
          <a:xfrm>
            <a:off x="827584" y="1988840"/>
            <a:ext cx="7560840" cy="1077218"/>
          </a:xfrm>
          <a:prstGeom prst="rect">
            <a:avLst/>
          </a:prstGeom>
          <a:solidFill>
            <a:srgbClr val="CCFFFF"/>
          </a:solidFill>
          <a:scene3d>
            <a:camera prst="orthographicFront"/>
            <a:lightRig rig="threePt" dir="t"/>
          </a:scene3d>
          <a:sp3d>
            <a:bevelT w="152400" h="50800" prst="softRound"/>
          </a:sp3d>
        </p:spPr>
        <p:txBody>
          <a:bodyPr>
            <a:spAutoFit/>
          </a:bodyPr>
          <a:lstStyle/>
          <a:p>
            <a:pPr algn="ctr">
              <a:defRPr/>
            </a:pPr>
            <a:r>
              <a:rPr lang="en-GB" sz="3200" b="1" dirty="0">
                <a:solidFill>
                  <a:srgbClr val="FF0000"/>
                </a:solidFill>
                <a:latin typeface="Arial" charset="0"/>
                <a:ea typeface="+mn-ea"/>
                <a:cs typeface="Arial" charset="0"/>
              </a:rPr>
              <a:t>Stage 1:</a:t>
            </a:r>
          </a:p>
          <a:p>
            <a:pPr algn="ctr">
              <a:defRPr/>
            </a:pPr>
            <a:r>
              <a:rPr lang="en-GB" sz="3200" b="1" dirty="0">
                <a:solidFill>
                  <a:srgbClr val="FF0000"/>
                </a:solidFill>
                <a:latin typeface="Arial" charset="0"/>
                <a:ea typeface="+mn-ea"/>
                <a:cs typeface="Arial" charset="0"/>
              </a:rPr>
              <a:t> </a:t>
            </a:r>
            <a:r>
              <a:rPr lang="en-GB" sz="2800" b="1" dirty="0">
                <a:latin typeface="Arial" charset="0"/>
                <a:ea typeface="+mn-ea"/>
                <a:cs typeface="Arial" charset="0"/>
              </a:rPr>
              <a:t>Online Delphi Consensus Exercise</a:t>
            </a:r>
          </a:p>
        </p:txBody>
      </p:sp>
      <p:sp>
        <p:nvSpPr>
          <p:cNvPr id="8" name="TextBox 7"/>
          <p:cNvSpPr txBox="1"/>
          <p:nvPr/>
        </p:nvSpPr>
        <p:spPr>
          <a:xfrm>
            <a:off x="899592" y="4728455"/>
            <a:ext cx="3168352" cy="1754327"/>
          </a:xfrm>
          <a:prstGeom prst="rect">
            <a:avLst/>
          </a:prstGeom>
          <a:solidFill>
            <a:srgbClr val="CCFFFF">
              <a:alpha val="37000"/>
            </a:srgbClr>
          </a:solidFill>
          <a:ln>
            <a:solidFill>
              <a:schemeClr val="tx2"/>
            </a:solidFill>
          </a:ln>
          <a:scene3d>
            <a:camera prst="orthographicFront"/>
            <a:lightRig rig="threePt" dir="t"/>
          </a:scene3d>
          <a:sp3d>
            <a:bevelT/>
          </a:sp3d>
        </p:spPr>
        <p:txBody>
          <a:bodyPr>
            <a:spAutoFit/>
          </a:bodyPr>
          <a:lstStyle/>
          <a:p>
            <a:pPr algn="ctr">
              <a:defRPr/>
            </a:pPr>
            <a:r>
              <a:rPr lang="en-GB" b="1" dirty="0">
                <a:solidFill>
                  <a:srgbClr val="FF6666"/>
                </a:solidFill>
                <a:latin typeface="Arial" charset="0"/>
                <a:ea typeface="+mn-ea"/>
                <a:cs typeface="Arial" charset="0"/>
              </a:rPr>
              <a:t>Stage 2:</a:t>
            </a:r>
          </a:p>
          <a:p>
            <a:pPr algn="ctr">
              <a:defRPr/>
            </a:pPr>
            <a:endParaRPr lang="en-GB" b="1" dirty="0">
              <a:solidFill>
                <a:schemeClr val="accent5">
                  <a:lumMod val="40000"/>
                  <a:lumOff val="60000"/>
                </a:schemeClr>
              </a:solidFill>
              <a:latin typeface="Arial" charset="0"/>
              <a:ea typeface="+mn-ea"/>
              <a:cs typeface="Arial" charset="0"/>
            </a:endParaRPr>
          </a:p>
          <a:p>
            <a:pPr algn="ctr">
              <a:defRPr/>
            </a:pPr>
            <a:r>
              <a:rPr lang="en-GB" b="1" dirty="0">
                <a:solidFill>
                  <a:srgbClr val="BFBFBF"/>
                </a:solidFill>
                <a:latin typeface="Arial" charset="0"/>
                <a:ea typeface="+mn-ea"/>
                <a:cs typeface="Arial" charset="0"/>
              </a:rPr>
              <a:t>Pilot Coding</a:t>
            </a: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US" dirty="0">
              <a:latin typeface="Arial" charset="0"/>
              <a:ea typeface="+mn-ea"/>
              <a:cs typeface="Arial" charset="0"/>
            </a:endParaRPr>
          </a:p>
        </p:txBody>
      </p:sp>
      <p:sp>
        <p:nvSpPr>
          <p:cNvPr id="9" name="TextBox 8"/>
          <p:cNvSpPr txBox="1"/>
          <p:nvPr/>
        </p:nvSpPr>
        <p:spPr>
          <a:xfrm>
            <a:off x="4932040" y="4729006"/>
            <a:ext cx="3456384" cy="1754327"/>
          </a:xfrm>
          <a:prstGeom prst="rect">
            <a:avLst/>
          </a:prstGeom>
          <a:solidFill>
            <a:srgbClr val="CCFFFF">
              <a:alpha val="53000"/>
            </a:srgbClr>
          </a:solidFill>
          <a:ln>
            <a:solidFill>
              <a:schemeClr val="accent1"/>
            </a:solidFill>
          </a:ln>
          <a:scene3d>
            <a:camera prst="orthographicFront"/>
            <a:lightRig rig="threePt" dir="t"/>
          </a:scene3d>
          <a:sp3d>
            <a:bevelT/>
          </a:sp3d>
        </p:spPr>
        <p:txBody>
          <a:bodyPr>
            <a:spAutoFit/>
          </a:bodyPr>
          <a:lstStyle/>
          <a:p>
            <a:pPr algn="ctr">
              <a:defRPr/>
            </a:pPr>
            <a:r>
              <a:rPr lang="en-GB" b="1" dirty="0">
                <a:solidFill>
                  <a:srgbClr val="FF6666"/>
                </a:solidFill>
                <a:latin typeface="Arial" charset="0"/>
                <a:ea typeface="+mn-ea"/>
                <a:cs typeface="Arial" charset="0"/>
              </a:rPr>
              <a:t>Stage 3</a:t>
            </a:r>
            <a:r>
              <a:rPr lang="en-GB" b="1" dirty="0">
                <a:solidFill>
                  <a:srgbClr val="FF0000"/>
                </a:solidFill>
                <a:latin typeface="Arial" charset="0"/>
                <a:ea typeface="+mn-ea"/>
                <a:cs typeface="Arial" charset="0"/>
              </a:rPr>
              <a:t>:</a:t>
            </a:r>
          </a:p>
          <a:p>
            <a:pPr algn="ctr">
              <a:defRPr/>
            </a:pPr>
            <a:endParaRPr lang="en-GB" b="1" dirty="0">
              <a:latin typeface="Arial" charset="0"/>
              <a:ea typeface="+mn-ea"/>
              <a:cs typeface="Arial" charset="0"/>
            </a:endParaRPr>
          </a:p>
          <a:p>
            <a:pPr algn="ctr">
              <a:defRPr/>
            </a:pPr>
            <a:r>
              <a:rPr lang="en-GB" b="1" dirty="0">
                <a:solidFill>
                  <a:schemeClr val="bg1">
                    <a:lumMod val="75000"/>
                  </a:schemeClr>
                </a:solidFill>
                <a:latin typeface="Arial" charset="0"/>
                <a:ea typeface="+mn-ea"/>
                <a:cs typeface="Arial" charset="0"/>
              </a:rPr>
              <a:t>Feedback from International Advisory Board  (IAB</a:t>
            </a:r>
            <a:r>
              <a:rPr lang="en-GB" b="1" dirty="0">
                <a:solidFill>
                  <a:srgbClr val="BFBFBF"/>
                </a:solidFill>
                <a:latin typeface="Arial" charset="0"/>
                <a:ea typeface="+mn-ea"/>
                <a:cs typeface="Arial" charset="0"/>
              </a:rPr>
              <a:t>)</a:t>
            </a:r>
          </a:p>
          <a:p>
            <a:pPr>
              <a:defRPr/>
            </a:pPr>
            <a:endParaRPr lang="en-GB" b="1" dirty="0">
              <a:solidFill>
                <a:srgbClr val="FF0000"/>
              </a:solidFill>
              <a:latin typeface="Arial" charset="0"/>
              <a:ea typeface="+mn-ea"/>
              <a:cs typeface="Arial" charset="0"/>
            </a:endParaRPr>
          </a:p>
          <a:p>
            <a:pPr>
              <a:defRPr/>
            </a:pPr>
            <a:endParaRPr lang="en-US" dirty="0">
              <a:latin typeface="Arial" charset="0"/>
              <a:ea typeface="+mn-ea"/>
              <a:cs typeface="Arial" charset="0"/>
            </a:endParaRPr>
          </a:p>
        </p:txBody>
      </p:sp>
      <p:sp>
        <p:nvSpPr>
          <p:cNvPr id="24" name="Down Arrow 23"/>
          <p:cNvSpPr/>
          <p:nvPr/>
        </p:nvSpPr>
        <p:spPr>
          <a:xfrm>
            <a:off x="2124075" y="3141663"/>
            <a:ext cx="647700"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Down Arrow 25"/>
          <p:cNvSpPr/>
          <p:nvPr/>
        </p:nvSpPr>
        <p:spPr>
          <a:xfrm>
            <a:off x="6227763" y="3141663"/>
            <a:ext cx="557212"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5857"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bwMode="auto">
          <a:noFill/>
          <a:ln>
            <a:miter lim="800000"/>
            <a:headEnd/>
            <a:tailEnd/>
          </a:ln>
        </p:spPr>
        <p:txBody>
          <a:bodyPr/>
          <a:lstStyle/>
          <a:p>
            <a:fld id="{92C8D061-0A45-4FF3-AB5E-874DC99B7912}" type="slidenum">
              <a:rPr lang="en-US"/>
              <a:pPr/>
              <a:t>12</a:t>
            </a:fld>
            <a:endParaRPr lang="en-US"/>
          </a:p>
        </p:txBody>
      </p:sp>
      <p:sp>
        <p:nvSpPr>
          <p:cNvPr id="37890" name="Title 1"/>
          <p:cNvSpPr>
            <a:spLocks noGrp="1"/>
          </p:cNvSpPr>
          <p:nvPr>
            <p:ph type="title"/>
          </p:nvPr>
        </p:nvSpPr>
        <p:spPr>
          <a:xfrm>
            <a:off x="468313" y="476250"/>
            <a:ext cx="6551612" cy="936625"/>
          </a:xfrm>
          <a:solidFill>
            <a:srgbClr val="CCFFFF"/>
          </a:solidFill>
        </p:spPr>
        <p:txBody>
          <a:bodyPr/>
          <a:lstStyle/>
          <a:p>
            <a:pPr eaLnBrk="1" hangingPunct="1"/>
            <a:r>
              <a:rPr lang="en-US" sz="4000" b="1" smtClean="0">
                <a:ea typeface="ＭＳ Ｐゴシック" charset="-128"/>
              </a:rPr>
              <a:t>Participants (n=14)</a:t>
            </a:r>
          </a:p>
        </p:txBody>
      </p:sp>
      <p:sp>
        <p:nvSpPr>
          <p:cNvPr id="37891" name="Content Placeholder 2"/>
          <p:cNvSpPr>
            <a:spLocks noGrp="1"/>
          </p:cNvSpPr>
          <p:nvPr>
            <p:ph sz="half" idx="1"/>
          </p:nvPr>
        </p:nvSpPr>
        <p:spPr>
          <a:xfrm>
            <a:off x="468313" y="1628775"/>
            <a:ext cx="8075612" cy="4525963"/>
          </a:xfrm>
        </p:spPr>
        <p:txBody>
          <a:bodyPr/>
          <a:lstStyle/>
          <a:p>
            <a:pPr eaLnBrk="1" hangingPunct="1">
              <a:lnSpc>
                <a:spcPts val="2000"/>
              </a:lnSpc>
              <a:buFont typeface="Arial" pitchFamily="34" charset="0"/>
              <a:buNone/>
            </a:pPr>
            <a:endParaRPr lang="en-GB" sz="3200" smtClean="0">
              <a:ea typeface="ＭＳ Ｐゴシック" charset="-128"/>
            </a:endParaRPr>
          </a:p>
          <a:p>
            <a:pPr eaLnBrk="1" hangingPunct="1">
              <a:lnSpc>
                <a:spcPts val="2800"/>
              </a:lnSpc>
              <a:spcBef>
                <a:spcPct val="0"/>
              </a:spcBef>
            </a:pPr>
            <a:r>
              <a:rPr lang="en-GB" sz="2400" smtClean="0">
                <a:ea typeface="ＭＳ Ｐゴシック" charset="-128"/>
              </a:rPr>
              <a:t>Self reported expertise in delivering and/or designing behaviour change interventions</a:t>
            </a:r>
          </a:p>
          <a:p>
            <a:pPr eaLnBrk="1" hangingPunct="1">
              <a:lnSpc>
                <a:spcPts val="2000"/>
              </a:lnSpc>
              <a:buFont typeface="Arial" pitchFamily="34" charset="0"/>
              <a:buNone/>
            </a:pPr>
            <a:endParaRPr lang="en-GB" sz="2400" smtClean="0">
              <a:ea typeface="ＭＳ Ｐゴシック" charset="-128"/>
            </a:endParaRPr>
          </a:p>
          <a:p>
            <a:pPr eaLnBrk="1" hangingPunct="1">
              <a:lnSpc>
                <a:spcPts val="2000"/>
              </a:lnSpc>
            </a:pPr>
            <a:r>
              <a:rPr lang="en-GB" sz="2400" smtClean="0">
                <a:ea typeface="ＭＳ Ｐゴシック" charset="-128"/>
              </a:rPr>
              <a:t>Aged 37-62 (</a:t>
            </a:r>
            <a:r>
              <a:rPr lang="en-GB" sz="2400" i="1" smtClean="0">
                <a:ea typeface="ＭＳ Ｐゴシック" charset="-128"/>
              </a:rPr>
              <a:t>M</a:t>
            </a:r>
            <a:r>
              <a:rPr lang="en-GB" sz="2400" smtClean="0">
                <a:ea typeface="ＭＳ Ｐゴシック" charset="-128"/>
              </a:rPr>
              <a:t> = 51; </a:t>
            </a:r>
            <a:r>
              <a:rPr lang="en-GB" sz="2400" i="1" smtClean="0">
                <a:ea typeface="ＭＳ Ｐゴシック" charset="-128"/>
              </a:rPr>
              <a:t>SD</a:t>
            </a:r>
            <a:r>
              <a:rPr lang="en-GB" sz="2400" smtClean="0">
                <a:ea typeface="ＭＳ Ｐゴシック" charset="-128"/>
              </a:rPr>
              <a:t> = 8)</a:t>
            </a:r>
            <a:br>
              <a:rPr lang="en-GB" sz="2400" smtClean="0">
                <a:ea typeface="ＭＳ Ｐゴシック" charset="-128"/>
              </a:rPr>
            </a:br>
            <a:endParaRPr lang="en-GB" sz="2400" smtClean="0">
              <a:ea typeface="ＭＳ Ｐゴシック" charset="-128"/>
            </a:endParaRPr>
          </a:p>
          <a:p>
            <a:pPr eaLnBrk="1" hangingPunct="1">
              <a:lnSpc>
                <a:spcPts val="2000"/>
              </a:lnSpc>
            </a:pPr>
            <a:r>
              <a:rPr lang="en-GB" sz="2400" smtClean="0">
                <a:ea typeface="ＭＳ Ｐゴシック" charset="-128"/>
              </a:rPr>
              <a:t>From five countries</a:t>
            </a:r>
          </a:p>
          <a:p>
            <a:pPr lvl="1" eaLnBrk="1" hangingPunct="1">
              <a:lnSpc>
                <a:spcPts val="2000"/>
              </a:lnSpc>
              <a:buFont typeface="Arial" pitchFamily="34" charset="0"/>
              <a:buNone/>
            </a:pPr>
            <a:r>
              <a:rPr lang="en-GB" smtClean="0">
                <a:ea typeface="ＭＳ Ｐゴシック" charset="-128"/>
              </a:rPr>
              <a:t>UK; Australia; Netherlands; Canada and New Zealand</a:t>
            </a:r>
            <a:br>
              <a:rPr lang="en-GB" smtClean="0">
                <a:ea typeface="ＭＳ Ｐゴシック" charset="-128"/>
              </a:rPr>
            </a:br>
            <a:endParaRPr lang="en-GB" smtClean="0">
              <a:ea typeface="ＭＳ Ｐゴシック" charset="-128"/>
            </a:endParaRPr>
          </a:p>
          <a:p>
            <a:pPr eaLnBrk="1" hangingPunct="1">
              <a:lnSpc>
                <a:spcPts val="2000"/>
              </a:lnSpc>
            </a:pPr>
            <a:r>
              <a:rPr lang="en-GB" sz="2400" smtClean="0">
                <a:ea typeface="ＭＳ Ｐゴシック" charset="-128"/>
              </a:rPr>
              <a:t>From a range of disciplines</a:t>
            </a:r>
          </a:p>
          <a:p>
            <a:pPr lvl="1" eaLnBrk="1" hangingPunct="1">
              <a:lnSpc>
                <a:spcPts val="2000"/>
              </a:lnSpc>
              <a:spcBef>
                <a:spcPts val="600"/>
              </a:spcBef>
              <a:buFont typeface="Arial" pitchFamily="34" charset="0"/>
              <a:buNone/>
            </a:pPr>
            <a:r>
              <a:rPr lang="en-GB" b="1" smtClean="0">
                <a:ea typeface="ＭＳ Ｐゴシック" charset="-128"/>
              </a:rPr>
              <a:t>6 </a:t>
            </a:r>
            <a:r>
              <a:rPr lang="en-GB" smtClean="0">
                <a:ea typeface="ＭＳ Ｐゴシック" charset="-128"/>
              </a:rPr>
              <a:t>health psychologists; </a:t>
            </a:r>
            <a:r>
              <a:rPr lang="en-GB" b="1" smtClean="0">
                <a:ea typeface="ＭＳ Ｐゴシック" charset="-128"/>
              </a:rPr>
              <a:t>1</a:t>
            </a:r>
            <a:r>
              <a:rPr lang="en-GB" smtClean="0">
                <a:ea typeface="ＭＳ Ｐゴシック" charset="-128"/>
              </a:rPr>
              <a:t> clinical psychologist; </a:t>
            </a:r>
          </a:p>
          <a:p>
            <a:pPr lvl="1" eaLnBrk="1" hangingPunct="1">
              <a:lnSpc>
                <a:spcPts val="2000"/>
              </a:lnSpc>
              <a:spcBef>
                <a:spcPts val="600"/>
              </a:spcBef>
              <a:buFont typeface="Arial" pitchFamily="34" charset="0"/>
              <a:buNone/>
            </a:pPr>
            <a:r>
              <a:rPr lang="en-GB" b="1" smtClean="0">
                <a:ea typeface="ＭＳ Ｐゴシック" charset="-128"/>
              </a:rPr>
              <a:t>3 </a:t>
            </a:r>
            <a:r>
              <a:rPr lang="en-GB" smtClean="0">
                <a:ea typeface="ＭＳ Ｐゴシック" charset="-128"/>
              </a:rPr>
              <a:t>clinical &amp; health psychologists; </a:t>
            </a:r>
            <a:r>
              <a:rPr lang="en-GB" b="1" smtClean="0">
                <a:ea typeface="ＭＳ Ｐゴシック" charset="-128"/>
              </a:rPr>
              <a:t>1</a:t>
            </a:r>
            <a:r>
              <a:rPr lang="en-GB" smtClean="0">
                <a:ea typeface="ＭＳ Ｐゴシック" charset="-128"/>
              </a:rPr>
              <a:t> educational</a:t>
            </a:r>
          </a:p>
          <a:p>
            <a:pPr lvl="1" eaLnBrk="1" hangingPunct="1">
              <a:lnSpc>
                <a:spcPts val="2000"/>
              </a:lnSpc>
              <a:spcBef>
                <a:spcPts val="600"/>
              </a:spcBef>
              <a:buFont typeface="Arial" pitchFamily="34" charset="0"/>
              <a:buNone/>
            </a:pPr>
            <a:r>
              <a:rPr lang="en-GB" smtClean="0">
                <a:ea typeface="ＭＳ Ｐゴシック" charset="-128"/>
              </a:rPr>
              <a:t>psychologist; </a:t>
            </a:r>
            <a:r>
              <a:rPr lang="en-GB" b="1" smtClean="0">
                <a:ea typeface="ＭＳ Ｐゴシック" charset="-128"/>
              </a:rPr>
              <a:t>1</a:t>
            </a:r>
            <a:r>
              <a:rPr lang="en-GB" smtClean="0">
                <a:ea typeface="ＭＳ Ｐゴシック" charset="-128"/>
              </a:rPr>
              <a:t> cognitive behaviour therapist; </a:t>
            </a:r>
            <a:r>
              <a:rPr lang="en-GB" b="1" smtClean="0">
                <a:ea typeface="ＭＳ Ｐゴシック" charset="-128"/>
              </a:rPr>
              <a:t>1</a:t>
            </a:r>
            <a:r>
              <a:rPr lang="en-GB" smtClean="0">
                <a:ea typeface="ＭＳ Ｐゴシック" charset="-128"/>
              </a:rPr>
              <a:t> health</a:t>
            </a:r>
          </a:p>
          <a:p>
            <a:pPr lvl="1" eaLnBrk="1" hangingPunct="1">
              <a:lnSpc>
                <a:spcPts val="2000"/>
              </a:lnSpc>
              <a:spcBef>
                <a:spcPts val="600"/>
              </a:spcBef>
              <a:buFont typeface="Arial" pitchFamily="34" charset="0"/>
              <a:buNone/>
            </a:pPr>
            <a:r>
              <a:rPr lang="en-GB" smtClean="0">
                <a:ea typeface="ＭＳ Ｐゴシック" charset="-128"/>
              </a:rPr>
              <a:t>sciences  expert; </a:t>
            </a:r>
            <a:r>
              <a:rPr lang="en-GB" b="1" smtClean="0">
                <a:ea typeface="ＭＳ Ｐゴシック" charset="-128"/>
              </a:rPr>
              <a:t>1</a:t>
            </a:r>
            <a:r>
              <a:rPr lang="en-GB" smtClean="0">
                <a:ea typeface="ＭＳ Ｐゴシック" charset="-128"/>
              </a:rPr>
              <a:t> community health expert.</a:t>
            </a:r>
          </a:p>
          <a:p>
            <a:pPr eaLnBrk="1" hangingPunct="1">
              <a:lnSpc>
                <a:spcPts val="2000"/>
              </a:lnSpc>
            </a:pPr>
            <a:endParaRPr lang="en-GB" sz="3200" smtClean="0">
              <a:ea typeface="ＭＳ Ｐゴシック" charset="-128"/>
            </a:endParaRPr>
          </a:p>
        </p:txBody>
      </p:sp>
      <p:pic>
        <p:nvPicPr>
          <p:cNvPr id="37892" name="Picture 4" descr="logo_draft"/>
          <p:cNvPicPr>
            <a:picLocks noChangeAspect="1" noChangeArrowheads="1"/>
          </p:cNvPicPr>
          <p:nvPr/>
        </p:nvPicPr>
        <p:blipFill>
          <a:blip r:embed="rId3" cstate="print"/>
          <a:srcRect/>
          <a:stretch>
            <a:fillRect/>
          </a:stretch>
        </p:blipFill>
        <p:spPr bwMode="auto">
          <a:xfrm>
            <a:off x="6948488" y="476250"/>
            <a:ext cx="1766887"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2"/>
          </p:nvPr>
        </p:nvSpPr>
        <p:spPr bwMode="auto">
          <a:noFill/>
          <a:ln>
            <a:miter lim="800000"/>
            <a:headEnd/>
            <a:tailEnd/>
          </a:ln>
        </p:spPr>
        <p:txBody>
          <a:bodyPr/>
          <a:lstStyle/>
          <a:p>
            <a:fld id="{4797AB47-B068-4511-B791-5211D0B28868}" type="slidenum">
              <a:rPr lang="en-US"/>
              <a:pPr/>
              <a:t>13</a:t>
            </a:fld>
            <a:endParaRPr lang="en-US"/>
          </a:p>
        </p:txBody>
      </p:sp>
      <p:sp>
        <p:nvSpPr>
          <p:cNvPr id="39938" name="Title 1"/>
          <p:cNvSpPr>
            <a:spLocks noGrp="1"/>
          </p:cNvSpPr>
          <p:nvPr>
            <p:ph type="title"/>
          </p:nvPr>
        </p:nvSpPr>
        <p:spPr>
          <a:xfrm>
            <a:off x="468313" y="476250"/>
            <a:ext cx="8229600" cy="720725"/>
          </a:xfrm>
          <a:solidFill>
            <a:srgbClr val="CCFFFF"/>
          </a:solidFill>
        </p:spPr>
        <p:txBody>
          <a:bodyPr/>
          <a:lstStyle/>
          <a:p>
            <a:pPr eaLnBrk="1" hangingPunct="1"/>
            <a:r>
              <a:rPr lang="en-GB" sz="3200" b="1" smtClean="0">
                <a:ea typeface="ＭＳ Ｐゴシック" charset="-128"/>
              </a:rPr>
              <a:t/>
            </a:r>
            <a:br>
              <a:rPr lang="en-GB" sz="3200" b="1" smtClean="0">
                <a:ea typeface="ＭＳ Ｐゴシック" charset="-128"/>
              </a:rPr>
            </a:br>
            <a:r>
              <a:rPr lang="en-US" sz="4000" b="1" smtClean="0">
                <a:ea typeface="ＭＳ Ｐゴシック" charset="-128"/>
              </a:rPr>
              <a:t>Procedure</a:t>
            </a:r>
            <a:r>
              <a:rPr lang="en-US" b="1" smtClean="0">
                <a:ea typeface="ＭＳ Ｐゴシック" charset="-128"/>
              </a:rPr>
              <a:t/>
            </a:r>
            <a:br>
              <a:rPr lang="en-US" b="1" smtClean="0">
                <a:ea typeface="ＭＳ Ｐゴシック" charset="-128"/>
              </a:rPr>
            </a:br>
            <a:endParaRPr lang="en-US" sz="4100" b="1" smtClean="0">
              <a:ea typeface="ＭＳ Ｐゴシック" charset="-128"/>
            </a:endParaRPr>
          </a:p>
        </p:txBody>
      </p:sp>
      <p:sp>
        <p:nvSpPr>
          <p:cNvPr id="39939" name="Content Placeholder 2"/>
          <p:cNvSpPr>
            <a:spLocks noGrp="1"/>
          </p:cNvSpPr>
          <p:nvPr>
            <p:ph sz="half" idx="1"/>
          </p:nvPr>
        </p:nvSpPr>
        <p:spPr/>
        <p:txBody>
          <a:bodyPr/>
          <a:lstStyle/>
          <a:p>
            <a:pPr marL="514350" indent="-514350" eaLnBrk="1" hangingPunct="1">
              <a:buFont typeface="Arial" pitchFamily="34" charset="0"/>
              <a:buNone/>
            </a:pPr>
            <a:r>
              <a:rPr lang="en-GB" b="1" smtClean="0">
                <a:ea typeface="ＭＳ Ｐゴシック" charset="-128"/>
              </a:rPr>
              <a:t> </a:t>
            </a:r>
            <a:endParaRPr lang="en-US" b="1" smtClean="0">
              <a:solidFill>
                <a:srgbClr val="FF0000"/>
              </a:solidFill>
              <a:ea typeface="ＭＳ Ｐゴシック" charset="-128"/>
            </a:endParaRPr>
          </a:p>
          <a:p>
            <a:pPr marL="514350" indent="-514350" eaLnBrk="1" hangingPunct="1">
              <a:buFont typeface="Calibri" pitchFamily="34" charset="0"/>
              <a:buAutoNum type="arabicPeriod"/>
            </a:pPr>
            <a:endParaRPr lang="en-US" b="1" smtClean="0">
              <a:solidFill>
                <a:srgbClr val="FF0000"/>
              </a:solidFill>
              <a:ea typeface="ＭＳ Ｐゴシック" charset="-128"/>
            </a:endParaRPr>
          </a:p>
          <a:p>
            <a:pPr marL="514350" indent="-514350" eaLnBrk="1" hangingPunct="1">
              <a:buFont typeface="Calibri" pitchFamily="34" charset="0"/>
              <a:buAutoNum type="arabicPeriod"/>
            </a:pPr>
            <a:endParaRPr lang="en-US" smtClean="0">
              <a:ea typeface="ＭＳ Ｐゴシック" charset="-128"/>
            </a:endParaRPr>
          </a:p>
        </p:txBody>
      </p:sp>
      <p:graphicFrame>
        <p:nvGraphicFramePr>
          <p:cNvPr id="13331" name="Group 19"/>
          <p:cNvGraphicFramePr>
            <a:graphicFrameLocks noGrp="1"/>
          </p:cNvGraphicFramePr>
          <p:nvPr/>
        </p:nvGraphicFramePr>
        <p:xfrm>
          <a:off x="971550" y="1700213"/>
          <a:ext cx="7632700" cy="4555057"/>
        </p:xfrm>
        <a:graphic>
          <a:graphicData uri="http://schemas.openxmlformats.org/drawingml/2006/table">
            <a:tbl>
              <a:tblPr/>
              <a:tblGrid>
                <a:gridCol w="7632700"/>
              </a:tblGrid>
              <a:tr h="871582">
                <a:tc>
                  <a:txBody>
                    <a:bodyPr/>
                    <a:lstStyle/>
                    <a:p>
                      <a:pPr marL="457200" marR="0" lvl="0" indent="-457200" algn="l" defTabSz="914400" rtl="0" eaLnBrk="1" fontAlgn="base" latinLnBrk="0" hangingPunct="1">
                        <a:lnSpc>
                          <a:spcPct val="80000"/>
                        </a:lnSpc>
                        <a:spcBef>
                          <a:spcPct val="0"/>
                        </a:spcBef>
                        <a:spcAft>
                          <a:spcPct val="0"/>
                        </a:spcAft>
                        <a:buClrTx/>
                        <a:buSzTx/>
                        <a:buFontTx/>
                        <a:buNone/>
                        <a:tabLst/>
                      </a:pPr>
                      <a:r>
                        <a:rPr kumimoji="0" lang="en-GB" sz="3200" b="0" i="0" u="none" strike="noStrike" cap="none" normalizeH="0" baseline="0" dirty="0" smtClean="0">
                          <a:ln>
                            <a:noFill/>
                          </a:ln>
                          <a:solidFill>
                            <a:schemeClr val="tx1"/>
                          </a:solidFill>
                          <a:effectLst/>
                          <a:latin typeface="Calibri" pitchFamily="34" charset="0"/>
                          <a:cs typeface="Arial" charset="0"/>
                        </a:rPr>
                        <a:t>1. Synthesise existing taxonomies (94 BCTs)</a:t>
                      </a:r>
                    </a:p>
                    <a:p>
                      <a:pPr marL="457200" marR="0" lvl="0" indent="-457200" algn="l" defTabSz="914400" rtl="0" eaLnBrk="1" fontAlgn="base" latinLnBrk="0" hangingPunct="1">
                        <a:lnSpc>
                          <a:spcPct val="80000"/>
                        </a:lnSpc>
                        <a:spcBef>
                          <a:spcPct val="0"/>
                        </a:spcBef>
                        <a:spcAft>
                          <a:spcPct val="0"/>
                        </a:spcAft>
                        <a:buClrTx/>
                        <a:buSzTx/>
                        <a:buFontTx/>
                        <a:buNone/>
                        <a:tabLst/>
                      </a:pPr>
                      <a:endParaRPr kumimoji="0" lang="en-GB" sz="3200" b="0" i="0" u="none" strike="noStrike" cap="none" normalizeH="0" baseline="0" dirty="0" smtClean="0">
                        <a:ln>
                          <a:noFill/>
                        </a:ln>
                        <a:solidFill>
                          <a:schemeClr val="tx1"/>
                        </a:solidFill>
                        <a:effectLst/>
                        <a:latin typeface="Calibri" pitchFamily="34" charset="0"/>
                        <a:cs typeface="Arial" charset="0"/>
                      </a:endParaRPr>
                    </a:p>
                  </a:txBody>
                  <a:tcPr marL="91368" marR="91368" marT="45712" marB="45712" horzOverflow="overflow">
                    <a:lnL>
                      <a:noFill/>
                    </a:lnL>
                    <a:lnR>
                      <a:noFill/>
                    </a:lnR>
                    <a:lnT>
                      <a:noFill/>
                    </a:lnT>
                    <a:lnB>
                      <a:noFill/>
                    </a:lnB>
                    <a:lnTlToBr>
                      <a:noFill/>
                    </a:lnTlToBr>
                    <a:lnBlToTr>
                      <a:noFill/>
                    </a:lnBlToTr>
                    <a:noFill/>
                  </a:tcPr>
                </a:tc>
              </a:tr>
              <a:tr h="871582">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GB" sz="3200" b="0" i="0" u="none" strike="noStrike" cap="none" normalizeH="0" baseline="0" smtClean="0">
                          <a:ln>
                            <a:noFill/>
                          </a:ln>
                          <a:solidFill>
                            <a:schemeClr val="tx1"/>
                          </a:solidFill>
                          <a:effectLst/>
                          <a:latin typeface="Calibri" pitchFamily="34" charset="0"/>
                          <a:cs typeface="Arial" charset="0"/>
                        </a:rPr>
                        <a:t>2. </a:t>
                      </a:r>
                      <a:r>
                        <a:rPr kumimoji="0" lang="en-US" sz="3200" b="0" i="0" u="none" strike="noStrike" cap="none" normalizeH="0" baseline="0" smtClean="0">
                          <a:ln>
                            <a:noFill/>
                          </a:ln>
                          <a:solidFill>
                            <a:schemeClr val="tx1"/>
                          </a:solidFill>
                          <a:effectLst/>
                          <a:latin typeface="Calibri" pitchFamily="34" charset="0"/>
                          <a:cs typeface="Arial" charset="0"/>
                        </a:rPr>
                        <a:t>Delphi consensus exercise </a:t>
                      </a:r>
                      <a:r>
                        <a:rPr kumimoji="0" lang="en-US" sz="3200" b="0" i="0" u="none" strike="noStrike" cap="none" normalizeH="0" baseline="0" smtClean="0">
                          <a:ln>
                            <a:noFill/>
                          </a:ln>
                          <a:solidFill>
                            <a:srgbClr val="FF0000"/>
                          </a:solidFill>
                          <a:effectLst/>
                          <a:latin typeface="Calibri" pitchFamily="34" charset="0"/>
                          <a:cs typeface="Arial" charset="0"/>
                        </a:rPr>
                        <a:t>(Round 1) </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Calibri" pitchFamily="34" charset="0"/>
                        <a:cs typeface="Arial" charset="0"/>
                      </a:endParaRPr>
                    </a:p>
                  </a:txBody>
                  <a:tcPr marL="91368" marR="91368" marT="45712" marB="45712" horzOverflow="overflow">
                    <a:lnL>
                      <a:noFill/>
                    </a:lnL>
                    <a:lnR>
                      <a:noFill/>
                    </a:lnR>
                    <a:lnT>
                      <a:noFill/>
                    </a:lnT>
                    <a:lnB>
                      <a:noFill/>
                    </a:lnB>
                    <a:lnTlToBr>
                      <a:noFill/>
                    </a:lnTlToBr>
                    <a:lnBlToTr>
                      <a:noFill/>
                    </a:lnBlToTr>
                    <a:noFill/>
                  </a:tcPr>
                </a:tc>
              </a:tr>
              <a:tr h="871582">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GB" sz="3200" b="0" i="0" u="none" strike="noStrike" cap="none" normalizeH="0" baseline="0" smtClean="0">
                          <a:ln>
                            <a:noFill/>
                          </a:ln>
                          <a:solidFill>
                            <a:schemeClr val="tx1"/>
                          </a:solidFill>
                          <a:effectLst/>
                          <a:latin typeface="Calibri" pitchFamily="34" charset="0"/>
                          <a:cs typeface="Arial" charset="0"/>
                        </a:rPr>
                        <a:t>3. </a:t>
                      </a:r>
                      <a:r>
                        <a:rPr kumimoji="0" lang="en-US" sz="3200" b="0" i="0" u="none" strike="noStrike" cap="none" normalizeH="0" baseline="0" smtClean="0">
                          <a:ln>
                            <a:noFill/>
                          </a:ln>
                          <a:solidFill>
                            <a:schemeClr val="tx1"/>
                          </a:solidFill>
                          <a:effectLst/>
                          <a:latin typeface="Calibri" pitchFamily="34" charset="0"/>
                          <a:cs typeface="Arial" charset="0"/>
                        </a:rPr>
                        <a:t>1st refinement of taxonomy</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Calibri" pitchFamily="34" charset="0"/>
                        <a:cs typeface="Arial" charset="0"/>
                      </a:endParaRPr>
                    </a:p>
                  </a:txBody>
                  <a:tcPr marL="91368" marR="91368" marT="45712" marB="45712" horzOverflow="overflow">
                    <a:lnL>
                      <a:noFill/>
                    </a:lnL>
                    <a:lnR>
                      <a:noFill/>
                    </a:lnR>
                    <a:lnT>
                      <a:noFill/>
                    </a:lnT>
                    <a:lnB>
                      <a:noFill/>
                    </a:lnB>
                    <a:lnTlToBr>
                      <a:noFill/>
                    </a:lnTlToBr>
                    <a:lnBlToTr>
                      <a:noFill/>
                    </a:lnBlToTr>
                    <a:noFill/>
                  </a:tcPr>
                </a:tc>
              </a:tr>
              <a:tr h="871582">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GB" sz="3200" b="0" i="0" u="none" strike="noStrike" cap="none" normalizeH="0" baseline="0" smtClean="0">
                          <a:ln>
                            <a:noFill/>
                          </a:ln>
                          <a:solidFill>
                            <a:schemeClr val="tx1"/>
                          </a:solidFill>
                          <a:effectLst/>
                          <a:latin typeface="Calibri" pitchFamily="34" charset="0"/>
                          <a:cs typeface="Arial" charset="0"/>
                        </a:rPr>
                        <a:t>4. </a:t>
                      </a:r>
                      <a:r>
                        <a:rPr kumimoji="0" lang="en-US" sz="3200" b="0" i="0" u="none" strike="noStrike" cap="none" normalizeH="0" baseline="0" smtClean="0">
                          <a:ln>
                            <a:noFill/>
                          </a:ln>
                          <a:solidFill>
                            <a:schemeClr val="tx1"/>
                          </a:solidFill>
                          <a:effectLst/>
                          <a:latin typeface="Calibri" pitchFamily="34" charset="0"/>
                          <a:cs typeface="Arial" charset="0"/>
                        </a:rPr>
                        <a:t>Delphi consensus exercise </a:t>
                      </a:r>
                      <a:r>
                        <a:rPr kumimoji="0" lang="en-US" sz="3200" b="0" i="0" u="none" strike="noStrike" cap="none" normalizeH="0" baseline="0" smtClean="0">
                          <a:ln>
                            <a:noFill/>
                          </a:ln>
                          <a:solidFill>
                            <a:srgbClr val="FF0000"/>
                          </a:solidFill>
                          <a:effectLst/>
                          <a:latin typeface="Calibri" pitchFamily="34" charset="0"/>
                          <a:cs typeface="Arial" charset="0"/>
                        </a:rPr>
                        <a:t>(Round 2)</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3200" b="0" i="0" u="none" strike="noStrike" cap="none" normalizeH="0" baseline="0" smtClean="0">
                        <a:ln>
                          <a:noFill/>
                        </a:ln>
                        <a:solidFill>
                          <a:schemeClr val="tx1"/>
                        </a:solidFill>
                        <a:effectLst/>
                        <a:latin typeface="Calibri" pitchFamily="34" charset="0"/>
                        <a:cs typeface="Arial" charset="0"/>
                      </a:endParaRPr>
                    </a:p>
                  </a:txBody>
                  <a:tcPr marL="91368" marR="91368" marT="45712" marB="45712" horzOverflow="overflow">
                    <a:lnL>
                      <a:noFill/>
                    </a:lnL>
                    <a:lnR>
                      <a:noFill/>
                    </a:lnR>
                    <a:lnT>
                      <a:noFill/>
                    </a:lnT>
                    <a:lnB>
                      <a:noFill/>
                    </a:lnB>
                    <a:lnTlToBr>
                      <a:noFill/>
                    </a:lnTlToBr>
                    <a:lnBlToTr>
                      <a:noFill/>
                    </a:lnBlToTr>
                    <a:noFill/>
                  </a:tcPr>
                </a:tc>
              </a:tr>
              <a:tr h="1068209">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GB" sz="3200" b="0" i="0" u="none" strike="noStrike" cap="none" normalizeH="0" baseline="0" dirty="0" smtClean="0">
                          <a:ln>
                            <a:noFill/>
                          </a:ln>
                          <a:solidFill>
                            <a:schemeClr val="tx1"/>
                          </a:solidFill>
                          <a:effectLst/>
                          <a:latin typeface="Calibri" pitchFamily="34" charset="0"/>
                          <a:cs typeface="Arial" charset="0"/>
                        </a:rPr>
                        <a:t>5. </a:t>
                      </a:r>
                      <a:r>
                        <a:rPr kumimoji="0" lang="en-US" sz="3200" b="0" i="0" u="none" strike="noStrike" cap="none" normalizeH="0" baseline="0" dirty="0" smtClean="0">
                          <a:ln>
                            <a:noFill/>
                          </a:ln>
                          <a:solidFill>
                            <a:schemeClr val="tx1"/>
                          </a:solidFill>
                          <a:effectLst/>
                          <a:latin typeface="Calibri" pitchFamily="34" charset="0"/>
                          <a:cs typeface="Arial" charset="0"/>
                        </a:rPr>
                        <a:t>2</a:t>
                      </a:r>
                      <a:r>
                        <a:rPr kumimoji="0" lang="en-US" sz="3200" b="0" i="0" u="none" strike="noStrike" cap="none" normalizeH="0" baseline="30000" dirty="0" smtClean="0">
                          <a:ln>
                            <a:noFill/>
                          </a:ln>
                          <a:solidFill>
                            <a:schemeClr val="tx1"/>
                          </a:solidFill>
                          <a:effectLst/>
                          <a:latin typeface="Calibri" pitchFamily="34" charset="0"/>
                          <a:cs typeface="Arial" charset="0"/>
                        </a:rPr>
                        <a:t>nd</a:t>
                      </a:r>
                      <a:r>
                        <a:rPr kumimoji="0" lang="en-US" sz="3200" b="0" i="0" u="none" strike="noStrike" cap="none" normalizeH="0" baseline="0" dirty="0" smtClean="0">
                          <a:ln>
                            <a:noFill/>
                          </a:ln>
                          <a:solidFill>
                            <a:schemeClr val="tx1"/>
                          </a:solidFill>
                          <a:effectLst/>
                          <a:latin typeface="Calibri" pitchFamily="34" charset="0"/>
                          <a:cs typeface="Arial" charset="0"/>
                        </a:rPr>
                        <a:t> refinement of taxonomy</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cs typeface="Arial" charset="0"/>
                      </a:endParaRPr>
                    </a:p>
                  </a:txBody>
                  <a:tcPr marL="91368" marR="91368" marT="45712" marB="45712" horzOverflow="overflow">
                    <a:lnL>
                      <a:noFill/>
                    </a:lnL>
                    <a:lnR>
                      <a:noFill/>
                    </a:lnR>
                    <a:lnT>
                      <a:noFill/>
                    </a:lnT>
                    <a:lnB>
                      <a:noFill/>
                    </a:lnB>
                    <a:lnTlToBr>
                      <a:noFill/>
                    </a:lnTlToBr>
                    <a:lnBlToTr>
                      <a:noFill/>
                    </a:lnBlToTr>
                    <a:noFill/>
                  </a:tcPr>
                </a:tc>
              </a:tr>
            </a:tbl>
          </a:graphicData>
        </a:graphic>
      </p:graphicFrame>
      <p:sp>
        <p:nvSpPr>
          <p:cNvPr id="39946"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E3536B6-F5F9-4E0B-90D8-3273E2C3960D}" type="slidenum">
              <a:rPr lang="en-US" sz="1200">
                <a:solidFill>
                  <a:srgbClr val="898989"/>
                </a:solidFill>
              </a:rPr>
              <a:pPr algn="r"/>
              <a:t>13</a:t>
            </a:fld>
            <a:endParaRPr lang="en-US" sz="1200">
              <a:solidFill>
                <a:srgbClr val="898989"/>
              </a:solidFill>
            </a:endParaRPr>
          </a:p>
        </p:txBody>
      </p:sp>
      <p:pic>
        <p:nvPicPr>
          <p:cNvPr id="39947" name="Picture 4" descr="logo_draft"/>
          <p:cNvPicPr>
            <a:picLocks noChangeAspect="1" noChangeArrowheads="1"/>
          </p:cNvPicPr>
          <p:nvPr/>
        </p:nvPicPr>
        <p:blipFill>
          <a:blip r:embed="rId3" cstate="print"/>
          <a:srcRect/>
          <a:stretch>
            <a:fillRect/>
          </a:stretch>
        </p:blipFill>
        <p:spPr bwMode="auto">
          <a:xfrm>
            <a:off x="7092950" y="404813"/>
            <a:ext cx="1766888"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bwMode="auto">
          <a:noFill/>
          <a:ln>
            <a:miter lim="800000"/>
            <a:headEnd/>
            <a:tailEnd/>
          </a:ln>
        </p:spPr>
        <p:txBody>
          <a:bodyPr/>
          <a:lstStyle/>
          <a:p>
            <a:fld id="{858FA90D-D777-4301-BD5D-17D6F1EEF9ED}" type="slidenum">
              <a:rPr lang="en-US"/>
              <a:pPr/>
              <a:t>14</a:t>
            </a:fld>
            <a:endParaRPr lang="en-US"/>
          </a:p>
        </p:txBody>
      </p:sp>
      <p:sp>
        <p:nvSpPr>
          <p:cNvPr id="2" name="Title 1"/>
          <p:cNvSpPr>
            <a:spLocks noGrp="1"/>
          </p:cNvSpPr>
          <p:nvPr>
            <p:ph type="title"/>
          </p:nvPr>
        </p:nvSpPr>
        <p:spPr>
          <a:xfrm>
            <a:off x="395288" y="404813"/>
            <a:ext cx="8497887" cy="719137"/>
          </a:xfrm>
          <a:solidFill>
            <a:srgbClr val="CCFFFF"/>
          </a:solidFill>
        </p:spPr>
        <p:txBody>
          <a:bodyPr>
            <a:normAutofit fontScale="90000"/>
          </a:bodyPr>
          <a:lstStyle/>
          <a:p>
            <a:pPr algn="l" eaLnBrk="1" hangingPunct="1"/>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r>
              <a:rPr lang="en-US" sz="3200" b="1" smtClean="0">
                <a:ea typeface="ＭＳ Ｐゴシック" charset="-128"/>
                <a:cs typeface="Arial" pitchFamily="34" charset="0"/>
              </a:rPr>
              <a:t>Delphi Survey Questions  </a:t>
            </a:r>
            <a:r>
              <a:rPr lang="en-US" sz="3200" b="1" smtClean="0">
                <a:solidFill>
                  <a:srgbClr val="FF0000"/>
                </a:solidFill>
                <a:ea typeface="ＭＳ Ｐゴシック" charset="-128"/>
                <a:cs typeface="Arial" pitchFamily="34" charset="0"/>
              </a:rPr>
              <a:t>(Round 1) </a:t>
            </a:r>
            <a:r>
              <a:rPr lang="en-US" sz="3200" b="1" smtClean="0">
                <a:solidFill>
                  <a:srgbClr val="FF0000"/>
                </a:solidFill>
                <a:latin typeface="Arial" pitchFamily="34" charset="0"/>
                <a:ea typeface="ＭＳ Ｐゴシック" charset="-128"/>
                <a:cs typeface="Arial" pitchFamily="34" charset="0"/>
              </a:rPr>
              <a:t/>
            </a:r>
            <a:br>
              <a:rPr lang="en-US" sz="3200" b="1" smtClean="0">
                <a:solidFill>
                  <a:srgbClr val="FF0000"/>
                </a:solidFill>
                <a:latin typeface="Arial" pitchFamily="34" charset="0"/>
                <a:ea typeface="ＭＳ Ｐゴシック" charset="-128"/>
                <a:cs typeface="Arial" pitchFamily="34" charset="0"/>
              </a:rPr>
            </a:br>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endParaRPr lang="en-US" sz="3200" smtClean="0">
              <a:ea typeface="ＭＳ Ｐゴシック" charset="-128"/>
            </a:endParaRPr>
          </a:p>
        </p:txBody>
      </p:sp>
      <p:sp>
        <p:nvSpPr>
          <p:cNvPr id="41987" name="Content Placeholder 2"/>
          <p:cNvSpPr>
            <a:spLocks noGrp="1"/>
          </p:cNvSpPr>
          <p:nvPr>
            <p:ph idx="1"/>
          </p:nvPr>
        </p:nvSpPr>
        <p:spPr>
          <a:xfrm>
            <a:off x="468313" y="1412875"/>
            <a:ext cx="8229600" cy="4967288"/>
          </a:xfrm>
        </p:spPr>
        <p:txBody>
          <a:bodyPr/>
          <a:lstStyle/>
          <a:p>
            <a:pPr marL="514350" indent="-514350" eaLnBrk="1" hangingPunct="1">
              <a:spcBef>
                <a:spcPct val="0"/>
              </a:spcBef>
              <a:buFont typeface="Arial" pitchFamily="34" charset="0"/>
              <a:buNone/>
            </a:pPr>
            <a:endParaRPr lang="en-US" b="1" smtClean="0">
              <a:ea typeface="ＭＳ Ｐゴシック" charset="-128"/>
              <a:cs typeface="Arial" pitchFamily="34" charset="0"/>
            </a:endParaRPr>
          </a:p>
          <a:p>
            <a:pPr marL="514350" indent="-514350" eaLnBrk="1" hangingPunct="1">
              <a:spcBef>
                <a:spcPct val="0"/>
              </a:spcBef>
              <a:buFont typeface="Arial" pitchFamily="34" charset="0"/>
              <a:buNone/>
            </a:pPr>
            <a:r>
              <a:rPr lang="en-US" b="1" smtClean="0">
                <a:ea typeface="ＭＳ Ｐゴシック" charset="-128"/>
                <a:cs typeface="Arial" pitchFamily="34" charset="0"/>
              </a:rPr>
              <a:t>1.  </a:t>
            </a:r>
            <a:r>
              <a:rPr lang="en-US" b="1" smtClean="0">
                <a:solidFill>
                  <a:srgbClr val="FF0000"/>
                </a:solidFill>
                <a:ea typeface="ＭＳ Ｐゴシック" charset="-128"/>
                <a:cs typeface="Arial" pitchFamily="34" charset="0"/>
              </a:rPr>
              <a:t>Active ingredient</a:t>
            </a:r>
            <a:r>
              <a:rPr lang="en-US" smtClean="0">
                <a:solidFill>
                  <a:srgbClr val="FF0000"/>
                </a:solidFill>
                <a:ea typeface="ＭＳ Ｐゴシック" charset="-128"/>
                <a:cs typeface="Arial" pitchFamily="34" charset="0"/>
              </a:rPr>
              <a:t>?</a:t>
            </a:r>
          </a:p>
          <a:p>
            <a:pPr marL="514350" indent="-514350" eaLnBrk="1" hangingPunct="1">
              <a:spcBef>
                <a:spcPct val="0"/>
              </a:spcBef>
              <a:buFont typeface="Arial" pitchFamily="34" charset="0"/>
              <a:buNone/>
            </a:pPr>
            <a:r>
              <a:rPr lang="en-US" smtClean="0">
                <a:ea typeface="ＭＳ Ｐゴシック" charset="-128"/>
                <a:cs typeface="Arial" pitchFamily="34" charset="0"/>
              </a:rPr>
              <a:t> </a:t>
            </a:r>
            <a:r>
              <a:rPr lang="en-US" sz="2400" smtClean="0">
                <a:ea typeface="ＭＳ Ｐゴシック" charset="-128"/>
                <a:cs typeface="Arial" pitchFamily="34" charset="0"/>
              </a:rPr>
              <a:t>[1 </a:t>
            </a:r>
            <a:r>
              <a:rPr lang="ja-JP" altLang="en-US" sz="2400" smtClean="0">
                <a:ea typeface="ＭＳ Ｐゴシック" charset="-128"/>
                <a:cs typeface="Arial" pitchFamily="34" charset="0"/>
              </a:rPr>
              <a:t>‘</a:t>
            </a:r>
            <a:r>
              <a:rPr lang="en-US" altLang="ja-JP" sz="2400" smtClean="0">
                <a:ea typeface="ＭＳ Ｐゴシック" charset="-128"/>
                <a:cs typeface="Arial" pitchFamily="34" charset="0"/>
              </a:rPr>
              <a:t>definitely yes</a:t>
            </a:r>
            <a:r>
              <a:rPr lang="ja-JP" altLang="en-US" sz="2400" smtClean="0">
                <a:ea typeface="ＭＳ Ｐゴシック" charset="-128"/>
                <a:cs typeface="Arial" pitchFamily="34" charset="0"/>
              </a:rPr>
              <a:t>’</a:t>
            </a:r>
            <a:r>
              <a:rPr lang="en-US" altLang="ja-JP" sz="2400" smtClean="0">
                <a:ea typeface="ＭＳ Ｐゴシック" charset="-128"/>
                <a:cs typeface="Arial" pitchFamily="34" charset="0"/>
              </a:rPr>
              <a:t> -  5 </a:t>
            </a:r>
            <a:r>
              <a:rPr lang="ja-JP" altLang="en-US" sz="2400" smtClean="0">
                <a:ea typeface="ＭＳ Ｐゴシック" charset="-128"/>
                <a:cs typeface="Arial" pitchFamily="34" charset="0"/>
              </a:rPr>
              <a:t>‘</a:t>
            </a:r>
            <a:r>
              <a:rPr lang="en-US" altLang="ja-JP" sz="2400" smtClean="0">
                <a:ea typeface="ＭＳ Ｐゴシック" charset="-128"/>
                <a:cs typeface="Arial" pitchFamily="34" charset="0"/>
              </a:rPr>
              <a:t>definitely no</a:t>
            </a:r>
            <a:r>
              <a:rPr lang="ja-JP" altLang="en-US" sz="2400" smtClean="0">
                <a:ea typeface="ＭＳ Ｐゴシック" charset="-128"/>
                <a:cs typeface="Arial" pitchFamily="34" charset="0"/>
              </a:rPr>
              <a:t>’</a:t>
            </a:r>
            <a:r>
              <a:rPr lang="en-US" altLang="ja-JP" sz="2400" smtClean="0">
                <a:ea typeface="ＭＳ Ｐゴシック" charset="-128"/>
                <a:cs typeface="Arial" pitchFamily="34" charset="0"/>
              </a:rPr>
              <a:t>]</a:t>
            </a:r>
          </a:p>
          <a:p>
            <a:pPr marL="514350" indent="-514350" eaLnBrk="1" hangingPunct="1">
              <a:spcBef>
                <a:spcPct val="0"/>
              </a:spcBef>
              <a:buFont typeface="Arial" pitchFamily="34" charset="0"/>
              <a:buNone/>
            </a:pPr>
            <a:endParaRPr lang="en-US" sz="2400" smtClean="0">
              <a:ea typeface="ＭＳ Ｐゴシック" charset="-128"/>
              <a:cs typeface="Arial" pitchFamily="34" charset="0"/>
            </a:endParaRPr>
          </a:p>
          <a:p>
            <a:pPr marL="514350" indent="-514350" eaLnBrk="1" hangingPunct="1">
              <a:spcBef>
                <a:spcPct val="0"/>
              </a:spcBef>
              <a:buFont typeface="Arial" pitchFamily="34" charset="0"/>
              <a:buNone/>
            </a:pPr>
            <a:r>
              <a:rPr lang="en-US" b="1" smtClean="0">
                <a:ea typeface="ＭＳ Ｐゴシック" charset="-128"/>
                <a:cs typeface="Arial" pitchFamily="34" charset="0"/>
              </a:rPr>
              <a:t>2.</a:t>
            </a:r>
            <a:r>
              <a:rPr lang="en-US" sz="4000" b="1" smtClean="0">
                <a:ea typeface="ＭＳ Ｐゴシック" charset="-128"/>
                <a:cs typeface="Arial" pitchFamily="34" charset="0"/>
              </a:rPr>
              <a:t> </a:t>
            </a:r>
            <a:r>
              <a:rPr lang="en-US" b="1" smtClean="0">
                <a:solidFill>
                  <a:srgbClr val="FF0000"/>
                </a:solidFill>
                <a:ea typeface="ＭＳ Ｐゴシック" charset="-128"/>
                <a:cs typeface="Arial" pitchFamily="34" charset="0"/>
              </a:rPr>
              <a:t>conceptually unique/redundant/overlapping</a:t>
            </a:r>
            <a:r>
              <a:rPr lang="en-US" smtClean="0">
                <a:solidFill>
                  <a:srgbClr val="FF0000"/>
                </a:solidFill>
                <a:ea typeface="ＭＳ Ｐゴシック" charset="-128"/>
                <a:cs typeface="Arial" pitchFamily="34" charset="0"/>
              </a:rPr>
              <a:t>         </a:t>
            </a:r>
            <a:r>
              <a:rPr lang="en-US" sz="2400" smtClean="0">
                <a:ea typeface="ＭＳ Ｐゴシック" charset="-128"/>
                <a:cs typeface="Arial" pitchFamily="34" charset="0"/>
              </a:rPr>
              <a:t>[forced choice]</a:t>
            </a:r>
          </a:p>
          <a:p>
            <a:pPr marL="514350" indent="-514350" eaLnBrk="1" hangingPunct="1">
              <a:spcBef>
                <a:spcPct val="0"/>
              </a:spcBef>
              <a:buFont typeface="Arial" pitchFamily="34" charset="0"/>
              <a:buNone/>
            </a:pPr>
            <a:endParaRPr lang="en-US" sz="2400" smtClean="0">
              <a:ea typeface="ＭＳ Ｐゴシック" charset="-128"/>
              <a:cs typeface="Arial" pitchFamily="34" charset="0"/>
            </a:endParaRPr>
          </a:p>
          <a:p>
            <a:pPr marL="514350" indent="-514350" eaLnBrk="1" hangingPunct="1">
              <a:spcBef>
                <a:spcPct val="0"/>
              </a:spcBef>
              <a:buFont typeface="Arial" pitchFamily="34" charset="0"/>
              <a:buNone/>
            </a:pPr>
            <a:r>
              <a:rPr lang="en-US" sz="3600" b="1" smtClean="0">
                <a:ea typeface="ＭＳ Ｐゴシック" charset="-128"/>
                <a:cs typeface="Arial" pitchFamily="34" charset="0"/>
              </a:rPr>
              <a:t>3.</a:t>
            </a:r>
            <a:r>
              <a:rPr lang="en-US" sz="4400" b="1" smtClean="0">
                <a:ea typeface="ＭＳ Ｐゴシック" charset="-128"/>
                <a:cs typeface="Arial" pitchFamily="34" charset="0"/>
              </a:rPr>
              <a:t> </a:t>
            </a:r>
            <a:r>
              <a:rPr lang="en-US" smtClean="0">
                <a:ea typeface="ＭＳ Ｐゴシック" charset="-128"/>
                <a:cs typeface="Arial" pitchFamily="34" charset="0"/>
              </a:rPr>
              <a:t>If </a:t>
            </a:r>
            <a:r>
              <a:rPr lang="en-US" b="1" smtClean="0">
                <a:solidFill>
                  <a:srgbClr val="FF0000"/>
                </a:solidFill>
                <a:ea typeface="ＭＳ Ｐゴシック" charset="-128"/>
                <a:cs typeface="Arial" pitchFamily="34" charset="0"/>
              </a:rPr>
              <a:t>redundant </a:t>
            </a:r>
            <a:r>
              <a:rPr lang="en-US" smtClean="0">
                <a:ea typeface="ＭＳ Ｐゴシック" charset="-128"/>
                <a:cs typeface="Arial" pitchFamily="34" charset="0"/>
              </a:rPr>
              <a:t>please state why …</a:t>
            </a:r>
            <a:endParaRPr lang="en-US" sz="2400" smtClean="0">
              <a:ea typeface="ＭＳ Ｐゴシック" charset="-128"/>
              <a:cs typeface="Arial" pitchFamily="34" charset="0"/>
            </a:endParaRPr>
          </a:p>
        </p:txBody>
      </p:sp>
      <p:sp>
        <p:nvSpPr>
          <p:cNvPr id="41988"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449686F1-57C2-4475-ABC8-1DD386C17688}" type="slidenum">
              <a:rPr lang="en-US" sz="1200">
                <a:solidFill>
                  <a:srgbClr val="898989"/>
                </a:solidFill>
              </a:rPr>
              <a:pPr algn="r"/>
              <a:t>14</a:t>
            </a:fld>
            <a:endParaRPr lang="en-US" sz="1200">
              <a:solidFill>
                <a:srgbClr val="898989"/>
              </a:solidFill>
            </a:endParaRPr>
          </a:p>
        </p:txBody>
      </p:sp>
      <p:pic>
        <p:nvPicPr>
          <p:cNvPr id="41989" name="Picture 4" descr="logo_draft"/>
          <p:cNvPicPr>
            <a:picLocks noChangeAspect="1" noChangeArrowheads="1"/>
          </p:cNvPicPr>
          <p:nvPr/>
        </p:nvPicPr>
        <p:blipFill>
          <a:blip r:embed="rId2" cstate="print"/>
          <a:srcRect/>
          <a:stretch>
            <a:fillRect/>
          </a:stretch>
        </p:blipFill>
        <p:spPr bwMode="auto">
          <a:xfrm>
            <a:off x="7377113" y="404813"/>
            <a:ext cx="1766887"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bwMode="auto">
          <a:noFill/>
          <a:ln>
            <a:miter lim="800000"/>
            <a:headEnd/>
            <a:tailEnd/>
          </a:ln>
        </p:spPr>
        <p:txBody>
          <a:bodyPr/>
          <a:lstStyle/>
          <a:p>
            <a:fld id="{380FC56D-0AF6-44C6-8E1B-3F472ED6677A}" type="slidenum">
              <a:rPr lang="en-US"/>
              <a:pPr/>
              <a:t>15</a:t>
            </a:fld>
            <a:endParaRPr lang="en-US"/>
          </a:p>
        </p:txBody>
      </p:sp>
      <p:sp>
        <p:nvSpPr>
          <p:cNvPr id="2" name="Title 1"/>
          <p:cNvSpPr>
            <a:spLocks noGrp="1"/>
          </p:cNvSpPr>
          <p:nvPr>
            <p:ph type="title"/>
          </p:nvPr>
        </p:nvSpPr>
        <p:spPr>
          <a:xfrm>
            <a:off x="539750" y="188913"/>
            <a:ext cx="8229600" cy="777875"/>
          </a:xfrm>
        </p:spPr>
        <p:txBody>
          <a:bodyPr>
            <a:normAutofit fontScale="90000"/>
          </a:bodyPr>
          <a:lstStyle/>
          <a:p>
            <a:pPr eaLnBrk="1" hangingPunct="1"/>
            <a:r>
              <a:rPr lang="en-US" sz="3600" b="1" smtClean="0">
                <a:latin typeface="Arial" pitchFamily="34" charset="0"/>
                <a:ea typeface="ＭＳ Ｐゴシック" charset="-128"/>
                <a:cs typeface="Arial" pitchFamily="34" charset="0"/>
              </a:rPr>
              <a:t/>
            </a:r>
            <a:br>
              <a:rPr lang="en-US" sz="3600" b="1" smtClean="0">
                <a:latin typeface="Arial" pitchFamily="34" charset="0"/>
                <a:ea typeface="ＭＳ Ｐゴシック" charset="-128"/>
                <a:cs typeface="Arial" pitchFamily="34" charset="0"/>
              </a:rPr>
            </a:br>
            <a:r>
              <a:rPr lang="en-US" sz="3600" b="1" smtClean="0">
                <a:latin typeface="Arial" pitchFamily="34" charset="0"/>
                <a:ea typeface="ＭＳ Ｐゴシック" charset="-128"/>
                <a:cs typeface="Arial" pitchFamily="34" charset="0"/>
              </a:rPr>
              <a:t/>
            </a:r>
            <a:br>
              <a:rPr lang="en-US" sz="3600" b="1" smtClean="0">
                <a:latin typeface="Arial" pitchFamily="34" charset="0"/>
                <a:ea typeface="ＭＳ Ｐゴシック" charset="-128"/>
                <a:cs typeface="Arial" pitchFamily="34" charset="0"/>
              </a:rPr>
            </a:br>
            <a:r>
              <a:rPr lang="en-US" sz="3600" b="1" smtClean="0">
                <a:latin typeface="Arial" pitchFamily="34" charset="0"/>
                <a:ea typeface="ＭＳ Ｐゴシック" charset="-128"/>
                <a:cs typeface="Arial" pitchFamily="34" charset="0"/>
              </a:rPr>
              <a:t/>
            </a:r>
            <a:br>
              <a:rPr lang="en-US" sz="3600" b="1" smtClean="0">
                <a:latin typeface="Arial" pitchFamily="34" charset="0"/>
                <a:ea typeface="ＭＳ Ｐゴシック" charset="-128"/>
                <a:cs typeface="Arial" pitchFamily="34" charset="0"/>
              </a:rPr>
            </a:br>
            <a:r>
              <a:rPr lang="en-US" sz="2900" b="1" smtClean="0">
                <a:latin typeface="Arial" pitchFamily="34" charset="0"/>
                <a:ea typeface="ＭＳ Ｐゴシック" charset="-128"/>
                <a:cs typeface="Arial" pitchFamily="34" charset="0"/>
              </a:rPr>
              <a:t/>
            </a:r>
            <a:br>
              <a:rPr lang="en-US" sz="2900" b="1" smtClean="0">
                <a:latin typeface="Arial" pitchFamily="34" charset="0"/>
                <a:ea typeface="ＭＳ Ｐゴシック" charset="-128"/>
                <a:cs typeface="Arial" pitchFamily="34" charset="0"/>
              </a:rPr>
            </a:br>
            <a:r>
              <a:rPr lang="en-US" sz="2900" b="1" smtClean="0">
                <a:latin typeface="Arial" pitchFamily="34" charset="0"/>
                <a:ea typeface="ＭＳ Ｐゴシック" charset="-128"/>
                <a:cs typeface="Arial" pitchFamily="34" charset="0"/>
              </a:rPr>
              <a:t/>
            </a:r>
            <a:br>
              <a:rPr lang="en-US" sz="2900" b="1" smtClean="0">
                <a:latin typeface="Arial" pitchFamily="34" charset="0"/>
                <a:ea typeface="ＭＳ Ｐゴシック" charset="-128"/>
                <a:cs typeface="Arial" pitchFamily="34" charset="0"/>
              </a:rPr>
            </a:br>
            <a:r>
              <a:rPr lang="en-US" sz="3600" b="1" smtClean="0">
                <a:latin typeface="Arial" pitchFamily="34" charset="0"/>
                <a:ea typeface="ＭＳ Ｐゴシック" charset="-128"/>
                <a:cs typeface="Arial" pitchFamily="34" charset="0"/>
              </a:rPr>
              <a:t/>
            </a:r>
            <a:br>
              <a:rPr lang="en-US" sz="3600" b="1" smtClean="0">
                <a:latin typeface="Arial" pitchFamily="34" charset="0"/>
                <a:ea typeface="ＭＳ Ｐゴシック" charset="-128"/>
                <a:cs typeface="Arial" pitchFamily="34" charset="0"/>
              </a:rPr>
            </a:br>
            <a:endParaRPr lang="en-US" sz="3600" smtClean="0">
              <a:ea typeface="ＭＳ Ｐゴシック" charset="-128"/>
            </a:endParaRPr>
          </a:p>
        </p:txBody>
      </p:sp>
      <p:sp>
        <p:nvSpPr>
          <p:cNvPr id="43011" name="Content Placeholder 2"/>
          <p:cNvSpPr>
            <a:spLocks noGrp="1"/>
          </p:cNvSpPr>
          <p:nvPr>
            <p:ph idx="1"/>
          </p:nvPr>
        </p:nvSpPr>
        <p:spPr>
          <a:xfrm>
            <a:off x="468313" y="692150"/>
            <a:ext cx="8229600" cy="5327650"/>
          </a:xfrm>
        </p:spPr>
        <p:txBody>
          <a:bodyPr/>
          <a:lstStyle/>
          <a:p>
            <a:pPr marL="609600" indent="-609600" eaLnBrk="1" hangingPunct="1">
              <a:spcBef>
                <a:spcPct val="0"/>
              </a:spcBef>
              <a:buFont typeface="Arial" pitchFamily="34" charset="0"/>
              <a:buNone/>
            </a:pPr>
            <a:r>
              <a:rPr lang="en-US" sz="3600" b="1" smtClean="0">
                <a:ea typeface="ＭＳ Ｐゴシック" charset="-128"/>
                <a:cs typeface="Arial" pitchFamily="34" charset="0"/>
              </a:rPr>
              <a:t>4. </a:t>
            </a:r>
            <a:r>
              <a:rPr lang="en-US" smtClean="0">
                <a:ea typeface="ＭＳ Ｐゴシック" charset="-128"/>
                <a:cs typeface="Arial" pitchFamily="34" charset="0"/>
              </a:rPr>
              <a:t>If </a:t>
            </a:r>
            <a:r>
              <a:rPr lang="en-US" b="1" smtClean="0">
                <a:solidFill>
                  <a:srgbClr val="FF0000"/>
                </a:solidFill>
                <a:ea typeface="ＭＳ Ｐゴシック" charset="-128"/>
                <a:cs typeface="Arial" pitchFamily="34" charset="0"/>
              </a:rPr>
              <a:t>overlapping</a:t>
            </a:r>
            <a:r>
              <a:rPr lang="en-US" smtClean="0">
                <a:ea typeface="ＭＳ Ｐゴシック" charset="-128"/>
                <a:cs typeface="Arial" pitchFamily="34" charset="0"/>
              </a:rPr>
              <a:t>, </a:t>
            </a:r>
          </a:p>
          <a:p>
            <a:pPr marL="609600" indent="-609600" eaLnBrk="1" hangingPunct="1">
              <a:spcBef>
                <a:spcPct val="0"/>
              </a:spcBef>
              <a:buFont typeface="Arial" pitchFamily="34" charset="0"/>
              <a:buNone/>
            </a:pPr>
            <a:endParaRPr lang="en-US" smtClean="0">
              <a:ea typeface="ＭＳ Ｐゴシック" charset="-128"/>
              <a:cs typeface="Arial" pitchFamily="34" charset="0"/>
            </a:endParaRPr>
          </a:p>
          <a:p>
            <a:pPr marL="990600" lvl="1" indent="-533400" eaLnBrk="1" hangingPunct="1">
              <a:spcBef>
                <a:spcPct val="0"/>
              </a:spcBef>
              <a:buFont typeface="Arial" pitchFamily="34" charset="0"/>
              <a:buAutoNum type="alphaLcParenR"/>
            </a:pPr>
            <a:r>
              <a:rPr lang="en-US" smtClean="0">
                <a:ea typeface="ＭＳ Ｐゴシック" charset="-128"/>
                <a:cs typeface="Arial" pitchFamily="34" charset="0"/>
              </a:rPr>
              <a:t>with which BCT(s)? </a:t>
            </a:r>
            <a:endParaRPr lang="en-US" b="1" smtClean="0">
              <a:ea typeface="ＭＳ Ｐゴシック" charset="-128"/>
              <a:cs typeface="Arial" pitchFamily="34" charset="0"/>
            </a:endParaRPr>
          </a:p>
          <a:p>
            <a:pPr marL="990600" lvl="1" indent="-533400" eaLnBrk="1" hangingPunct="1">
              <a:spcBef>
                <a:spcPct val="0"/>
              </a:spcBef>
              <a:buFont typeface="Arial" pitchFamily="34" charset="0"/>
              <a:buAutoNum type="alphaLcParenR"/>
            </a:pPr>
            <a:r>
              <a:rPr lang="en-US" smtClean="0">
                <a:ea typeface="ＭＳ Ｐゴシック" charset="-128"/>
                <a:cs typeface="Arial" pitchFamily="34" charset="0"/>
              </a:rPr>
              <a:t>Can they be </a:t>
            </a:r>
            <a:r>
              <a:rPr lang="en-US" b="1" smtClean="0">
                <a:solidFill>
                  <a:srgbClr val="FF0000"/>
                </a:solidFill>
                <a:ea typeface="ＭＳ Ｐゴシック" charset="-128"/>
                <a:cs typeface="Arial" pitchFamily="34" charset="0"/>
              </a:rPr>
              <a:t>separated</a:t>
            </a:r>
            <a:r>
              <a:rPr lang="en-US" smtClean="0">
                <a:ea typeface="ＭＳ Ｐゴシック" charset="-128"/>
                <a:cs typeface="Arial" pitchFamily="34" charset="0"/>
              </a:rPr>
              <a:t>? </a:t>
            </a:r>
          </a:p>
          <a:p>
            <a:pPr marL="990600" lvl="1" indent="-533400" eaLnBrk="1" hangingPunct="1">
              <a:spcBef>
                <a:spcPct val="0"/>
              </a:spcBef>
              <a:buFont typeface="Arial" pitchFamily="34" charset="0"/>
              <a:buAutoNum type="alphaLcParenR"/>
            </a:pPr>
            <a:r>
              <a:rPr lang="en-US" smtClean="0">
                <a:ea typeface="ＭＳ Ｐゴシック" charset="-128"/>
                <a:cs typeface="Arial" pitchFamily="34" charset="0"/>
              </a:rPr>
              <a:t>If separable, how could the label or definition be </a:t>
            </a:r>
            <a:r>
              <a:rPr lang="en-US" smtClean="0">
                <a:solidFill>
                  <a:srgbClr val="000000"/>
                </a:solidFill>
                <a:ea typeface="ＭＳ Ｐゴシック" charset="-128"/>
                <a:cs typeface="Arial" pitchFamily="34" charset="0"/>
              </a:rPr>
              <a:t>rephrased</a:t>
            </a:r>
            <a:r>
              <a:rPr lang="en-US" b="1" smtClean="0">
                <a:solidFill>
                  <a:srgbClr val="000000"/>
                </a:solidFill>
                <a:ea typeface="ＭＳ Ｐゴシック" charset="-128"/>
                <a:cs typeface="Arial" pitchFamily="34" charset="0"/>
              </a:rPr>
              <a:t> </a:t>
            </a:r>
            <a:r>
              <a:rPr lang="en-US" b="1" smtClean="0">
                <a:solidFill>
                  <a:srgbClr val="FF0000"/>
                </a:solidFill>
                <a:ea typeface="ＭＳ Ｐゴシック" charset="-128"/>
                <a:cs typeface="Arial" pitchFamily="34" charset="0"/>
              </a:rPr>
              <a:t>to reduce the overlap?</a:t>
            </a:r>
          </a:p>
          <a:p>
            <a:pPr marL="990600" lvl="1" indent="-533400" eaLnBrk="1" hangingPunct="1">
              <a:spcBef>
                <a:spcPct val="0"/>
              </a:spcBef>
              <a:buFont typeface="Arial" pitchFamily="34" charset="0"/>
              <a:buAutoNum type="alphaLcParenR"/>
            </a:pPr>
            <a:r>
              <a:rPr lang="en-US" smtClean="0">
                <a:solidFill>
                  <a:srgbClr val="000000"/>
                </a:solidFill>
                <a:ea typeface="ＭＳ Ｐゴシック" charset="-128"/>
                <a:cs typeface="Arial" pitchFamily="34" charset="0"/>
              </a:rPr>
              <a:t>If</a:t>
            </a:r>
            <a:r>
              <a:rPr lang="en-US" b="1" smtClean="0">
                <a:solidFill>
                  <a:srgbClr val="000000"/>
                </a:solidFill>
                <a:ea typeface="ＭＳ Ｐゴシック" charset="-128"/>
                <a:cs typeface="Arial" pitchFamily="34" charset="0"/>
              </a:rPr>
              <a:t> </a:t>
            </a:r>
            <a:r>
              <a:rPr lang="en-US" b="1" smtClean="0">
                <a:solidFill>
                  <a:srgbClr val="FF0000"/>
                </a:solidFill>
                <a:ea typeface="ＭＳ Ｐゴシック" charset="-128"/>
                <a:cs typeface="Arial" pitchFamily="34" charset="0"/>
              </a:rPr>
              <a:t>duplicates</a:t>
            </a:r>
            <a:r>
              <a:rPr lang="en-US" b="1" smtClean="0">
                <a:solidFill>
                  <a:srgbClr val="000000"/>
                </a:solidFill>
                <a:ea typeface="ＭＳ Ｐゴシック" charset="-128"/>
                <a:cs typeface="Arial" pitchFamily="34" charset="0"/>
              </a:rPr>
              <a:t> </a:t>
            </a:r>
            <a:r>
              <a:rPr lang="en-US" smtClean="0">
                <a:ea typeface="ＭＳ Ｐゴシック" charset="-128"/>
                <a:cs typeface="Arial" pitchFamily="34" charset="0"/>
              </a:rPr>
              <a:t>which label and which definition was better</a:t>
            </a:r>
            <a:r>
              <a:rPr lang="en-US" sz="3200" smtClean="0">
                <a:ea typeface="ＭＳ Ｐゴシック" charset="-128"/>
                <a:cs typeface="Arial" pitchFamily="34" charset="0"/>
              </a:rPr>
              <a:t>?</a:t>
            </a:r>
          </a:p>
          <a:p>
            <a:pPr marL="990600" lvl="1" indent="-533400" eaLnBrk="1" hangingPunct="1">
              <a:spcBef>
                <a:spcPct val="0"/>
              </a:spcBef>
              <a:buFont typeface="Arial" pitchFamily="34" charset="0"/>
              <a:buNone/>
            </a:pPr>
            <a:endParaRPr lang="en-US" sz="3200" smtClean="0">
              <a:ea typeface="ＭＳ Ｐゴシック" charset="-128"/>
              <a:cs typeface="Arial" pitchFamily="34" charset="0"/>
            </a:endParaRPr>
          </a:p>
          <a:p>
            <a:pPr marL="609600" indent="-609600" eaLnBrk="1" hangingPunct="1">
              <a:spcBef>
                <a:spcPct val="0"/>
              </a:spcBef>
              <a:buFont typeface="Arial" pitchFamily="34" charset="0"/>
              <a:buNone/>
            </a:pPr>
            <a:r>
              <a:rPr lang="en-US" b="1" smtClean="0">
                <a:ea typeface="ＭＳ Ｐゴシック" charset="-128"/>
                <a:cs typeface="Arial" pitchFamily="34" charset="0"/>
              </a:rPr>
              <a:t>5.   </a:t>
            </a:r>
            <a:r>
              <a:rPr lang="en-US" sz="2800" b="1" smtClean="0">
                <a:solidFill>
                  <a:srgbClr val="FF0000"/>
                </a:solidFill>
                <a:ea typeface="ＭＳ Ｐゴシック" charset="-128"/>
                <a:cs typeface="Arial" pitchFamily="34" charset="0"/>
              </a:rPr>
              <a:t>unnecessary characteristics </a:t>
            </a:r>
            <a:r>
              <a:rPr lang="en-US" sz="2800" smtClean="0">
                <a:ea typeface="ＭＳ Ｐゴシック" charset="-128"/>
                <a:cs typeface="Arial" pitchFamily="34" charset="0"/>
              </a:rPr>
              <a:t>and/or </a:t>
            </a:r>
            <a:r>
              <a:rPr lang="en-US" sz="2800" b="1" smtClean="0">
                <a:solidFill>
                  <a:srgbClr val="FF0000"/>
                </a:solidFill>
                <a:ea typeface="ＭＳ Ｐゴシック" charset="-128"/>
                <a:cs typeface="Arial" pitchFamily="34" charset="0"/>
              </a:rPr>
              <a:t>omitted characteristics? </a:t>
            </a:r>
            <a:endParaRPr lang="en-US" sz="2800" b="1" smtClean="0">
              <a:solidFill>
                <a:srgbClr val="FF0000"/>
              </a:solidFill>
              <a:ea typeface="ＭＳ Ｐゴシック" charset="-128"/>
            </a:endParaRPr>
          </a:p>
        </p:txBody>
      </p:sp>
      <p:pic>
        <p:nvPicPr>
          <p:cNvPr id="43012" name="Picture 4" descr="logo_draft"/>
          <p:cNvPicPr>
            <a:picLocks noChangeAspect="1" noChangeArrowheads="1"/>
          </p:cNvPicPr>
          <p:nvPr/>
        </p:nvPicPr>
        <p:blipFill>
          <a:blip r:embed="rId2"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bwMode="auto">
          <a:noFill/>
          <a:ln>
            <a:miter lim="800000"/>
            <a:headEnd/>
            <a:tailEnd/>
          </a:ln>
        </p:spPr>
        <p:txBody>
          <a:bodyPr/>
          <a:lstStyle/>
          <a:p>
            <a:fld id="{60D7B0B8-C484-4A45-85F8-20D952EDAAD6}" type="slidenum">
              <a:rPr lang="en-US"/>
              <a:pPr/>
              <a:t>16</a:t>
            </a:fld>
            <a:endParaRPr lang="en-US"/>
          </a:p>
        </p:txBody>
      </p:sp>
      <p:sp>
        <p:nvSpPr>
          <p:cNvPr id="44034" name="Content Placeholder 2"/>
          <p:cNvSpPr>
            <a:spLocks noGrp="1"/>
          </p:cNvSpPr>
          <p:nvPr>
            <p:ph idx="4294967295"/>
          </p:nvPr>
        </p:nvSpPr>
        <p:spPr>
          <a:xfrm>
            <a:off x="755650" y="1916113"/>
            <a:ext cx="7993063" cy="4525962"/>
          </a:xfrm>
        </p:spPr>
        <p:txBody>
          <a:bodyPr/>
          <a:lstStyle/>
          <a:p>
            <a:pPr marL="514350" indent="-514350" eaLnBrk="1" hangingPunct="1">
              <a:spcBef>
                <a:spcPct val="0"/>
              </a:spcBef>
            </a:pPr>
            <a:r>
              <a:rPr lang="en-US" sz="3300" b="1" smtClean="0">
                <a:ea typeface="ＭＳ Ｐゴシック" charset="-128"/>
              </a:rPr>
              <a:t>On basis of responses</a:t>
            </a:r>
          </a:p>
          <a:p>
            <a:pPr lvl="1" eaLnBrk="1" hangingPunct="1">
              <a:spcBef>
                <a:spcPct val="0"/>
              </a:spcBef>
            </a:pPr>
            <a:r>
              <a:rPr lang="en-US" sz="2900" b="1" smtClean="0">
                <a:ea typeface="ＭＳ Ｐゴシック" charset="-128"/>
              </a:rPr>
              <a:t>numerical ratings and qualitative feedback, </a:t>
            </a:r>
            <a:r>
              <a:rPr lang="en-US" sz="3300" b="1" smtClean="0">
                <a:ea typeface="ＭＳ Ｐゴシック" charset="-128"/>
              </a:rPr>
              <a:t>labels and definitions amended</a:t>
            </a:r>
            <a:endParaRPr lang="en-US" sz="3200" smtClean="0">
              <a:ea typeface="ＭＳ Ｐゴシック" charset="-128"/>
            </a:endParaRPr>
          </a:p>
        </p:txBody>
      </p:sp>
      <p:sp>
        <p:nvSpPr>
          <p:cNvPr id="44035"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C681AC2-D2C4-4EDE-99A1-B2428CB5F596}" type="slidenum">
              <a:rPr lang="en-US" sz="1200">
                <a:solidFill>
                  <a:srgbClr val="898989"/>
                </a:solidFill>
              </a:rPr>
              <a:pPr algn="r"/>
              <a:t>16</a:t>
            </a:fld>
            <a:endParaRPr lang="en-US" sz="1200">
              <a:solidFill>
                <a:srgbClr val="898989"/>
              </a:solidFill>
            </a:endParaRPr>
          </a:p>
        </p:txBody>
      </p:sp>
      <p:sp>
        <p:nvSpPr>
          <p:cNvPr id="7" name="Title 1"/>
          <p:cNvSpPr>
            <a:spLocks noGrp="1"/>
          </p:cNvSpPr>
          <p:nvPr>
            <p:ph type="title" idx="4294967295"/>
          </p:nvPr>
        </p:nvSpPr>
        <p:spPr>
          <a:xfrm>
            <a:off x="468313" y="260350"/>
            <a:ext cx="6624637" cy="720725"/>
          </a:xfrm>
          <a:solidFill>
            <a:srgbClr val="CCFFFF"/>
          </a:solidFill>
        </p:spPr>
        <p:txBody>
          <a:bodyPr>
            <a:normAutofit fontScale="90000"/>
          </a:bodyPr>
          <a:lstStyle/>
          <a:p>
            <a:pPr eaLnBrk="1" hangingPunct="1">
              <a:defRPr/>
            </a:pPr>
            <a:r>
              <a:rPr lang="en-US" sz="4000" b="1" dirty="0" smtClean="0">
                <a:latin typeface="Arial" charset="0"/>
                <a:ea typeface="+mj-ea"/>
                <a:cs typeface="Arial" charset="0"/>
              </a:rPr>
              <a:t/>
            </a:r>
            <a:br>
              <a:rPr lang="en-US" sz="4000" b="1" dirty="0" smtClean="0">
                <a:latin typeface="Arial" charset="0"/>
                <a:ea typeface="+mj-ea"/>
                <a:cs typeface="Arial" charset="0"/>
              </a:rPr>
            </a:br>
            <a:r>
              <a:rPr lang="en-US" sz="4000" b="1" dirty="0" smtClean="0">
                <a:ea typeface="+mj-ea"/>
                <a:cs typeface="Arial" charset="0"/>
              </a:rPr>
              <a:t>1</a:t>
            </a:r>
            <a:r>
              <a:rPr lang="en-US" sz="4000" b="1" baseline="30000" dirty="0" smtClean="0">
                <a:ea typeface="+mj-ea"/>
                <a:cs typeface="Arial" charset="0"/>
              </a:rPr>
              <a:t>st</a:t>
            </a:r>
            <a:r>
              <a:rPr lang="en-US" sz="4000" b="1" dirty="0" smtClean="0">
                <a:ea typeface="+mj-ea"/>
                <a:cs typeface="Arial" charset="0"/>
              </a:rPr>
              <a:t> Refinement of Taxonomy</a:t>
            </a:r>
            <a:r>
              <a:rPr lang="en-US" sz="4000" b="1" dirty="0" smtClean="0">
                <a:latin typeface="Arial" charset="0"/>
                <a:ea typeface="+mj-ea"/>
                <a:cs typeface="Arial" charset="0"/>
              </a:rPr>
              <a:t/>
            </a:r>
            <a:br>
              <a:rPr lang="en-US" sz="4000" b="1" dirty="0" smtClean="0">
                <a:latin typeface="Arial" charset="0"/>
                <a:ea typeface="+mj-ea"/>
                <a:cs typeface="Arial" charset="0"/>
              </a:rPr>
            </a:br>
            <a:endParaRPr lang="en-US" sz="4000" dirty="0" smtClean="0">
              <a:ea typeface="+mj-ea"/>
            </a:endParaRPr>
          </a:p>
        </p:txBody>
      </p:sp>
      <p:pic>
        <p:nvPicPr>
          <p:cNvPr id="44037" name="Picture 4" descr="logo_draft"/>
          <p:cNvPicPr>
            <a:picLocks noChangeAspect="1" noChangeArrowheads="1"/>
          </p:cNvPicPr>
          <p:nvPr/>
        </p:nvPicPr>
        <p:blipFill>
          <a:blip r:embed="rId2" cstate="print"/>
          <a:srcRect/>
          <a:stretch>
            <a:fillRect/>
          </a:stretch>
        </p:blipFill>
        <p:spPr bwMode="auto">
          <a:xfrm>
            <a:off x="7092950" y="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2"/>
          </p:nvPr>
        </p:nvSpPr>
        <p:spPr bwMode="auto">
          <a:noFill/>
          <a:ln>
            <a:miter lim="800000"/>
            <a:headEnd/>
            <a:tailEnd/>
          </a:ln>
        </p:spPr>
        <p:txBody>
          <a:bodyPr/>
          <a:lstStyle/>
          <a:p>
            <a:fld id="{49CE135C-FF8E-4BFF-A0AD-EFB83B3007C5}" type="slidenum">
              <a:rPr lang="en-US"/>
              <a:pPr/>
              <a:t>17</a:t>
            </a:fld>
            <a:endParaRPr lang="en-US"/>
          </a:p>
        </p:txBody>
      </p:sp>
      <p:sp>
        <p:nvSpPr>
          <p:cNvPr id="45058" name="Content Placeholder 2"/>
          <p:cNvSpPr>
            <a:spLocks noGrp="1"/>
          </p:cNvSpPr>
          <p:nvPr>
            <p:ph idx="1"/>
          </p:nvPr>
        </p:nvSpPr>
        <p:spPr>
          <a:xfrm>
            <a:off x="457200" y="1600200"/>
            <a:ext cx="8435975" cy="4525963"/>
          </a:xfrm>
        </p:spPr>
        <p:txBody>
          <a:bodyPr/>
          <a:lstStyle/>
          <a:p>
            <a:pPr marL="514350" indent="-514350" eaLnBrk="1" hangingPunct="1">
              <a:spcBef>
                <a:spcPct val="0"/>
              </a:spcBef>
              <a:buFont typeface="Arial" pitchFamily="34" charset="0"/>
              <a:buAutoNum type="arabicPeriod"/>
            </a:pPr>
            <a:r>
              <a:rPr lang="en-US" smtClean="0">
                <a:ea typeface="ＭＳ Ｐゴシック" charset="-128"/>
              </a:rPr>
              <a:t>a)</a:t>
            </a:r>
            <a:r>
              <a:rPr lang="en-US" b="1" smtClean="0">
                <a:ea typeface="ＭＳ Ｐゴシック" charset="-128"/>
              </a:rPr>
              <a:t> </a:t>
            </a:r>
            <a:r>
              <a:rPr lang="en-US" b="1" smtClean="0">
                <a:solidFill>
                  <a:srgbClr val="FF0000"/>
                </a:solidFill>
                <a:ea typeface="ＭＳ Ｐゴシック" charset="-128"/>
              </a:rPr>
              <a:t>clear</a:t>
            </a:r>
            <a:r>
              <a:rPr lang="en-US" smtClean="0">
                <a:ea typeface="ＭＳ Ｐゴシック" charset="-128"/>
              </a:rPr>
              <a:t>  b) </a:t>
            </a:r>
            <a:r>
              <a:rPr lang="en-US" b="1" smtClean="0">
                <a:solidFill>
                  <a:srgbClr val="FF0000"/>
                </a:solidFill>
                <a:ea typeface="ＭＳ Ｐゴシック" charset="-128"/>
              </a:rPr>
              <a:t>precise</a:t>
            </a:r>
            <a:r>
              <a:rPr lang="en-US" smtClean="0">
                <a:ea typeface="ＭＳ Ｐゴシック" charset="-128"/>
              </a:rPr>
              <a:t> c) </a:t>
            </a:r>
            <a:r>
              <a:rPr lang="en-US" b="1" smtClean="0">
                <a:solidFill>
                  <a:srgbClr val="FF0000"/>
                </a:solidFill>
                <a:ea typeface="ＭＳ Ｐゴシック" charset="-128"/>
              </a:rPr>
              <a:t>distinct</a:t>
            </a:r>
            <a:r>
              <a:rPr lang="en-US" smtClean="0">
                <a:ea typeface="ＭＳ Ｐゴシック" charset="-128"/>
              </a:rPr>
              <a:t>?</a:t>
            </a:r>
          </a:p>
          <a:p>
            <a:pPr marL="514350" indent="-514350" eaLnBrk="1" hangingPunct="1">
              <a:spcBef>
                <a:spcPct val="0"/>
              </a:spcBef>
              <a:buFont typeface="Arial" pitchFamily="34" charset="0"/>
              <a:buNone/>
            </a:pPr>
            <a:endParaRPr lang="en-US" smtClean="0">
              <a:ea typeface="ＭＳ Ｐゴシック" charset="-128"/>
            </a:endParaRPr>
          </a:p>
          <a:p>
            <a:pPr marL="514350" indent="-514350" eaLnBrk="1" hangingPunct="1">
              <a:spcBef>
                <a:spcPct val="0"/>
              </a:spcBef>
              <a:buFont typeface="Arial" pitchFamily="34" charset="0"/>
              <a:buAutoNum type="arabicPeriod" startAt="2"/>
            </a:pPr>
            <a:r>
              <a:rPr lang="en-US" smtClean="0">
                <a:ea typeface="ＭＳ Ｐゴシック" charset="-128"/>
              </a:rPr>
              <a:t>Would </a:t>
            </a:r>
            <a:r>
              <a:rPr lang="en-US" b="1" smtClean="0">
                <a:solidFill>
                  <a:srgbClr val="FF0000"/>
                </a:solidFill>
                <a:ea typeface="ＭＳ Ｐゴシック" charset="-128"/>
              </a:rPr>
              <a:t>you feel</a:t>
            </a:r>
            <a:r>
              <a:rPr lang="en-US" smtClean="0">
                <a:ea typeface="ＭＳ Ｐゴシック" charset="-128"/>
              </a:rPr>
              <a:t> </a:t>
            </a:r>
            <a:r>
              <a:rPr lang="en-US" b="1" smtClean="0">
                <a:solidFill>
                  <a:srgbClr val="FF0000"/>
                </a:solidFill>
                <a:ea typeface="ＭＳ Ｐゴシック" charset="-128"/>
              </a:rPr>
              <a:t>confident</a:t>
            </a:r>
            <a:r>
              <a:rPr lang="en-US" smtClean="0">
                <a:ea typeface="ＭＳ Ｐゴシック" charset="-128"/>
              </a:rPr>
              <a:t> in using this BCT to describe the intervention?</a:t>
            </a:r>
          </a:p>
          <a:p>
            <a:pPr marL="514350" indent="-514350" eaLnBrk="1" hangingPunct="1">
              <a:spcBef>
                <a:spcPct val="0"/>
              </a:spcBef>
              <a:buFont typeface="Arial" pitchFamily="34" charset="0"/>
              <a:buAutoNum type="arabicPeriod" startAt="2"/>
            </a:pPr>
            <a:endParaRPr lang="en-US" smtClean="0">
              <a:ea typeface="ＭＳ Ｐゴシック" charset="-128"/>
            </a:endParaRPr>
          </a:p>
          <a:p>
            <a:pPr marL="514350" indent="-514350" eaLnBrk="1" hangingPunct="1">
              <a:spcBef>
                <a:spcPct val="0"/>
              </a:spcBef>
              <a:buFont typeface="Arial" pitchFamily="34" charset="0"/>
              <a:buNone/>
            </a:pPr>
            <a:r>
              <a:rPr lang="en-US" sz="3600" b="1" smtClean="0">
                <a:ea typeface="ＭＳ Ｐゴシック" charset="-128"/>
              </a:rPr>
              <a:t>3</a:t>
            </a:r>
            <a:r>
              <a:rPr lang="en-US" sz="2200" smtClean="0">
                <a:ea typeface="ＭＳ Ｐゴシック" charset="-128"/>
              </a:rPr>
              <a:t>.    </a:t>
            </a:r>
            <a:r>
              <a:rPr lang="en-US" smtClean="0">
                <a:ea typeface="ＭＳ Ｐゴシック" charset="-128"/>
              </a:rPr>
              <a:t>Would you feel confident that </a:t>
            </a:r>
            <a:r>
              <a:rPr lang="en-US" b="1" smtClean="0">
                <a:solidFill>
                  <a:srgbClr val="FF0000"/>
                </a:solidFill>
                <a:ea typeface="ＭＳ Ｐゴシック" charset="-128"/>
              </a:rPr>
              <a:t>two behaviour change researchers or practitioners</a:t>
            </a:r>
            <a:r>
              <a:rPr lang="en-US" smtClean="0">
                <a:ea typeface="ＭＳ Ｐゴシック" charset="-128"/>
              </a:rPr>
              <a:t> would agree in identifying this BCT?  </a:t>
            </a:r>
          </a:p>
        </p:txBody>
      </p:sp>
      <p:sp>
        <p:nvSpPr>
          <p:cNvPr id="45059"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792F6B2-B7FE-49C3-9605-5E2B97556D53}" type="slidenum">
              <a:rPr lang="en-US" sz="1200">
                <a:solidFill>
                  <a:srgbClr val="898989"/>
                </a:solidFill>
              </a:rPr>
              <a:pPr algn="r"/>
              <a:t>17</a:t>
            </a:fld>
            <a:endParaRPr lang="en-US" sz="1200">
              <a:solidFill>
                <a:srgbClr val="898989"/>
              </a:solidFill>
            </a:endParaRPr>
          </a:p>
        </p:txBody>
      </p:sp>
      <p:sp>
        <p:nvSpPr>
          <p:cNvPr id="7" name="Title 1"/>
          <p:cNvSpPr>
            <a:spLocks noGrp="1"/>
          </p:cNvSpPr>
          <p:nvPr>
            <p:ph type="title"/>
          </p:nvPr>
        </p:nvSpPr>
        <p:spPr>
          <a:xfrm>
            <a:off x="457200" y="274638"/>
            <a:ext cx="8229600" cy="720725"/>
          </a:xfrm>
          <a:solidFill>
            <a:srgbClr val="CCFFFF"/>
          </a:solidFill>
        </p:spPr>
        <p:txBody>
          <a:bodyPr>
            <a:normAutofit fontScale="90000"/>
          </a:bodyPr>
          <a:lstStyle/>
          <a:p>
            <a:pPr algn="l" eaLnBrk="1" hangingPunct="1"/>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r>
              <a:rPr lang="en-US" sz="3200" b="1" smtClean="0">
                <a:ea typeface="ＭＳ Ｐゴシック" charset="-128"/>
                <a:cs typeface="Arial" pitchFamily="34" charset="0"/>
              </a:rPr>
              <a:t>Delphi Survey Questions </a:t>
            </a:r>
            <a:r>
              <a:rPr lang="en-US" sz="3200" b="1" smtClean="0">
                <a:solidFill>
                  <a:srgbClr val="FF0000"/>
                </a:solidFill>
                <a:ea typeface="ＭＳ Ｐゴシック" charset="-128"/>
                <a:cs typeface="Arial" pitchFamily="34" charset="0"/>
              </a:rPr>
              <a:t>(Round 2)</a:t>
            </a:r>
            <a:r>
              <a:rPr lang="en-US" sz="2000" b="1" smtClean="0">
                <a:solidFill>
                  <a:srgbClr val="FF0000"/>
                </a:solidFill>
                <a:ea typeface="ＭＳ Ｐゴシック" charset="-128"/>
                <a:cs typeface="Arial" pitchFamily="34" charset="0"/>
              </a:rPr>
              <a:t> </a:t>
            </a:r>
            <a:r>
              <a:rPr lang="en-US" sz="2000" b="1" smtClean="0">
                <a:solidFill>
                  <a:srgbClr val="FF0000"/>
                </a:solidFill>
                <a:latin typeface="Arial" pitchFamily="34" charset="0"/>
                <a:ea typeface="ＭＳ Ｐゴシック" charset="-128"/>
                <a:cs typeface="Arial" pitchFamily="34" charset="0"/>
              </a:rPr>
              <a:t/>
            </a:r>
            <a:br>
              <a:rPr lang="en-US" sz="2000" b="1" smtClean="0">
                <a:solidFill>
                  <a:srgbClr val="FF0000"/>
                </a:solidFill>
                <a:latin typeface="Arial" pitchFamily="34" charset="0"/>
                <a:ea typeface="ＭＳ Ｐゴシック" charset="-128"/>
                <a:cs typeface="Arial" pitchFamily="34" charset="0"/>
              </a:rPr>
            </a:br>
            <a:r>
              <a:rPr lang="en-US" sz="3200" b="1" smtClean="0">
                <a:latin typeface="Arial" pitchFamily="34" charset="0"/>
                <a:ea typeface="ＭＳ Ｐゴシック" charset="-128"/>
                <a:cs typeface="Arial" pitchFamily="34" charset="0"/>
              </a:rPr>
              <a:t/>
            </a:r>
            <a:br>
              <a:rPr lang="en-US" sz="3200" b="1" smtClean="0">
                <a:latin typeface="Arial" pitchFamily="34" charset="0"/>
                <a:ea typeface="ＭＳ Ｐゴシック" charset="-128"/>
                <a:cs typeface="Arial" pitchFamily="34" charset="0"/>
              </a:rPr>
            </a:br>
            <a:endParaRPr lang="en-US" sz="3200" smtClean="0">
              <a:ea typeface="ＭＳ Ｐゴシック" charset="-128"/>
            </a:endParaRPr>
          </a:p>
        </p:txBody>
      </p:sp>
      <p:pic>
        <p:nvPicPr>
          <p:cNvPr id="45061" name="Picture 4" descr="logo_draft"/>
          <p:cNvPicPr>
            <a:picLocks noChangeAspect="1" noChangeArrowheads="1"/>
          </p:cNvPicPr>
          <p:nvPr/>
        </p:nvPicPr>
        <p:blipFill>
          <a:blip r:embed="rId2" cstate="print"/>
          <a:srcRect/>
          <a:stretch>
            <a:fillRect/>
          </a:stretch>
        </p:blipFill>
        <p:spPr bwMode="auto">
          <a:xfrm>
            <a:off x="7164388" y="260350"/>
            <a:ext cx="1766887"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a:spLocks noGrp="1"/>
          </p:cNvSpPr>
          <p:nvPr>
            <p:ph type="sldNum" sz="quarter" idx="12"/>
          </p:nvPr>
        </p:nvSpPr>
        <p:spPr bwMode="auto">
          <a:noFill/>
          <a:ln>
            <a:miter lim="800000"/>
            <a:headEnd/>
            <a:tailEnd/>
          </a:ln>
        </p:spPr>
        <p:txBody>
          <a:bodyPr/>
          <a:lstStyle/>
          <a:p>
            <a:fld id="{FC7620FF-1769-4748-8719-2DFF2EF1DF3F}" type="slidenum">
              <a:rPr lang="en-US"/>
              <a:pPr/>
              <a:t>18</a:t>
            </a:fld>
            <a:endParaRPr lang="en-US"/>
          </a:p>
        </p:txBody>
      </p:sp>
      <p:sp>
        <p:nvSpPr>
          <p:cNvPr id="46082" name="Title 3"/>
          <p:cNvSpPr>
            <a:spLocks noGrp="1"/>
          </p:cNvSpPr>
          <p:nvPr>
            <p:ph type="title"/>
          </p:nvPr>
        </p:nvSpPr>
        <p:spPr>
          <a:xfrm>
            <a:off x="468313" y="260350"/>
            <a:ext cx="6767512" cy="720725"/>
          </a:xfrm>
          <a:solidFill>
            <a:srgbClr val="CCFFFF"/>
          </a:solidFill>
        </p:spPr>
        <p:txBody>
          <a:bodyPr/>
          <a:lstStyle/>
          <a:p>
            <a:pPr eaLnBrk="1" hangingPunct="1"/>
            <a:r>
              <a:rPr lang="en-US" sz="4000" b="1" smtClean="0">
                <a:ea typeface="ＭＳ Ｐゴシック" charset="-128"/>
              </a:rPr>
              <a:t>Results of Delphi Exercise</a:t>
            </a:r>
            <a:endParaRPr lang="en-US" sz="4000" smtClean="0">
              <a:solidFill>
                <a:srgbClr val="FF0000"/>
              </a:solidFill>
              <a:ea typeface="ＭＳ Ｐゴシック" charset="-128"/>
            </a:endParaRPr>
          </a:p>
        </p:txBody>
      </p:sp>
      <p:graphicFrame>
        <p:nvGraphicFramePr>
          <p:cNvPr id="17424" name="Group 16"/>
          <p:cNvGraphicFramePr>
            <a:graphicFrameLocks noGrp="1"/>
          </p:cNvGraphicFramePr>
          <p:nvPr>
            <p:ph sz="half" idx="2"/>
          </p:nvPr>
        </p:nvGraphicFramePr>
        <p:xfrm>
          <a:off x="2411413" y="1268413"/>
          <a:ext cx="4681537" cy="5624511"/>
        </p:xfrm>
        <a:graphic>
          <a:graphicData uri="http://schemas.openxmlformats.org/drawingml/2006/table">
            <a:tbl>
              <a:tblPr/>
              <a:tblGrid>
                <a:gridCol w="4681537"/>
              </a:tblGrid>
              <a:tr h="124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cs typeface="Arial" charset="0"/>
                        </a:rPr>
                        <a:t> </a:t>
                      </a:r>
                      <a:r>
                        <a:rPr kumimoji="0" lang="en-GB" sz="2800" b="1" i="0" u="none" strike="noStrike" cap="none" normalizeH="0" baseline="0" dirty="0" smtClean="0">
                          <a:ln>
                            <a:noFill/>
                          </a:ln>
                          <a:solidFill>
                            <a:schemeClr val="tx1"/>
                          </a:solidFill>
                          <a:effectLst/>
                          <a:latin typeface="Calibri" pitchFamily="34" charset="0"/>
                          <a:cs typeface="Arial" charset="0"/>
                        </a:rPr>
                        <a:t>94 BCTs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marL="102403" marR="102403" marT="45723" marB="45723" horzOverflow="overflow">
                    <a:lnL>
                      <a:noFill/>
                    </a:lnL>
                    <a:lnR>
                      <a:noFill/>
                    </a:lnR>
                    <a:lnT>
                      <a:noFill/>
                    </a:lnT>
                    <a:lnB>
                      <a:noFill/>
                    </a:lnB>
                    <a:lnTlToBr>
                      <a:noFill/>
                    </a:lnTlToBr>
                    <a:lnBlToTr>
                      <a:noFill/>
                    </a:lnBlToTr>
                    <a:noFill/>
                  </a:tcPr>
                </a:tc>
              </a:tr>
              <a:tr h="21495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Calibri" pitchFamily="34" charset="0"/>
                          <a:cs typeface="Arial" charset="0"/>
                        </a:rPr>
                        <a:t>16 </a:t>
                      </a:r>
                      <a:r>
                        <a:rPr kumimoji="0" lang="en-GB" sz="2000" b="1" i="0" u="none" strike="noStrike" cap="none" normalizeH="0" baseline="0" smtClean="0">
                          <a:ln>
                            <a:noFill/>
                          </a:ln>
                          <a:solidFill>
                            <a:schemeClr val="tx1"/>
                          </a:solidFill>
                          <a:effectLst/>
                          <a:latin typeface="Calibri" pitchFamily="34" charset="0"/>
                          <a:cs typeface="Arial" charset="0"/>
                        </a:rPr>
                        <a:t> omitted;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Calibri" pitchFamily="34" charset="0"/>
                          <a:cs typeface="Arial" charset="0"/>
                        </a:rPr>
                        <a:t>4</a:t>
                      </a:r>
                      <a:r>
                        <a:rPr kumimoji="0" lang="en-GB" sz="2000" b="1" i="0" u="none" strike="noStrike" cap="none" normalizeH="0" baseline="0" smtClean="0">
                          <a:ln>
                            <a:noFill/>
                          </a:ln>
                          <a:solidFill>
                            <a:schemeClr val="tx1"/>
                          </a:solidFill>
                          <a:effectLst/>
                          <a:latin typeface="Calibri" pitchFamily="34" charset="0"/>
                          <a:cs typeface="Arial" charset="0"/>
                        </a:rPr>
                        <a:t> split into two;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Calibri" pitchFamily="34" charset="0"/>
                          <a:cs typeface="Arial" charset="0"/>
                        </a:rPr>
                        <a:t>2</a:t>
                      </a:r>
                      <a:r>
                        <a:rPr kumimoji="0" lang="en-GB" sz="2000" b="1" i="0" u="none" strike="noStrike" cap="none" normalizeH="0" baseline="0" smtClean="0">
                          <a:ln>
                            <a:noFill/>
                          </a:ln>
                          <a:solidFill>
                            <a:schemeClr val="tx1"/>
                          </a:solidFill>
                          <a:effectLst/>
                          <a:latin typeface="Calibri" pitchFamily="34" charset="0"/>
                          <a:cs typeface="Arial" charset="0"/>
                        </a:rPr>
                        <a:t> added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Calibri" pitchFamily="34" charset="0"/>
                          <a:cs typeface="Arial" charset="0"/>
                        </a:rPr>
                        <a:t>35</a:t>
                      </a:r>
                      <a:r>
                        <a:rPr kumimoji="0" lang="en-GB" sz="2000" b="1" i="0" u="none" strike="noStrike" cap="none" normalizeH="0" baseline="0" smtClean="0">
                          <a:ln>
                            <a:noFill/>
                          </a:ln>
                          <a:solidFill>
                            <a:schemeClr val="tx1"/>
                          </a:solidFill>
                          <a:effectLst/>
                          <a:latin typeface="Calibri" pitchFamily="34" charset="0"/>
                          <a:cs typeface="Arial" charset="0"/>
                        </a:rPr>
                        <a:t> definitions and </a:t>
                      </a:r>
                      <a:r>
                        <a:rPr kumimoji="0" lang="en-GB" sz="2800" b="1" i="0" u="none" strike="noStrike" cap="none" normalizeH="0" baseline="0" smtClean="0">
                          <a:ln>
                            <a:noFill/>
                          </a:ln>
                          <a:solidFill>
                            <a:schemeClr val="tx1"/>
                          </a:solidFill>
                          <a:effectLst/>
                          <a:latin typeface="Calibri" pitchFamily="34" charset="0"/>
                          <a:cs typeface="Arial" charset="0"/>
                        </a:rPr>
                        <a:t>7</a:t>
                      </a:r>
                      <a:r>
                        <a:rPr kumimoji="0" lang="en-GB" sz="2000" b="1" i="0" u="none" strike="noStrike" cap="none" normalizeH="0" baseline="0" smtClean="0">
                          <a:ln>
                            <a:noFill/>
                          </a:ln>
                          <a:solidFill>
                            <a:schemeClr val="tx1"/>
                          </a:solidFill>
                          <a:effectLst/>
                          <a:latin typeface="Calibri" pitchFamily="34" charset="0"/>
                          <a:cs typeface="Arial" charset="0"/>
                        </a:rPr>
                        <a:t> labels amended</a:t>
                      </a:r>
                    </a:p>
                  </a:txBody>
                  <a:tcPr marL="102403" marR="102403" marT="45723" marB="45723" horzOverflow="overflow">
                    <a:lnL>
                      <a:noFill/>
                    </a:lnL>
                    <a:lnR>
                      <a:noFill/>
                    </a:lnR>
                    <a:lnT>
                      <a:noFill/>
                    </a:lnT>
                    <a:lnB>
                      <a:noFill/>
                    </a:lnB>
                    <a:lnTlToBr>
                      <a:noFill/>
                    </a:lnTlToBr>
                    <a:lnBlToTr>
                      <a:noFill/>
                    </a:lnBlToTr>
                    <a:solidFill>
                      <a:schemeClr val="accent1">
                        <a:alpha val="20000"/>
                      </a:schemeClr>
                    </a:solidFill>
                  </a:tcPr>
                </a:tc>
              </a:tr>
              <a:tr h="2225165">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GB" sz="2800" b="1" i="0" u="none" strike="noStrike" cap="none" normalizeH="0" baseline="0" dirty="0" smtClean="0">
                          <a:ln>
                            <a:noFill/>
                          </a:ln>
                          <a:solidFill>
                            <a:schemeClr val="tx1"/>
                          </a:solidFill>
                          <a:effectLst/>
                          <a:latin typeface="Calibri" pitchFamily="34" charset="0"/>
                          <a:cs typeface="Arial" charset="0"/>
                        </a:rPr>
                        <a:t>Post Delphi</a:t>
                      </a:r>
                      <a:r>
                        <a:rPr kumimoji="0" lang="en-GB" sz="2000" b="0" i="0" u="none" strike="noStrike" cap="none" normalizeH="0" baseline="0" dirty="0" smtClean="0">
                          <a:ln>
                            <a:noFill/>
                          </a:ln>
                          <a:solidFill>
                            <a:schemeClr val="tx1"/>
                          </a:solidFill>
                          <a:effectLst/>
                          <a:latin typeface="Calibri" pitchFamily="34" charset="0"/>
                          <a:cs typeface="Arial" charset="0"/>
                        </a:rPr>
                        <a:t>: </a:t>
                      </a:r>
                      <a:r>
                        <a:rPr kumimoji="0" lang="en-GB" sz="3600" b="1" i="0" u="none" strike="noStrike" cap="none" normalizeH="0" baseline="0" dirty="0" smtClean="0">
                          <a:ln>
                            <a:noFill/>
                          </a:ln>
                          <a:solidFill>
                            <a:srgbClr val="FF0000"/>
                          </a:solidFill>
                          <a:effectLst/>
                          <a:latin typeface="Calibri" pitchFamily="34" charset="0"/>
                          <a:cs typeface="Arial" charset="0"/>
                        </a:rPr>
                        <a:t>84 BCTs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Arial" charset="0"/>
                      </a:endParaRPr>
                    </a:p>
                  </a:txBody>
                  <a:tcPr marL="102403" marR="102403" marT="45723" marB="45723" horzOverflow="overflow">
                    <a:lnL>
                      <a:noFill/>
                    </a:lnL>
                    <a:lnR>
                      <a:noFill/>
                    </a:lnR>
                    <a:lnT>
                      <a:noFill/>
                    </a:lnT>
                    <a:lnB>
                      <a:noFill/>
                    </a:lnB>
                    <a:lnTlToBr>
                      <a:noFill/>
                    </a:lnTlToBr>
                    <a:lnBlToTr>
                      <a:noFill/>
                    </a:lnBlToTr>
                    <a:noFill/>
                  </a:tcPr>
                </a:tc>
              </a:tr>
            </a:tbl>
          </a:graphicData>
        </a:graphic>
      </p:graphicFrame>
      <p:cxnSp>
        <p:nvCxnSpPr>
          <p:cNvPr id="11" name="Straight Arrow Connector 10"/>
          <p:cNvCxnSpPr>
            <a:cxnSpLocks noChangeShapeType="1"/>
          </p:cNvCxnSpPr>
          <p:nvPr/>
        </p:nvCxnSpPr>
        <p:spPr bwMode="auto">
          <a:xfrm rot="5400000">
            <a:off x="4464051" y="2095500"/>
            <a:ext cx="360362" cy="1587"/>
          </a:xfrm>
          <a:prstGeom prst="straightConnector1">
            <a:avLst/>
          </a:prstGeom>
          <a:noFill/>
          <a:ln w="50800">
            <a:solidFill>
              <a:schemeClr val="accent2"/>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12" name="Straight Arrow Connector 11"/>
          <p:cNvCxnSpPr>
            <a:cxnSpLocks noChangeShapeType="1"/>
          </p:cNvCxnSpPr>
          <p:nvPr/>
        </p:nvCxnSpPr>
        <p:spPr bwMode="auto">
          <a:xfrm rot="5400000">
            <a:off x="4428332" y="5228431"/>
            <a:ext cx="431800" cy="1587"/>
          </a:xfrm>
          <a:prstGeom prst="straightConnector1">
            <a:avLst/>
          </a:prstGeom>
          <a:noFill/>
          <a:ln w="50800">
            <a:solidFill>
              <a:schemeClr val="accent2"/>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pic>
        <p:nvPicPr>
          <p:cNvPr id="46089"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24"/>
                                        </p:tgtEl>
                                        <p:attrNameLst>
                                          <p:attrName>style.visibility</p:attrName>
                                        </p:attrNameLst>
                                      </p:cBhvr>
                                      <p:to>
                                        <p:strVal val="visible"/>
                                      </p:to>
                                    </p:set>
                                    <p:animEffect transition="in" filter="box(in)">
                                      <p:cBhvr>
                                        <p:cTn id="7" dur="1000"/>
                                        <p:tgtEl>
                                          <p:spTgt spid="17424"/>
                                        </p:tgtEl>
                                      </p:cBhvr>
                                    </p:animEffect>
                                  </p:childTnLst>
                                </p:cTn>
                              </p:par>
                              <p:par>
                                <p:cTn id="8" presetID="4" presetClass="entr" presetSubtype="1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par>
                                <p:cTn id="11" presetID="4" presetClass="entr" presetSubtype="16"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ox(in)">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5"/>
          <p:cNvSpPr>
            <a:spLocks noGrp="1"/>
          </p:cNvSpPr>
          <p:nvPr>
            <p:ph type="sldNum" sz="quarter" idx="12"/>
          </p:nvPr>
        </p:nvSpPr>
        <p:spPr bwMode="auto">
          <a:noFill/>
          <a:ln>
            <a:miter lim="800000"/>
            <a:headEnd/>
            <a:tailEnd/>
          </a:ln>
        </p:spPr>
        <p:txBody>
          <a:bodyPr/>
          <a:lstStyle/>
          <a:p>
            <a:fld id="{2CA48856-7390-48D3-B518-65515029A8E7}" type="slidenum">
              <a:rPr lang="en-US"/>
              <a:pPr/>
              <a:t>19</a:t>
            </a:fld>
            <a:endParaRPr lang="en-US"/>
          </a:p>
        </p:txBody>
      </p:sp>
      <p:sp>
        <p:nvSpPr>
          <p:cNvPr id="48130" name="Title 1"/>
          <p:cNvSpPr>
            <a:spLocks noGrp="1"/>
          </p:cNvSpPr>
          <p:nvPr>
            <p:ph type="title"/>
          </p:nvPr>
        </p:nvSpPr>
        <p:spPr>
          <a:xfrm>
            <a:off x="395288" y="333375"/>
            <a:ext cx="8229600" cy="720725"/>
          </a:xfrm>
          <a:solidFill>
            <a:srgbClr val="CCFFFF"/>
          </a:solidFill>
        </p:spPr>
        <p:txBody>
          <a:bodyPr/>
          <a:lstStyle/>
          <a:p>
            <a:pPr algn="l" eaLnBrk="1" hangingPunct="1"/>
            <a:r>
              <a:rPr lang="en-US" sz="3600" b="1" smtClean="0">
                <a:ea typeface="ＭＳ Ｐゴシック" charset="-128"/>
              </a:rPr>
              <a:t>Development of BCT Taxonomy</a:t>
            </a:r>
          </a:p>
        </p:txBody>
      </p:sp>
      <p:sp>
        <p:nvSpPr>
          <p:cNvPr id="11267" name="Content Placeholder 2"/>
          <p:cNvSpPr>
            <a:spLocks noGrp="1"/>
          </p:cNvSpPr>
          <p:nvPr>
            <p:ph sz="half" idx="1"/>
          </p:nvPr>
        </p:nvSpPr>
        <p:spPr>
          <a:xfrm>
            <a:off x="468313" y="1484313"/>
            <a:ext cx="4038600" cy="4525962"/>
          </a:xfrm>
        </p:spPr>
        <p:txBody>
          <a:bodyPr rtlCol="0">
            <a:normAutofit/>
          </a:bodyPr>
          <a:lstStyle/>
          <a:p>
            <a:pPr marL="742950" indent="-742950" eaLnBrk="1" fontAlgn="auto" hangingPunct="1">
              <a:spcAft>
                <a:spcPts val="0"/>
              </a:spcAft>
              <a:buFont typeface="Arial" charset="0"/>
              <a:buNone/>
              <a:defRPr/>
            </a:pPr>
            <a:endParaRPr lang="en-GB" sz="2600" b="1" dirty="0" smtClean="0">
              <a:ea typeface="+mn-ea"/>
            </a:endParaRPr>
          </a:p>
          <a:p>
            <a:pPr marL="742950" indent="-742950" eaLnBrk="1" fontAlgn="auto" hangingPunct="1">
              <a:spcAft>
                <a:spcPts val="0"/>
              </a:spcAft>
              <a:buFont typeface="Arial" charset="0"/>
              <a:buNone/>
              <a:defRPr/>
            </a:pPr>
            <a:r>
              <a:rPr lang="en-GB" sz="2600" b="1" dirty="0" smtClean="0">
                <a:ea typeface="+mn-ea"/>
              </a:rPr>
              <a:t>            </a:t>
            </a:r>
          </a:p>
          <a:p>
            <a:pPr marL="742950" indent="-742950" eaLnBrk="1" fontAlgn="auto" hangingPunct="1">
              <a:spcAft>
                <a:spcPts val="0"/>
              </a:spcAft>
              <a:buFont typeface="Arial" charset="0"/>
              <a:buNone/>
              <a:defRPr/>
            </a:pPr>
            <a:endParaRPr lang="en-GB" sz="2600" b="1" dirty="0" smtClean="0">
              <a:ea typeface="+mn-ea"/>
            </a:endParaRPr>
          </a:p>
          <a:p>
            <a:pPr eaLnBrk="1" fontAlgn="auto" hangingPunct="1">
              <a:spcAft>
                <a:spcPts val="0"/>
              </a:spcAft>
              <a:defRPr/>
            </a:pPr>
            <a:endParaRPr lang="en-GB" sz="2600" b="1" dirty="0" smtClean="0">
              <a:ea typeface="+mn-ea"/>
            </a:endParaRPr>
          </a:p>
          <a:p>
            <a:pPr marL="742950" indent="-742950" eaLnBrk="1" fontAlgn="auto" hangingPunct="1">
              <a:spcAft>
                <a:spcPts val="0"/>
              </a:spcAft>
              <a:buFont typeface="Arial" pitchFamily="34" charset="0"/>
              <a:buNone/>
              <a:defRPr/>
            </a:pPr>
            <a:endParaRPr lang="en-GB" sz="1200" b="1"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endParaRPr lang="en-GB" sz="2600" b="1" dirty="0" smtClean="0">
              <a:ea typeface="+mn-ea"/>
            </a:endParaRPr>
          </a:p>
          <a:p>
            <a:pPr eaLnBrk="1" fontAlgn="auto" hangingPunct="1">
              <a:spcAft>
                <a:spcPts val="0"/>
              </a:spcAft>
              <a:buFont typeface="Arial" charset="0"/>
              <a:buNone/>
              <a:defRPr/>
            </a:pPr>
            <a:endParaRPr lang="en-GB" sz="2600"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p>
          <a:p>
            <a:pPr marL="742950" indent="-742950" eaLnBrk="1" fontAlgn="auto" hangingPunct="1">
              <a:spcAft>
                <a:spcPts val="0"/>
              </a:spcAft>
              <a:buFont typeface="Arial" pitchFamily="34" charset="0"/>
              <a:buNone/>
              <a:defRPr/>
            </a:pPr>
            <a:r>
              <a:rPr lang="en-GB" sz="2600" b="1" dirty="0" smtClean="0">
                <a:ea typeface="+mn-ea"/>
              </a:rPr>
              <a:t>           </a:t>
            </a:r>
            <a:endParaRPr lang="en-US" dirty="0" smtClean="0">
              <a:ea typeface="+mn-ea"/>
            </a:endParaRPr>
          </a:p>
        </p:txBody>
      </p:sp>
      <p:sp>
        <p:nvSpPr>
          <p:cNvPr id="48132" name="Content Placeholder 19"/>
          <p:cNvSpPr>
            <a:spLocks noGrp="1"/>
          </p:cNvSpPr>
          <p:nvPr>
            <p:ph sz="half" idx="2"/>
          </p:nvPr>
        </p:nvSpPr>
        <p:spPr>
          <a:xfrm>
            <a:off x="9688513" y="-3513138"/>
            <a:ext cx="4038600" cy="4525963"/>
          </a:xfrm>
        </p:spPr>
        <p:txBody>
          <a:bodyPr/>
          <a:lstStyle/>
          <a:p>
            <a:endParaRPr lang="en-GB" smtClean="0">
              <a:ea typeface="ＭＳ Ｐゴシック" charset="-128"/>
            </a:endParaRPr>
          </a:p>
        </p:txBody>
      </p:sp>
      <p:sp>
        <p:nvSpPr>
          <p:cNvPr id="48133" name="Slide Number Placeholder 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3FA2B99D-ED51-4644-9282-16824E75C1AD}" type="slidenum">
              <a:rPr lang="en-US" sz="1200">
                <a:solidFill>
                  <a:srgbClr val="898989"/>
                </a:solidFill>
              </a:rPr>
              <a:pPr algn="r"/>
              <a:t>19</a:t>
            </a:fld>
            <a:endParaRPr lang="en-US" sz="1200">
              <a:solidFill>
                <a:srgbClr val="898989"/>
              </a:solidFill>
            </a:endParaRPr>
          </a:p>
        </p:txBody>
      </p:sp>
      <p:sp>
        <p:nvSpPr>
          <p:cNvPr id="19" name="TextBox 18"/>
          <p:cNvSpPr txBox="1"/>
          <p:nvPr/>
        </p:nvSpPr>
        <p:spPr>
          <a:xfrm>
            <a:off x="827584" y="1988840"/>
            <a:ext cx="7560840" cy="1077218"/>
          </a:xfrm>
          <a:prstGeom prst="rect">
            <a:avLst/>
          </a:prstGeom>
          <a:solidFill>
            <a:srgbClr val="CCFFFF">
              <a:alpha val="54000"/>
            </a:srgbClr>
          </a:solidFill>
          <a:scene3d>
            <a:camera prst="orthographicFront"/>
            <a:lightRig rig="threePt" dir="t"/>
          </a:scene3d>
          <a:sp3d>
            <a:bevelT w="152400" h="50800" prst="softRound"/>
          </a:sp3d>
        </p:spPr>
        <p:txBody>
          <a:bodyPr>
            <a:spAutoFit/>
          </a:bodyPr>
          <a:lstStyle/>
          <a:p>
            <a:pPr algn="ctr">
              <a:defRPr/>
            </a:pPr>
            <a:r>
              <a:rPr lang="en-GB" sz="3200" b="1" dirty="0">
                <a:solidFill>
                  <a:srgbClr val="FF6666"/>
                </a:solidFill>
                <a:latin typeface="Arial" charset="0"/>
                <a:ea typeface="+mn-ea"/>
                <a:cs typeface="Arial" charset="0"/>
              </a:rPr>
              <a:t>Stage 1:</a:t>
            </a:r>
          </a:p>
          <a:p>
            <a:pPr algn="ctr">
              <a:defRPr/>
            </a:pPr>
            <a:r>
              <a:rPr lang="en-GB" sz="3200" b="1" dirty="0">
                <a:solidFill>
                  <a:srgbClr val="FF0000"/>
                </a:solidFill>
                <a:latin typeface="Arial" charset="0"/>
                <a:ea typeface="+mn-ea"/>
                <a:cs typeface="Arial" charset="0"/>
              </a:rPr>
              <a:t> </a:t>
            </a:r>
            <a:r>
              <a:rPr lang="en-GB" sz="2800" b="1" dirty="0">
                <a:solidFill>
                  <a:srgbClr val="BFBFBF"/>
                </a:solidFill>
                <a:latin typeface="Arial" charset="0"/>
                <a:ea typeface="+mn-ea"/>
                <a:cs typeface="Arial" charset="0"/>
              </a:rPr>
              <a:t>Online Delphi Consensus Exercise</a:t>
            </a:r>
          </a:p>
        </p:txBody>
      </p:sp>
      <p:sp>
        <p:nvSpPr>
          <p:cNvPr id="8" name="TextBox 7"/>
          <p:cNvSpPr txBox="1"/>
          <p:nvPr/>
        </p:nvSpPr>
        <p:spPr>
          <a:xfrm>
            <a:off x="899592" y="4728455"/>
            <a:ext cx="3168352" cy="1715865"/>
          </a:xfrm>
          <a:prstGeom prst="rect">
            <a:avLst/>
          </a:prstGeom>
          <a:solidFill>
            <a:srgbClr val="CCFFFF"/>
          </a:solidFill>
          <a:ln>
            <a:solidFill>
              <a:schemeClr val="tx2"/>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2:</a:t>
            </a:r>
          </a:p>
          <a:p>
            <a:pPr algn="ctr">
              <a:defRPr/>
            </a:pPr>
            <a:endParaRPr lang="en-GB" b="1">
              <a:latin typeface="Arial" charset="0"/>
              <a:ea typeface="+mn-ea"/>
              <a:cs typeface="Arial" charset="0"/>
            </a:endParaRPr>
          </a:p>
          <a:p>
            <a:pPr algn="ctr">
              <a:defRPr/>
            </a:pPr>
            <a:r>
              <a:rPr lang="en-GB" b="1">
                <a:latin typeface="Arial" charset="0"/>
                <a:ea typeface="+mn-ea"/>
                <a:cs typeface="Arial" charset="0"/>
              </a:rPr>
              <a:t>Pilot Coding</a:t>
            </a:r>
          </a:p>
          <a:p>
            <a:pPr algn="ctr">
              <a:defRPr/>
            </a:pPr>
            <a:endParaRPr lang="en-GB" b="1">
              <a:latin typeface="Arial" charset="0"/>
              <a:ea typeface="+mn-ea"/>
              <a:cs typeface="Arial" charset="0"/>
            </a:endParaRPr>
          </a:p>
          <a:p>
            <a:pPr algn="ctr">
              <a:defRPr/>
            </a:pPr>
            <a:endParaRPr lang="en-GB" b="1">
              <a:latin typeface="Arial" charset="0"/>
              <a:ea typeface="+mn-ea"/>
              <a:cs typeface="Arial" charset="0"/>
            </a:endParaRPr>
          </a:p>
          <a:p>
            <a:pPr algn="ctr">
              <a:defRPr/>
            </a:pPr>
            <a:endParaRPr lang="en-US">
              <a:latin typeface="Arial" charset="0"/>
              <a:ea typeface="+mn-ea"/>
              <a:cs typeface="Arial" charset="0"/>
            </a:endParaRPr>
          </a:p>
        </p:txBody>
      </p:sp>
      <p:sp>
        <p:nvSpPr>
          <p:cNvPr id="9" name="TextBox 8"/>
          <p:cNvSpPr txBox="1"/>
          <p:nvPr/>
        </p:nvSpPr>
        <p:spPr>
          <a:xfrm>
            <a:off x="4932040" y="4729006"/>
            <a:ext cx="3456384" cy="1754327"/>
          </a:xfrm>
          <a:prstGeom prst="rect">
            <a:avLst/>
          </a:prstGeom>
          <a:solidFill>
            <a:srgbClr val="CCFFFF">
              <a:alpha val="46000"/>
            </a:srgbClr>
          </a:solidFill>
          <a:ln>
            <a:solidFill>
              <a:schemeClr val="accent1"/>
            </a:solidFill>
          </a:ln>
          <a:scene3d>
            <a:camera prst="orthographicFront"/>
            <a:lightRig rig="threePt" dir="t"/>
          </a:scene3d>
          <a:sp3d>
            <a:bevelT/>
          </a:sp3d>
        </p:spPr>
        <p:txBody>
          <a:bodyPr>
            <a:spAutoFit/>
          </a:bodyPr>
          <a:lstStyle/>
          <a:p>
            <a:pPr algn="ctr">
              <a:defRPr/>
            </a:pPr>
            <a:r>
              <a:rPr lang="en-GB" b="1" dirty="0">
                <a:solidFill>
                  <a:srgbClr val="FF6666"/>
                </a:solidFill>
                <a:latin typeface="Arial" charset="0"/>
                <a:ea typeface="+mn-ea"/>
                <a:cs typeface="Arial" charset="0"/>
              </a:rPr>
              <a:t>Stage 3:</a:t>
            </a:r>
          </a:p>
          <a:p>
            <a:pPr algn="ctr">
              <a:defRPr/>
            </a:pPr>
            <a:endParaRPr lang="en-GB" b="1" dirty="0">
              <a:latin typeface="Arial" charset="0"/>
              <a:ea typeface="+mn-ea"/>
              <a:cs typeface="Arial" charset="0"/>
            </a:endParaRPr>
          </a:p>
          <a:p>
            <a:pPr algn="ctr">
              <a:defRPr/>
            </a:pPr>
            <a:r>
              <a:rPr lang="en-GB" b="1" dirty="0">
                <a:solidFill>
                  <a:srgbClr val="BFBFBF"/>
                </a:solidFill>
                <a:latin typeface="Arial" charset="0"/>
                <a:ea typeface="+mn-ea"/>
                <a:cs typeface="Arial" charset="0"/>
              </a:rPr>
              <a:t>Feedback from International Advisory Board  (IAB)</a:t>
            </a:r>
          </a:p>
          <a:p>
            <a:pPr>
              <a:defRPr/>
            </a:pPr>
            <a:endParaRPr lang="en-GB" b="1" dirty="0">
              <a:solidFill>
                <a:srgbClr val="FF0000"/>
              </a:solidFill>
              <a:latin typeface="Arial" charset="0"/>
              <a:ea typeface="+mn-ea"/>
              <a:cs typeface="Arial" charset="0"/>
            </a:endParaRPr>
          </a:p>
          <a:p>
            <a:pPr>
              <a:defRPr/>
            </a:pPr>
            <a:endParaRPr lang="en-US" dirty="0">
              <a:latin typeface="Arial" charset="0"/>
              <a:ea typeface="+mn-ea"/>
              <a:cs typeface="Arial" charset="0"/>
            </a:endParaRPr>
          </a:p>
        </p:txBody>
      </p:sp>
      <p:sp>
        <p:nvSpPr>
          <p:cNvPr id="24" name="Down Arrow 23"/>
          <p:cNvSpPr/>
          <p:nvPr/>
        </p:nvSpPr>
        <p:spPr>
          <a:xfrm>
            <a:off x="2124075" y="3141663"/>
            <a:ext cx="647700"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Down Arrow 25"/>
          <p:cNvSpPr/>
          <p:nvPr/>
        </p:nvSpPr>
        <p:spPr>
          <a:xfrm>
            <a:off x="6227763" y="3141663"/>
            <a:ext cx="557212"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8145"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bwMode="auto">
          <a:noFill/>
          <a:ln>
            <a:miter lim="800000"/>
            <a:headEnd/>
            <a:tailEnd/>
          </a:ln>
        </p:spPr>
        <p:txBody>
          <a:bodyPr/>
          <a:lstStyle/>
          <a:p>
            <a:fld id="{DD594779-1F5E-4505-A33A-965CE581E78C}" type="slidenum">
              <a:rPr lang="en-US"/>
              <a:pPr/>
              <a:t>2</a:t>
            </a:fld>
            <a:endParaRPr lang="en-US"/>
          </a:p>
        </p:txBody>
      </p:sp>
      <p:sp>
        <p:nvSpPr>
          <p:cNvPr id="17410" name="Rectangle 2"/>
          <p:cNvSpPr>
            <a:spLocks noGrp="1" noChangeArrowheads="1"/>
          </p:cNvSpPr>
          <p:nvPr>
            <p:ph type="title"/>
          </p:nvPr>
        </p:nvSpPr>
        <p:spPr>
          <a:xfrm>
            <a:off x="323850" y="333375"/>
            <a:ext cx="5111750" cy="1296988"/>
          </a:xfrm>
        </p:spPr>
        <p:txBody>
          <a:bodyPr/>
          <a:lstStyle/>
          <a:p>
            <a:pPr eaLnBrk="1" hangingPunct="1">
              <a:lnSpc>
                <a:spcPct val="90000"/>
              </a:lnSpc>
            </a:pPr>
            <a:r>
              <a:rPr lang="en-US" sz="3600" b="1" smtClean="0">
                <a:solidFill>
                  <a:schemeClr val="tx2"/>
                </a:solidFill>
                <a:ea typeface="ＭＳ Ｐゴシック" charset="-128"/>
              </a:rPr>
              <a:t/>
            </a:r>
            <a:br>
              <a:rPr lang="en-US" sz="3600" b="1" smtClean="0">
                <a:solidFill>
                  <a:schemeClr val="tx2"/>
                </a:solidFill>
                <a:ea typeface="ＭＳ Ｐゴシック" charset="-128"/>
              </a:rPr>
            </a:br>
            <a:endParaRPr lang="en-GB" sz="3600" smtClean="0">
              <a:solidFill>
                <a:schemeClr val="tx2"/>
              </a:solidFill>
              <a:ea typeface="ＭＳ Ｐゴシック" charset="-128"/>
            </a:endParaRPr>
          </a:p>
        </p:txBody>
      </p:sp>
      <p:sp>
        <p:nvSpPr>
          <p:cNvPr id="17411" name="Rectangle 3"/>
          <p:cNvSpPr>
            <a:spLocks noGrp="1" noChangeArrowheads="1"/>
          </p:cNvSpPr>
          <p:nvPr>
            <p:ph idx="1"/>
          </p:nvPr>
        </p:nvSpPr>
        <p:spPr>
          <a:xfrm>
            <a:off x="323850" y="1484313"/>
            <a:ext cx="8424863" cy="4392612"/>
          </a:xfrm>
        </p:spPr>
        <p:txBody>
          <a:bodyPr/>
          <a:lstStyle/>
          <a:p>
            <a:pPr eaLnBrk="1" hangingPunct="1">
              <a:buFont typeface="Arial" pitchFamily="34" charset="0"/>
              <a:buNone/>
            </a:pPr>
            <a:r>
              <a:rPr lang="en-GB" sz="2800" b="1" smtClean="0">
                <a:latin typeface="Arial" pitchFamily="34" charset="0"/>
                <a:ea typeface="ＭＳ Ｐゴシック" charset="-128"/>
                <a:cs typeface="Arial" pitchFamily="34" charset="0"/>
              </a:rPr>
              <a:t>Grant Holders: </a:t>
            </a:r>
          </a:p>
          <a:p>
            <a:pPr eaLnBrk="1" hangingPunct="1"/>
            <a:r>
              <a:rPr lang="en-GB" sz="2400" smtClean="0">
                <a:latin typeface="Arial" pitchFamily="34" charset="0"/>
                <a:ea typeface="ＭＳ Ｐゴシック" charset="-128"/>
                <a:cs typeface="Arial" pitchFamily="34" charset="0"/>
              </a:rPr>
              <a:t>Susan Michie (PI), University College London (UCL)</a:t>
            </a:r>
          </a:p>
          <a:p>
            <a:pPr eaLnBrk="1" hangingPunct="1"/>
            <a:r>
              <a:rPr lang="en-GB" sz="2400" smtClean="0">
                <a:latin typeface="Arial" pitchFamily="34" charset="0"/>
                <a:ea typeface="ＭＳ Ｐゴシック" charset="-128"/>
                <a:cs typeface="Arial" pitchFamily="34" charset="0"/>
              </a:rPr>
              <a:t>Marie Johnston, Jill Francis, University of Aberdeen</a:t>
            </a:r>
          </a:p>
          <a:p>
            <a:pPr eaLnBrk="1" hangingPunct="1"/>
            <a:r>
              <a:rPr lang="en-GB" sz="2400" smtClean="0">
                <a:latin typeface="Arial" pitchFamily="34" charset="0"/>
                <a:ea typeface="ＭＳ Ｐゴシック" charset="-128"/>
                <a:cs typeface="Arial" pitchFamily="34" charset="0"/>
              </a:rPr>
              <a:t>Charles Abraham, Peninsula School of Medicine &amp; Dentistry</a:t>
            </a:r>
          </a:p>
          <a:p>
            <a:pPr eaLnBrk="1" hangingPunct="1"/>
            <a:r>
              <a:rPr lang="en-GB" sz="2400" smtClean="0">
                <a:latin typeface="Arial" pitchFamily="34" charset="0"/>
                <a:ea typeface="ＭＳ Ｐゴシック" charset="-128"/>
                <a:cs typeface="Arial" pitchFamily="34" charset="0"/>
              </a:rPr>
              <a:t>Wendy Hardeman, University of Cambridge</a:t>
            </a:r>
          </a:p>
          <a:p>
            <a:pPr eaLnBrk="1" hangingPunct="1"/>
            <a:r>
              <a:rPr lang="en-GB" sz="2400" smtClean="0">
                <a:latin typeface="Arial" pitchFamily="34" charset="0"/>
                <a:ea typeface="ＭＳ Ｐゴシック" charset="-128"/>
                <a:cs typeface="Arial" pitchFamily="34" charset="0"/>
              </a:rPr>
              <a:t> Martin Eccles, University of Newcastle</a:t>
            </a:r>
          </a:p>
          <a:p>
            <a:pPr algn="ctr" eaLnBrk="1" hangingPunct="1">
              <a:buFont typeface="Arial" pitchFamily="34" charset="0"/>
              <a:buNone/>
            </a:pPr>
            <a:r>
              <a:rPr lang="en-GB" sz="2800" b="1" smtClean="0">
                <a:latin typeface="Arial" pitchFamily="34" charset="0"/>
                <a:ea typeface="ＭＳ Ｐゴシック" charset="-128"/>
                <a:cs typeface="Arial" pitchFamily="34" charset="0"/>
              </a:rPr>
              <a:t>Researchers:  </a:t>
            </a:r>
            <a:r>
              <a:rPr lang="en-GB" sz="2400" smtClean="0">
                <a:latin typeface="Arial" pitchFamily="34" charset="0"/>
                <a:ea typeface="ＭＳ Ｐゴシック" charset="-128"/>
                <a:cs typeface="Arial" pitchFamily="34" charset="0"/>
              </a:rPr>
              <a:t>Michelle Richardson &amp; Felicity Roberts </a:t>
            </a:r>
            <a:r>
              <a:rPr lang="en-GB" sz="3600" smtClean="0">
                <a:solidFill>
                  <a:srgbClr val="FF0000"/>
                </a:solidFill>
                <a:ea typeface="ＭＳ Ｐゴシック" charset="-128"/>
              </a:rPr>
              <a:t>email BCTTaxonomy@ucl.ac.uk</a:t>
            </a:r>
          </a:p>
          <a:p>
            <a:pPr lvl="1" eaLnBrk="1" hangingPunct="1">
              <a:buFont typeface="Arial" pitchFamily="34" charset="0"/>
              <a:buNone/>
            </a:pPr>
            <a:endParaRPr lang="en-GB" sz="2000" i="1" smtClean="0">
              <a:ea typeface="ＭＳ Ｐゴシック" charset="-128"/>
              <a:hlinkClick r:id="rId3"/>
            </a:endParaRPr>
          </a:p>
        </p:txBody>
      </p:sp>
      <p:sp>
        <p:nvSpPr>
          <p:cNvPr id="17412" name="AutoShape 6"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7413" name="AutoShape 7"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pic>
        <p:nvPicPr>
          <p:cNvPr id="17414" name="Picture 8" descr="ANd9GcQ20eXebbNTgajrSh6gsDzRCDTYBRZQzNB0YSpyHztB6xKscsBD"/>
          <p:cNvPicPr>
            <a:picLocks noChangeAspect="1" noChangeArrowheads="1"/>
          </p:cNvPicPr>
          <p:nvPr/>
        </p:nvPicPr>
        <p:blipFill>
          <a:blip r:embed="rId4" cstate="print"/>
          <a:srcRect/>
          <a:stretch>
            <a:fillRect/>
          </a:stretch>
        </p:blipFill>
        <p:spPr bwMode="auto">
          <a:xfrm>
            <a:off x="6084888" y="5876925"/>
            <a:ext cx="863600" cy="981075"/>
          </a:xfrm>
          <a:prstGeom prst="rect">
            <a:avLst/>
          </a:prstGeom>
          <a:noFill/>
          <a:ln w="9525">
            <a:noFill/>
            <a:miter lim="800000"/>
            <a:headEnd/>
            <a:tailEnd/>
          </a:ln>
        </p:spPr>
      </p:pic>
      <p:pic>
        <p:nvPicPr>
          <p:cNvPr id="17415" name="Picture 9" descr="Marie Johnston"/>
          <p:cNvPicPr>
            <a:picLocks noChangeAspect="1" noChangeArrowheads="1"/>
          </p:cNvPicPr>
          <p:nvPr/>
        </p:nvPicPr>
        <p:blipFill>
          <a:blip r:embed="rId5" cstate="print"/>
          <a:srcRect/>
          <a:stretch>
            <a:fillRect/>
          </a:stretch>
        </p:blipFill>
        <p:spPr bwMode="auto">
          <a:xfrm>
            <a:off x="1187450" y="5876925"/>
            <a:ext cx="1081088" cy="981075"/>
          </a:xfrm>
          <a:prstGeom prst="rect">
            <a:avLst/>
          </a:prstGeom>
          <a:noFill/>
          <a:ln w="9525">
            <a:noFill/>
            <a:miter lim="800000"/>
            <a:headEnd/>
            <a:tailEnd/>
          </a:ln>
        </p:spPr>
      </p:pic>
      <p:sp>
        <p:nvSpPr>
          <p:cNvPr id="17416" name="AutoShape 10" descr="Z"/>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7417" name="AutoShape 11" descr="Z"/>
          <p:cNvSpPr>
            <a:spLocks noChangeAspect="1" noChangeArrowheads="1"/>
          </p:cNvSpPr>
          <p:nvPr/>
        </p:nvSpPr>
        <p:spPr bwMode="auto">
          <a:xfrm>
            <a:off x="2195513" y="3213100"/>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7418" name="AutoShape 12" descr="Z"/>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pic>
        <p:nvPicPr>
          <p:cNvPr id="17419" name="Picture 13" descr="susan michie"/>
          <p:cNvPicPr>
            <a:picLocks noChangeAspect="1" noChangeArrowheads="1"/>
          </p:cNvPicPr>
          <p:nvPr/>
        </p:nvPicPr>
        <p:blipFill>
          <a:blip r:embed="rId6" cstate="print"/>
          <a:srcRect/>
          <a:stretch>
            <a:fillRect/>
          </a:stretch>
        </p:blipFill>
        <p:spPr bwMode="auto">
          <a:xfrm>
            <a:off x="0" y="5805488"/>
            <a:ext cx="900113" cy="1052512"/>
          </a:xfrm>
          <a:prstGeom prst="rect">
            <a:avLst/>
          </a:prstGeom>
          <a:noFill/>
          <a:ln w="9525">
            <a:noFill/>
            <a:miter lim="800000"/>
            <a:headEnd/>
            <a:tailEnd/>
          </a:ln>
        </p:spPr>
      </p:pic>
      <p:sp>
        <p:nvSpPr>
          <p:cNvPr id="17420" name="AutoShape 14" descr="2Q=="/>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GB">
              <a:latin typeface="Calibri" pitchFamily="34" charset="0"/>
            </a:endParaRPr>
          </a:p>
        </p:txBody>
      </p:sp>
      <p:sp>
        <p:nvSpPr>
          <p:cNvPr id="17421" name="AutoShape 16" descr="Z"/>
          <p:cNvSpPr>
            <a:spLocks noChangeAspect="1" noChangeArrowheads="1"/>
          </p:cNvSpPr>
          <p:nvPr/>
        </p:nvSpPr>
        <p:spPr bwMode="auto">
          <a:xfrm>
            <a:off x="0" y="3573463"/>
            <a:ext cx="304800" cy="304800"/>
          </a:xfrm>
          <a:prstGeom prst="rect">
            <a:avLst/>
          </a:prstGeom>
          <a:noFill/>
          <a:ln w="9525">
            <a:noFill/>
            <a:miter lim="800000"/>
            <a:headEnd/>
            <a:tailEnd/>
          </a:ln>
        </p:spPr>
        <p:txBody>
          <a:bodyPr/>
          <a:lstStyle/>
          <a:p>
            <a:endParaRPr lang="en-GB">
              <a:latin typeface="Calibri" pitchFamily="34" charset="0"/>
            </a:endParaRPr>
          </a:p>
        </p:txBody>
      </p:sp>
      <p:pic>
        <p:nvPicPr>
          <p:cNvPr id="17422" name="Picture 17" descr="hardeman"/>
          <p:cNvPicPr>
            <a:picLocks noChangeAspect="1" noChangeArrowheads="1"/>
          </p:cNvPicPr>
          <p:nvPr/>
        </p:nvPicPr>
        <p:blipFill>
          <a:blip r:embed="rId7" cstate="print"/>
          <a:srcRect/>
          <a:stretch>
            <a:fillRect/>
          </a:stretch>
        </p:blipFill>
        <p:spPr bwMode="auto">
          <a:xfrm>
            <a:off x="5003800" y="5805488"/>
            <a:ext cx="863600" cy="1052512"/>
          </a:xfrm>
          <a:prstGeom prst="rect">
            <a:avLst/>
          </a:prstGeom>
          <a:noFill/>
          <a:ln w="9525">
            <a:noFill/>
            <a:miter lim="800000"/>
            <a:headEnd/>
            <a:tailEnd/>
          </a:ln>
        </p:spPr>
      </p:pic>
      <p:pic>
        <p:nvPicPr>
          <p:cNvPr id="17423" name="Picture 18"/>
          <p:cNvPicPr>
            <a:picLocks noChangeAspect="1" noChangeArrowheads="1"/>
          </p:cNvPicPr>
          <p:nvPr/>
        </p:nvPicPr>
        <p:blipFill>
          <a:blip r:embed="rId8" cstate="print"/>
          <a:srcRect/>
          <a:stretch>
            <a:fillRect/>
          </a:stretch>
        </p:blipFill>
        <p:spPr bwMode="auto">
          <a:xfrm>
            <a:off x="7164388" y="5876925"/>
            <a:ext cx="863600" cy="981075"/>
          </a:xfrm>
          <a:prstGeom prst="rect">
            <a:avLst/>
          </a:prstGeom>
          <a:noFill/>
          <a:ln w="9525">
            <a:noFill/>
            <a:miter lim="800000"/>
            <a:headEnd/>
            <a:tailEnd/>
          </a:ln>
        </p:spPr>
      </p:pic>
      <p:pic>
        <p:nvPicPr>
          <p:cNvPr id="17424" name="Picture 19"/>
          <p:cNvPicPr>
            <a:picLocks noChangeAspect="1" noChangeArrowheads="1"/>
          </p:cNvPicPr>
          <p:nvPr/>
        </p:nvPicPr>
        <p:blipFill>
          <a:blip r:embed="rId9" cstate="print"/>
          <a:srcRect/>
          <a:stretch>
            <a:fillRect/>
          </a:stretch>
        </p:blipFill>
        <p:spPr bwMode="auto">
          <a:xfrm>
            <a:off x="3708400" y="5805488"/>
            <a:ext cx="1008063" cy="1052512"/>
          </a:xfrm>
          <a:prstGeom prst="rect">
            <a:avLst/>
          </a:prstGeom>
          <a:noFill/>
          <a:ln w="9525">
            <a:noFill/>
            <a:miter lim="800000"/>
            <a:headEnd/>
            <a:tailEnd/>
          </a:ln>
        </p:spPr>
      </p:pic>
      <p:pic>
        <p:nvPicPr>
          <p:cNvPr id="17425" name="Picture 20"/>
          <p:cNvPicPr>
            <a:picLocks noChangeAspect="1" noChangeArrowheads="1"/>
          </p:cNvPicPr>
          <p:nvPr/>
        </p:nvPicPr>
        <p:blipFill>
          <a:blip r:embed="rId10" cstate="print"/>
          <a:srcRect/>
          <a:stretch>
            <a:fillRect/>
          </a:stretch>
        </p:blipFill>
        <p:spPr bwMode="auto">
          <a:xfrm>
            <a:off x="8243888" y="5805488"/>
            <a:ext cx="900112" cy="1052512"/>
          </a:xfrm>
          <a:prstGeom prst="rect">
            <a:avLst/>
          </a:prstGeom>
          <a:noFill/>
          <a:ln w="9525">
            <a:noFill/>
            <a:miter lim="800000"/>
            <a:headEnd/>
            <a:tailEnd/>
          </a:ln>
        </p:spPr>
      </p:pic>
      <p:pic>
        <p:nvPicPr>
          <p:cNvPr id="17426" name="Picture 21"/>
          <p:cNvPicPr>
            <a:picLocks noChangeAspect="1" noChangeArrowheads="1"/>
          </p:cNvPicPr>
          <p:nvPr/>
        </p:nvPicPr>
        <p:blipFill>
          <a:blip r:embed="rId11" cstate="print"/>
          <a:srcRect/>
          <a:stretch>
            <a:fillRect/>
          </a:stretch>
        </p:blipFill>
        <p:spPr bwMode="auto">
          <a:xfrm>
            <a:off x="2555875" y="5805488"/>
            <a:ext cx="935038" cy="1052512"/>
          </a:xfrm>
          <a:prstGeom prst="rect">
            <a:avLst/>
          </a:prstGeom>
          <a:noFill/>
          <a:ln w="9525">
            <a:noFill/>
            <a:miter lim="800000"/>
            <a:headEnd/>
            <a:tailEnd/>
          </a:ln>
        </p:spPr>
      </p:pic>
      <p:pic>
        <p:nvPicPr>
          <p:cNvPr id="17427" name="Picture 22" descr="MRC: Medical Research Council: Leading science for better health"/>
          <p:cNvPicPr>
            <a:picLocks noChangeAspect="1" noChangeArrowheads="1"/>
          </p:cNvPicPr>
          <p:nvPr/>
        </p:nvPicPr>
        <p:blipFill>
          <a:blip r:embed="rId12" cstate="print"/>
          <a:srcRect/>
          <a:stretch>
            <a:fillRect/>
          </a:stretch>
        </p:blipFill>
        <p:spPr bwMode="auto">
          <a:xfrm>
            <a:off x="323850" y="260350"/>
            <a:ext cx="8424863" cy="1052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9"/>
          <p:cNvSpPr>
            <a:spLocks noGrp="1"/>
          </p:cNvSpPr>
          <p:nvPr>
            <p:ph type="title"/>
          </p:nvPr>
        </p:nvSpPr>
        <p:spPr/>
        <p:txBody>
          <a:bodyPr/>
          <a:lstStyle/>
          <a:p>
            <a:endParaRPr lang="en-US" smtClean="0">
              <a:ea typeface="ＭＳ Ｐゴシック" charset="-128"/>
            </a:endParaRPr>
          </a:p>
        </p:txBody>
      </p:sp>
      <p:sp>
        <p:nvSpPr>
          <p:cNvPr id="50178" name="Slide Number Placeholder 5"/>
          <p:cNvSpPr>
            <a:spLocks noGrp="1"/>
          </p:cNvSpPr>
          <p:nvPr>
            <p:ph type="sldNum" sz="quarter" idx="12"/>
          </p:nvPr>
        </p:nvSpPr>
        <p:spPr bwMode="auto">
          <a:noFill/>
          <a:ln>
            <a:miter lim="800000"/>
            <a:headEnd/>
            <a:tailEnd/>
          </a:ln>
        </p:spPr>
        <p:txBody>
          <a:bodyPr/>
          <a:lstStyle/>
          <a:p>
            <a:fld id="{4A26D1A2-C2A4-482D-914D-4EE988DD0EAB}" type="slidenum">
              <a:rPr lang="en-US"/>
              <a:pPr/>
              <a:t>20</a:t>
            </a:fld>
            <a:endParaRPr lang="en-US"/>
          </a:p>
        </p:txBody>
      </p:sp>
      <p:sp>
        <p:nvSpPr>
          <p:cNvPr id="6" name="Content Placeholder 2"/>
          <p:cNvSpPr>
            <a:spLocks noGrp="1"/>
          </p:cNvSpPr>
          <p:nvPr>
            <p:ph sz="half" idx="4294967295"/>
          </p:nvPr>
        </p:nvSpPr>
        <p:spPr>
          <a:xfrm>
            <a:off x="611188" y="1700213"/>
            <a:ext cx="8137525" cy="3951287"/>
          </a:xfrm>
        </p:spPr>
        <p:txBody>
          <a:bodyPr>
            <a:normAutofit fontScale="92500" lnSpcReduction="10000"/>
          </a:bodyPr>
          <a:lstStyle/>
          <a:p>
            <a:pPr eaLnBrk="1" hangingPunct="1">
              <a:lnSpc>
                <a:spcPct val="80000"/>
              </a:lnSpc>
              <a:buFont typeface="Arial" charset="0"/>
              <a:buChar char="•"/>
              <a:defRPr/>
            </a:pPr>
            <a:endParaRPr lang="en-GB" dirty="0" smtClean="0">
              <a:ea typeface="+mn-ea"/>
            </a:endParaRPr>
          </a:p>
          <a:p>
            <a:pPr eaLnBrk="1" hangingPunct="1">
              <a:lnSpc>
                <a:spcPct val="80000"/>
              </a:lnSpc>
              <a:buFont typeface="Arial" charset="0"/>
              <a:buChar char="•"/>
              <a:defRPr/>
            </a:pPr>
            <a:r>
              <a:rPr lang="en-GB" sz="3100" dirty="0" smtClean="0">
                <a:ea typeface="+mn-ea"/>
              </a:rPr>
              <a:t>6 experts coded 45 transcripts of published reports of BC interventions</a:t>
            </a:r>
          </a:p>
          <a:p>
            <a:pPr eaLnBrk="1" hangingPunct="1">
              <a:lnSpc>
                <a:spcPct val="80000"/>
              </a:lnSpc>
              <a:buFont typeface="Arial" charset="0"/>
              <a:buNone/>
              <a:defRPr/>
            </a:pPr>
            <a:endParaRPr lang="en-GB" sz="3100" dirty="0" smtClean="0">
              <a:ea typeface="+mn-ea"/>
            </a:endParaRPr>
          </a:p>
          <a:p>
            <a:pPr eaLnBrk="1" hangingPunct="1">
              <a:lnSpc>
                <a:spcPct val="80000"/>
              </a:lnSpc>
              <a:buFont typeface="Arial" charset="0"/>
              <a:buChar char="•"/>
              <a:defRPr/>
            </a:pPr>
            <a:r>
              <a:rPr lang="en-GB" sz="3100" dirty="0" smtClean="0">
                <a:ea typeface="+mn-ea"/>
              </a:rPr>
              <a:t>Each intervention was coded independently by a pair of experts</a:t>
            </a:r>
          </a:p>
          <a:p>
            <a:pPr eaLnBrk="1" hangingPunct="1">
              <a:lnSpc>
                <a:spcPct val="80000"/>
              </a:lnSpc>
              <a:buFont typeface="Arial" charset="0"/>
              <a:buNone/>
              <a:defRPr/>
            </a:pPr>
            <a:endParaRPr lang="en-GB" sz="3100" dirty="0" smtClean="0">
              <a:ea typeface="+mn-ea"/>
            </a:endParaRPr>
          </a:p>
          <a:p>
            <a:pPr eaLnBrk="1" hangingPunct="1">
              <a:lnSpc>
                <a:spcPct val="80000"/>
              </a:lnSpc>
              <a:buFont typeface="Arial" charset="0"/>
              <a:buChar char="•"/>
              <a:defRPr/>
            </a:pPr>
            <a:r>
              <a:rPr lang="en-GB" sz="3100" dirty="0" smtClean="0">
                <a:ea typeface="+mn-ea"/>
              </a:rPr>
              <a:t>Inter-</a:t>
            </a:r>
            <a:r>
              <a:rPr lang="en-GB" sz="3100" dirty="0" err="1" smtClean="0">
                <a:ea typeface="+mn-ea"/>
              </a:rPr>
              <a:t>rater</a:t>
            </a:r>
            <a:r>
              <a:rPr lang="en-GB" sz="3100" dirty="0" smtClean="0">
                <a:ea typeface="+mn-ea"/>
              </a:rPr>
              <a:t> agreement calculated, discrepancies noted, synthesised and source of disagreement identified.</a:t>
            </a:r>
          </a:p>
          <a:p>
            <a:pPr eaLnBrk="1" hangingPunct="1">
              <a:lnSpc>
                <a:spcPct val="80000"/>
              </a:lnSpc>
              <a:buFont typeface="Arial" charset="0"/>
              <a:buNone/>
              <a:defRPr/>
            </a:pPr>
            <a:r>
              <a:rPr lang="en-GB" sz="600" dirty="0" smtClean="0">
                <a:ea typeface="+mn-ea"/>
              </a:rPr>
              <a:t> </a:t>
            </a:r>
          </a:p>
          <a:p>
            <a:pPr eaLnBrk="1" hangingPunct="1">
              <a:lnSpc>
                <a:spcPct val="80000"/>
              </a:lnSpc>
              <a:buFont typeface="Arial" charset="0"/>
              <a:buChar char="•"/>
              <a:defRPr/>
            </a:pPr>
            <a:endParaRPr lang="en-GB" sz="600" dirty="0" smtClean="0">
              <a:ea typeface="+mn-ea"/>
            </a:endParaRPr>
          </a:p>
          <a:p>
            <a:pPr eaLnBrk="1" hangingPunct="1">
              <a:lnSpc>
                <a:spcPct val="80000"/>
              </a:lnSpc>
              <a:buFont typeface="Arial" charset="0"/>
              <a:buChar char="•"/>
              <a:defRPr/>
            </a:pPr>
            <a:endParaRPr lang="en-US" sz="600" dirty="0" smtClean="0">
              <a:ea typeface="+mn-ea"/>
            </a:endParaRPr>
          </a:p>
        </p:txBody>
      </p:sp>
      <p:sp>
        <p:nvSpPr>
          <p:cNvPr id="50180"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2244C43-3CD9-46BB-81C2-0DFCCF57371A}" type="slidenum">
              <a:rPr lang="en-US" sz="1200">
                <a:solidFill>
                  <a:srgbClr val="898989"/>
                </a:solidFill>
              </a:rPr>
              <a:pPr algn="r"/>
              <a:t>20</a:t>
            </a:fld>
            <a:endParaRPr lang="en-US" sz="1200">
              <a:solidFill>
                <a:srgbClr val="898989"/>
              </a:solidFill>
            </a:endParaRPr>
          </a:p>
        </p:txBody>
      </p:sp>
      <p:sp>
        <p:nvSpPr>
          <p:cNvPr id="11" name="TextBox 10"/>
          <p:cNvSpPr txBox="1"/>
          <p:nvPr/>
        </p:nvSpPr>
        <p:spPr>
          <a:xfrm>
            <a:off x="827584" y="260648"/>
            <a:ext cx="7776864" cy="972000"/>
          </a:xfrm>
          <a:prstGeom prst="rect">
            <a:avLst/>
          </a:prstGeom>
          <a:solidFill>
            <a:srgbClr val="CCFFFF"/>
          </a:solidFill>
          <a:ln>
            <a:noFill/>
          </a:ln>
          <a:scene3d>
            <a:camera prst="orthographicFront"/>
            <a:lightRig rig="threePt" dir="t"/>
          </a:scene3d>
          <a:sp3d>
            <a:bevelT/>
          </a:sp3d>
        </p:spPr>
        <p:txBody>
          <a:bodyPr>
            <a:spAutoFit/>
          </a:bodyPr>
          <a:lstStyle/>
          <a:p>
            <a:pPr algn="ctr">
              <a:defRPr/>
            </a:pPr>
            <a:r>
              <a:rPr lang="en-GB" sz="3200" b="1" dirty="0">
                <a:solidFill>
                  <a:srgbClr val="FF0000"/>
                </a:solidFill>
                <a:latin typeface="+mn-lt"/>
                <a:ea typeface="+mn-ea"/>
                <a:cs typeface="Arial" charset="0"/>
              </a:rPr>
              <a:t>Stage 2:</a:t>
            </a:r>
          </a:p>
          <a:p>
            <a:pPr algn="ctr">
              <a:defRPr/>
            </a:pPr>
            <a:r>
              <a:rPr lang="en-GB" sz="2800" b="1" dirty="0">
                <a:latin typeface="+mn-lt"/>
                <a:ea typeface="+mn-ea"/>
                <a:cs typeface="Arial" charset="0"/>
              </a:rPr>
              <a:t>Pilot Coding</a:t>
            </a: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US" dirty="0">
              <a:latin typeface="Arial" charset="0"/>
              <a:ea typeface="+mn-ea"/>
              <a:cs typeface="Arial" charset="0"/>
            </a:endParaRPr>
          </a:p>
        </p:txBody>
      </p:sp>
      <p:pic>
        <p:nvPicPr>
          <p:cNvPr id="50184" name="Picture 4" descr="logo_draft"/>
          <p:cNvPicPr>
            <a:picLocks noChangeAspect="1" noChangeArrowheads="1"/>
          </p:cNvPicPr>
          <p:nvPr/>
        </p:nvPicPr>
        <p:blipFill>
          <a:blip r:embed="rId3" cstate="print"/>
          <a:srcRect/>
          <a:stretch>
            <a:fillRect/>
          </a:stretch>
        </p:blipFill>
        <p:spPr bwMode="auto">
          <a:xfrm>
            <a:off x="6948488" y="260350"/>
            <a:ext cx="1766887"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9"/>
          <p:cNvSpPr>
            <a:spLocks noGrp="1"/>
          </p:cNvSpPr>
          <p:nvPr>
            <p:ph type="title"/>
          </p:nvPr>
        </p:nvSpPr>
        <p:spPr/>
        <p:txBody>
          <a:bodyPr/>
          <a:lstStyle/>
          <a:p>
            <a:endParaRPr lang="en-US" smtClean="0">
              <a:ea typeface="ＭＳ Ｐゴシック" charset="-128"/>
            </a:endParaRPr>
          </a:p>
        </p:txBody>
      </p:sp>
      <p:sp>
        <p:nvSpPr>
          <p:cNvPr id="52226" name="Slide Number Placeholder 5"/>
          <p:cNvSpPr>
            <a:spLocks noGrp="1"/>
          </p:cNvSpPr>
          <p:nvPr>
            <p:ph type="sldNum" sz="quarter" idx="12"/>
          </p:nvPr>
        </p:nvSpPr>
        <p:spPr bwMode="auto">
          <a:noFill/>
          <a:ln>
            <a:miter lim="800000"/>
            <a:headEnd/>
            <a:tailEnd/>
          </a:ln>
        </p:spPr>
        <p:txBody>
          <a:bodyPr/>
          <a:lstStyle/>
          <a:p>
            <a:fld id="{4CCE3996-5DDF-43DD-B78A-A6577C6A21CF}" type="slidenum">
              <a:rPr lang="en-US"/>
              <a:pPr/>
              <a:t>21</a:t>
            </a:fld>
            <a:endParaRPr lang="en-US"/>
          </a:p>
        </p:txBody>
      </p:sp>
      <p:sp>
        <p:nvSpPr>
          <p:cNvPr id="6" name="Content Placeholder 2"/>
          <p:cNvSpPr>
            <a:spLocks noGrp="1"/>
          </p:cNvSpPr>
          <p:nvPr>
            <p:ph sz="half" idx="4294967295"/>
          </p:nvPr>
        </p:nvSpPr>
        <p:spPr>
          <a:xfrm>
            <a:off x="611188" y="2133600"/>
            <a:ext cx="8137525" cy="3951288"/>
          </a:xfrm>
        </p:spPr>
        <p:txBody>
          <a:bodyPr>
            <a:normAutofit lnSpcReduction="10000"/>
          </a:bodyPr>
          <a:lstStyle/>
          <a:p>
            <a:pPr eaLnBrk="1" hangingPunct="1">
              <a:lnSpc>
                <a:spcPct val="80000"/>
              </a:lnSpc>
              <a:buFont typeface="Arial" charset="0"/>
              <a:buChar char="•"/>
              <a:defRPr/>
            </a:pPr>
            <a:endParaRPr lang="en-GB" dirty="0" smtClean="0">
              <a:ea typeface="+mn-ea"/>
            </a:endParaRPr>
          </a:p>
          <a:p>
            <a:pPr eaLnBrk="1" hangingPunct="1">
              <a:lnSpc>
                <a:spcPct val="80000"/>
              </a:lnSpc>
              <a:buFont typeface="Arial" charset="0"/>
              <a:buChar char="•"/>
              <a:defRPr/>
            </a:pPr>
            <a:r>
              <a:rPr lang="en-GB" sz="3100" dirty="0" smtClean="0">
                <a:ea typeface="+mn-ea"/>
              </a:rPr>
              <a:t>3 Sources of disagreement:</a:t>
            </a:r>
          </a:p>
          <a:p>
            <a:pPr eaLnBrk="1" hangingPunct="1">
              <a:lnSpc>
                <a:spcPct val="80000"/>
              </a:lnSpc>
              <a:buFont typeface="Arial" charset="0"/>
              <a:buChar char="•"/>
              <a:defRPr/>
            </a:pPr>
            <a:endParaRPr lang="en-GB" sz="3100" dirty="0" smtClean="0">
              <a:ea typeface="+mn-ea"/>
            </a:endParaRPr>
          </a:p>
          <a:p>
            <a:pPr eaLnBrk="1" hangingPunct="1">
              <a:lnSpc>
                <a:spcPct val="80000"/>
              </a:lnSpc>
              <a:buFont typeface="Arial" charset="0"/>
              <a:buNone/>
              <a:defRPr/>
            </a:pPr>
            <a:r>
              <a:rPr lang="en-GB" sz="3100" dirty="0" smtClean="0">
                <a:ea typeface="+mn-ea"/>
              </a:rPr>
              <a:t>-   Differing interpretations of labels and definition </a:t>
            </a:r>
          </a:p>
          <a:p>
            <a:pPr eaLnBrk="1" hangingPunct="1">
              <a:lnSpc>
                <a:spcPct val="80000"/>
              </a:lnSpc>
              <a:buFontTx/>
              <a:buChar char="-"/>
              <a:defRPr/>
            </a:pPr>
            <a:r>
              <a:rPr lang="en-GB" sz="3100" dirty="0" smtClean="0">
                <a:ea typeface="+mn-ea"/>
              </a:rPr>
              <a:t>Overlooked BCTs </a:t>
            </a:r>
          </a:p>
          <a:p>
            <a:pPr eaLnBrk="1" hangingPunct="1">
              <a:lnSpc>
                <a:spcPct val="80000"/>
              </a:lnSpc>
              <a:buFontTx/>
              <a:buChar char="-"/>
              <a:defRPr/>
            </a:pPr>
            <a:r>
              <a:rPr lang="en-GB" sz="3100" dirty="0" smtClean="0">
                <a:ea typeface="+mn-ea"/>
              </a:rPr>
              <a:t>Misapplication of general coding principles </a:t>
            </a:r>
          </a:p>
          <a:p>
            <a:pPr eaLnBrk="1" hangingPunct="1">
              <a:lnSpc>
                <a:spcPct val="80000"/>
              </a:lnSpc>
              <a:buFont typeface="Arial" charset="0"/>
              <a:buNone/>
              <a:defRPr/>
            </a:pPr>
            <a:endParaRPr lang="en-GB" sz="3100" dirty="0" smtClean="0">
              <a:ea typeface="+mn-ea"/>
            </a:endParaRPr>
          </a:p>
          <a:p>
            <a:pPr eaLnBrk="1" hangingPunct="1">
              <a:lnSpc>
                <a:spcPct val="80000"/>
              </a:lnSpc>
              <a:buFont typeface="Arial" charset="0"/>
              <a:buChar char="•"/>
              <a:defRPr/>
            </a:pPr>
            <a:endParaRPr lang="en-GB" sz="3100" dirty="0" smtClean="0">
              <a:ea typeface="+mn-ea"/>
            </a:endParaRPr>
          </a:p>
          <a:p>
            <a:pPr eaLnBrk="1" hangingPunct="1">
              <a:lnSpc>
                <a:spcPct val="80000"/>
              </a:lnSpc>
              <a:buFont typeface="Arial" charset="0"/>
              <a:buNone/>
              <a:defRPr/>
            </a:pPr>
            <a:r>
              <a:rPr lang="en-GB" sz="600" dirty="0" smtClean="0">
                <a:ea typeface="+mn-ea"/>
              </a:rPr>
              <a:t> </a:t>
            </a:r>
          </a:p>
          <a:p>
            <a:pPr eaLnBrk="1" hangingPunct="1">
              <a:lnSpc>
                <a:spcPct val="80000"/>
              </a:lnSpc>
              <a:buFont typeface="Arial" charset="0"/>
              <a:buChar char="•"/>
              <a:defRPr/>
            </a:pPr>
            <a:endParaRPr lang="en-GB" sz="600" dirty="0" smtClean="0">
              <a:ea typeface="+mn-ea"/>
            </a:endParaRPr>
          </a:p>
          <a:p>
            <a:pPr eaLnBrk="1" hangingPunct="1">
              <a:lnSpc>
                <a:spcPct val="80000"/>
              </a:lnSpc>
              <a:buFont typeface="Arial" charset="0"/>
              <a:buChar char="•"/>
              <a:defRPr/>
            </a:pPr>
            <a:endParaRPr lang="en-US" sz="600" dirty="0" smtClean="0">
              <a:ea typeface="+mn-ea"/>
            </a:endParaRPr>
          </a:p>
        </p:txBody>
      </p:sp>
      <p:sp>
        <p:nvSpPr>
          <p:cNvPr id="52228"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2B6A0FE-C8ED-4FD2-9249-30C378A18447}" type="slidenum">
              <a:rPr lang="en-US" sz="1200">
                <a:solidFill>
                  <a:srgbClr val="898989"/>
                </a:solidFill>
              </a:rPr>
              <a:pPr algn="r"/>
              <a:t>21</a:t>
            </a:fld>
            <a:endParaRPr lang="en-US" sz="1200">
              <a:solidFill>
                <a:srgbClr val="898989"/>
              </a:solidFill>
            </a:endParaRPr>
          </a:p>
        </p:txBody>
      </p:sp>
      <p:sp>
        <p:nvSpPr>
          <p:cNvPr id="11" name="TextBox 10"/>
          <p:cNvSpPr txBox="1"/>
          <p:nvPr/>
        </p:nvSpPr>
        <p:spPr>
          <a:xfrm>
            <a:off x="827584" y="260648"/>
            <a:ext cx="7776864" cy="972000"/>
          </a:xfrm>
          <a:prstGeom prst="rect">
            <a:avLst/>
          </a:prstGeom>
          <a:solidFill>
            <a:srgbClr val="CCFFFF"/>
          </a:solidFill>
          <a:ln>
            <a:noFill/>
          </a:ln>
          <a:scene3d>
            <a:camera prst="orthographicFront"/>
            <a:lightRig rig="threePt" dir="t"/>
          </a:scene3d>
          <a:sp3d>
            <a:bevelT/>
          </a:sp3d>
        </p:spPr>
        <p:txBody>
          <a:bodyPr>
            <a:spAutoFit/>
          </a:bodyPr>
          <a:lstStyle/>
          <a:p>
            <a:pPr algn="ctr">
              <a:defRPr/>
            </a:pPr>
            <a:r>
              <a:rPr lang="en-GB" sz="3200" b="1" dirty="0">
                <a:solidFill>
                  <a:srgbClr val="FF0000"/>
                </a:solidFill>
                <a:latin typeface="+mn-lt"/>
                <a:ea typeface="+mn-ea"/>
                <a:cs typeface="Arial" charset="0"/>
              </a:rPr>
              <a:t>Stage 2:</a:t>
            </a:r>
          </a:p>
          <a:p>
            <a:pPr algn="ctr">
              <a:defRPr/>
            </a:pPr>
            <a:r>
              <a:rPr lang="en-GB" sz="2800" b="1" dirty="0">
                <a:latin typeface="+mn-lt"/>
                <a:ea typeface="+mn-ea"/>
                <a:cs typeface="Arial" charset="0"/>
              </a:rPr>
              <a:t>Pilot Coding</a:t>
            </a: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US" dirty="0">
              <a:latin typeface="Arial" charset="0"/>
              <a:ea typeface="+mn-ea"/>
              <a:cs typeface="Arial" charset="0"/>
            </a:endParaRPr>
          </a:p>
        </p:txBody>
      </p:sp>
      <p:pic>
        <p:nvPicPr>
          <p:cNvPr id="52232" name="Picture 4" descr="logo_draft"/>
          <p:cNvPicPr>
            <a:picLocks noChangeAspect="1" noChangeArrowheads="1"/>
          </p:cNvPicPr>
          <p:nvPr/>
        </p:nvPicPr>
        <p:blipFill>
          <a:blip r:embed="rId3" cstate="print"/>
          <a:srcRect/>
          <a:stretch>
            <a:fillRect/>
          </a:stretch>
        </p:blipFill>
        <p:spPr bwMode="auto">
          <a:xfrm>
            <a:off x="6948488" y="260350"/>
            <a:ext cx="1766887"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5"/>
          <p:cNvSpPr>
            <a:spLocks noGrp="1"/>
          </p:cNvSpPr>
          <p:nvPr>
            <p:ph type="sldNum" sz="quarter" idx="12"/>
          </p:nvPr>
        </p:nvSpPr>
        <p:spPr bwMode="auto">
          <a:noFill/>
          <a:ln>
            <a:miter lim="800000"/>
            <a:headEnd/>
            <a:tailEnd/>
          </a:ln>
        </p:spPr>
        <p:txBody>
          <a:bodyPr/>
          <a:lstStyle/>
          <a:p>
            <a:fld id="{3CC452A7-A304-46FD-A702-86185884DACB}" type="slidenum">
              <a:rPr lang="en-US"/>
              <a:pPr/>
              <a:t>22</a:t>
            </a:fld>
            <a:endParaRPr lang="en-US"/>
          </a:p>
        </p:txBody>
      </p:sp>
      <p:sp>
        <p:nvSpPr>
          <p:cNvPr id="54274" name="Title 1"/>
          <p:cNvSpPr>
            <a:spLocks noGrp="1"/>
          </p:cNvSpPr>
          <p:nvPr>
            <p:ph type="title"/>
          </p:nvPr>
        </p:nvSpPr>
        <p:spPr>
          <a:xfrm>
            <a:off x="395288" y="333375"/>
            <a:ext cx="8229600" cy="720725"/>
          </a:xfrm>
          <a:solidFill>
            <a:srgbClr val="CCFFFF"/>
          </a:solidFill>
        </p:spPr>
        <p:txBody>
          <a:bodyPr/>
          <a:lstStyle/>
          <a:p>
            <a:pPr algn="l" eaLnBrk="1" hangingPunct="1"/>
            <a:r>
              <a:rPr lang="en-US" sz="3600" b="1" smtClean="0">
                <a:ea typeface="ＭＳ Ｐゴシック" charset="-128"/>
              </a:rPr>
              <a:t>Development of BCT Taxonomy</a:t>
            </a:r>
          </a:p>
        </p:txBody>
      </p:sp>
      <p:sp>
        <p:nvSpPr>
          <p:cNvPr id="11267" name="Content Placeholder 2"/>
          <p:cNvSpPr>
            <a:spLocks noGrp="1"/>
          </p:cNvSpPr>
          <p:nvPr>
            <p:ph sz="half" idx="1"/>
          </p:nvPr>
        </p:nvSpPr>
        <p:spPr>
          <a:xfrm>
            <a:off x="468313" y="1484313"/>
            <a:ext cx="4038600" cy="4525962"/>
          </a:xfrm>
        </p:spPr>
        <p:txBody>
          <a:bodyPr rtlCol="0">
            <a:normAutofit/>
          </a:bodyPr>
          <a:lstStyle/>
          <a:p>
            <a:pPr marL="742950" indent="-742950" eaLnBrk="1" fontAlgn="auto" hangingPunct="1">
              <a:spcAft>
                <a:spcPts val="0"/>
              </a:spcAft>
              <a:buFont typeface="Arial" charset="0"/>
              <a:buNone/>
              <a:defRPr/>
            </a:pPr>
            <a:endParaRPr lang="en-GB" sz="2600" b="1" dirty="0" smtClean="0">
              <a:ea typeface="+mn-ea"/>
            </a:endParaRPr>
          </a:p>
          <a:p>
            <a:pPr marL="742950" indent="-742950" eaLnBrk="1" fontAlgn="auto" hangingPunct="1">
              <a:spcAft>
                <a:spcPts val="0"/>
              </a:spcAft>
              <a:buFont typeface="Arial" charset="0"/>
              <a:buNone/>
              <a:defRPr/>
            </a:pPr>
            <a:r>
              <a:rPr lang="en-GB" sz="2600" b="1" dirty="0" smtClean="0">
                <a:ea typeface="+mn-ea"/>
              </a:rPr>
              <a:t>            </a:t>
            </a:r>
          </a:p>
          <a:p>
            <a:pPr marL="742950" indent="-742950" eaLnBrk="1" fontAlgn="auto" hangingPunct="1">
              <a:spcAft>
                <a:spcPts val="0"/>
              </a:spcAft>
              <a:buFont typeface="Arial" charset="0"/>
              <a:buNone/>
              <a:defRPr/>
            </a:pPr>
            <a:endParaRPr lang="en-GB" sz="2600" b="1" dirty="0" smtClean="0">
              <a:ea typeface="+mn-ea"/>
            </a:endParaRPr>
          </a:p>
          <a:p>
            <a:pPr eaLnBrk="1" fontAlgn="auto" hangingPunct="1">
              <a:spcAft>
                <a:spcPts val="0"/>
              </a:spcAft>
              <a:defRPr/>
            </a:pPr>
            <a:endParaRPr lang="en-GB" sz="2600" b="1" dirty="0" smtClean="0">
              <a:ea typeface="+mn-ea"/>
            </a:endParaRPr>
          </a:p>
          <a:p>
            <a:pPr marL="742950" indent="-742950" eaLnBrk="1" fontAlgn="auto" hangingPunct="1">
              <a:spcAft>
                <a:spcPts val="0"/>
              </a:spcAft>
              <a:buFont typeface="Arial" pitchFamily="34" charset="0"/>
              <a:buNone/>
              <a:defRPr/>
            </a:pPr>
            <a:endParaRPr lang="en-GB" sz="1200" b="1"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endParaRPr lang="en-GB" sz="2600" b="1" dirty="0" smtClean="0">
              <a:ea typeface="+mn-ea"/>
            </a:endParaRPr>
          </a:p>
          <a:p>
            <a:pPr eaLnBrk="1" fontAlgn="auto" hangingPunct="1">
              <a:spcAft>
                <a:spcPts val="0"/>
              </a:spcAft>
              <a:buFont typeface="Arial" charset="0"/>
              <a:buNone/>
              <a:defRPr/>
            </a:pPr>
            <a:endParaRPr lang="en-GB" sz="2600"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p>
          <a:p>
            <a:pPr marL="742950" indent="-742950" eaLnBrk="1" fontAlgn="auto" hangingPunct="1">
              <a:spcAft>
                <a:spcPts val="0"/>
              </a:spcAft>
              <a:buFont typeface="Arial" pitchFamily="34" charset="0"/>
              <a:buNone/>
              <a:defRPr/>
            </a:pPr>
            <a:r>
              <a:rPr lang="en-GB" sz="2600" b="1" dirty="0" smtClean="0">
                <a:ea typeface="+mn-ea"/>
              </a:rPr>
              <a:t>           </a:t>
            </a:r>
            <a:endParaRPr lang="en-US" dirty="0" smtClean="0">
              <a:ea typeface="+mn-ea"/>
            </a:endParaRPr>
          </a:p>
        </p:txBody>
      </p:sp>
      <p:sp>
        <p:nvSpPr>
          <p:cNvPr id="54276" name="Content Placeholder 19"/>
          <p:cNvSpPr>
            <a:spLocks noGrp="1"/>
          </p:cNvSpPr>
          <p:nvPr>
            <p:ph sz="half" idx="2"/>
          </p:nvPr>
        </p:nvSpPr>
        <p:spPr>
          <a:xfrm>
            <a:off x="9688513" y="-3513138"/>
            <a:ext cx="4038600" cy="4525963"/>
          </a:xfrm>
        </p:spPr>
        <p:txBody>
          <a:bodyPr/>
          <a:lstStyle/>
          <a:p>
            <a:endParaRPr lang="en-GB" smtClean="0">
              <a:ea typeface="ＭＳ Ｐゴシック" charset="-128"/>
            </a:endParaRPr>
          </a:p>
        </p:txBody>
      </p:sp>
      <p:sp>
        <p:nvSpPr>
          <p:cNvPr id="54277" name="Slide Number Placeholder 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718E5BA-FCF4-49B8-AB14-5876F06068B6}" type="slidenum">
              <a:rPr lang="en-US" sz="1200">
                <a:solidFill>
                  <a:srgbClr val="898989"/>
                </a:solidFill>
              </a:rPr>
              <a:pPr algn="r"/>
              <a:t>22</a:t>
            </a:fld>
            <a:endParaRPr lang="en-US" sz="1200">
              <a:solidFill>
                <a:srgbClr val="898989"/>
              </a:solidFill>
            </a:endParaRPr>
          </a:p>
        </p:txBody>
      </p:sp>
      <p:sp>
        <p:nvSpPr>
          <p:cNvPr id="19" name="TextBox 18"/>
          <p:cNvSpPr txBox="1"/>
          <p:nvPr/>
        </p:nvSpPr>
        <p:spPr>
          <a:xfrm>
            <a:off x="827584" y="1988840"/>
            <a:ext cx="7560840" cy="1077218"/>
          </a:xfrm>
          <a:prstGeom prst="rect">
            <a:avLst/>
          </a:prstGeom>
          <a:solidFill>
            <a:srgbClr val="CCFFFF">
              <a:alpha val="50000"/>
            </a:srgbClr>
          </a:solidFill>
          <a:scene3d>
            <a:camera prst="orthographicFront"/>
            <a:lightRig rig="threePt" dir="t"/>
          </a:scene3d>
          <a:sp3d>
            <a:bevelT w="152400" h="50800" prst="softRound"/>
          </a:sp3d>
        </p:spPr>
        <p:txBody>
          <a:bodyPr>
            <a:spAutoFit/>
          </a:bodyPr>
          <a:lstStyle/>
          <a:p>
            <a:pPr algn="ctr">
              <a:defRPr/>
            </a:pPr>
            <a:r>
              <a:rPr lang="en-GB" sz="3200" b="1" dirty="0">
                <a:solidFill>
                  <a:srgbClr val="FF6666"/>
                </a:solidFill>
                <a:latin typeface="Arial" charset="0"/>
                <a:ea typeface="+mn-ea"/>
                <a:cs typeface="Arial" charset="0"/>
              </a:rPr>
              <a:t>Stage 1:</a:t>
            </a:r>
          </a:p>
          <a:p>
            <a:pPr algn="ctr">
              <a:defRPr/>
            </a:pPr>
            <a:r>
              <a:rPr lang="en-GB" sz="3200" b="1" dirty="0">
                <a:solidFill>
                  <a:schemeClr val="bg1">
                    <a:lumMod val="75000"/>
                  </a:schemeClr>
                </a:solidFill>
                <a:latin typeface="Arial" charset="0"/>
                <a:ea typeface="+mn-ea"/>
                <a:cs typeface="Arial" charset="0"/>
              </a:rPr>
              <a:t> </a:t>
            </a:r>
            <a:r>
              <a:rPr lang="en-GB" sz="2800" b="1" dirty="0">
                <a:solidFill>
                  <a:schemeClr val="bg1">
                    <a:lumMod val="75000"/>
                  </a:schemeClr>
                </a:solidFill>
                <a:latin typeface="Arial" charset="0"/>
                <a:ea typeface="+mn-ea"/>
                <a:cs typeface="Arial" charset="0"/>
              </a:rPr>
              <a:t>Online Delphi Consensus Exercise</a:t>
            </a:r>
          </a:p>
        </p:txBody>
      </p:sp>
      <p:sp>
        <p:nvSpPr>
          <p:cNvPr id="8" name="TextBox 7"/>
          <p:cNvSpPr txBox="1"/>
          <p:nvPr/>
        </p:nvSpPr>
        <p:spPr>
          <a:xfrm>
            <a:off x="899592" y="4728455"/>
            <a:ext cx="3168352" cy="1754327"/>
          </a:xfrm>
          <a:prstGeom prst="rect">
            <a:avLst/>
          </a:prstGeom>
          <a:solidFill>
            <a:srgbClr val="CCFFFF">
              <a:alpha val="50000"/>
            </a:srgbClr>
          </a:solidFill>
          <a:ln>
            <a:solidFill>
              <a:schemeClr val="tx2"/>
            </a:solidFill>
          </a:ln>
          <a:scene3d>
            <a:camera prst="orthographicFront"/>
            <a:lightRig rig="threePt" dir="t"/>
          </a:scene3d>
          <a:sp3d>
            <a:bevelT/>
          </a:sp3d>
        </p:spPr>
        <p:txBody>
          <a:bodyPr>
            <a:spAutoFit/>
          </a:bodyPr>
          <a:lstStyle/>
          <a:p>
            <a:pPr algn="ctr">
              <a:defRPr/>
            </a:pPr>
            <a:r>
              <a:rPr lang="en-GB" b="1" dirty="0">
                <a:solidFill>
                  <a:srgbClr val="FF6666"/>
                </a:solidFill>
                <a:latin typeface="Arial" charset="0"/>
                <a:ea typeface="+mn-ea"/>
                <a:cs typeface="Arial" charset="0"/>
              </a:rPr>
              <a:t>Stage 2:</a:t>
            </a:r>
          </a:p>
          <a:p>
            <a:pPr algn="ctr">
              <a:defRPr/>
            </a:pPr>
            <a:endParaRPr lang="en-GB" b="1" dirty="0">
              <a:latin typeface="Arial" charset="0"/>
              <a:ea typeface="+mn-ea"/>
              <a:cs typeface="Arial" charset="0"/>
            </a:endParaRPr>
          </a:p>
          <a:p>
            <a:pPr algn="ctr">
              <a:defRPr/>
            </a:pPr>
            <a:r>
              <a:rPr lang="en-GB" b="1" dirty="0">
                <a:solidFill>
                  <a:srgbClr val="BFBFBF"/>
                </a:solidFill>
                <a:latin typeface="Arial" charset="0"/>
                <a:ea typeface="+mn-ea"/>
                <a:cs typeface="Arial" charset="0"/>
              </a:rPr>
              <a:t>Pilot Coding</a:t>
            </a: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US" dirty="0">
              <a:latin typeface="Arial" charset="0"/>
              <a:ea typeface="+mn-ea"/>
              <a:cs typeface="Arial" charset="0"/>
            </a:endParaRPr>
          </a:p>
        </p:txBody>
      </p:sp>
      <p:sp>
        <p:nvSpPr>
          <p:cNvPr id="9" name="TextBox 8"/>
          <p:cNvSpPr txBox="1"/>
          <p:nvPr/>
        </p:nvSpPr>
        <p:spPr>
          <a:xfrm>
            <a:off x="4932040" y="4729006"/>
            <a:ext cx="3456384" cy="1709699"/>
          </a:xfrm>
          <a:prstGeom prst="rect">
            <a:avLst/>
          </a:prstGeom>
          <a:solidFill>
            <a:srgbClr val="CCFFFF"/>
          </a:solidFill>
          <a:ln>
            <a:solidFill>
              <a:schemeClr val="accent1"/>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3:</a:t>
            </a:r>
          </a:p>
          <a:p>
            <a:pPr algn="ctr">
              <a:defRPr/>
            </a:pPr>
            <a:endParaRPr lang="en-GB" b="1">
              <a:latin typeface="Arial" charset="0"/>
              <a:ea typeface="+mn-ea"/>
              <a:cs typeface="Arial" charset="0"/>
            </a:endParaRPr>
          </a:p>
          <a:p>
            <a:pPr algn="ctr">
              <a:defRPr/>
            </a:pPr>
            <a:r>
              <a:rPr lang="en-GB" b="1">
                <a:latin typeface="Arial" charset="0"/>
                <a:ea typeface="+mn-ea"/>
                <a:cs typeface="Arial" charset="0"/>
              </a:rPr>
              <a:t>Feedback from International Advisory Board  (IAB)</a:t>
            </a:r>
          </a:p>
          <a:p>
            <a:pPr>
              <a:defRPr/>
            </a:pPr>
            <a:endParaRPr lang="en-GB" b="1">
              <a:solidFill>
                <a:srgbClr val="FF0000"/>
              </a:solidFill>
              <a:latin typeface="Arial" charset="0"/>
              <a:ea typeface="+mn-ea"/>
              <a:cs typeface="Arial" charset="0"/>
            </a:endParaRPr>
          </a:p>
          <a:p>
            <a:pPr>
              <a:defRPr/>
            </a:pPr>
            <a:endParaRPr lang="en-US">
              <a:latin typeface="Arial" charset="0"/>
              <a:ea typeface="+mn-ea"/>
              <a:cs typeface="Arial" charset="0"/>
            </a:endParaRPr>
          </a:p>
        </p:txBody>
      </p:sp>
      <p:sp>
        <p:nvSpPr>
          <p:cNvPr id="24" name="Down Arrow 23"/>
          <p:cNvSpPr/>
          <p:nvPr/>
        </p:nvSpPr>
        <p:spPr>
          <a:xfrm>
            <a:off x="2124075" y="3141663"/>
            <a:ext cx="647700"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Down Arrow 25"/>
          <p:cNvSpPr/>
          <p:nvPr/>
        </p:nvSpPr>
        <p:spPr>
          <a:xfrm>
            <a:off x="6227763" y="3141663"/>
            <a:ext cx="557212"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4289"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bwMode="auto">
          <a:noFill/>
          <a:ln>
            <a:miter lim="800000"/>
            <a:headEnd/>
            <a:tailEnd/>
          </a:ln>
        </p:spPr>
        <p:txBody>
          <a:bodyPr/>
          <a:lstStyle/>
          <a:p>
            <a:fld id="{A58297CE-EB1A-4FD3-B1BC-BDECE3913DE1}" type="slidenum">
              <a:rPr lang="en-US"/>
              <a:pPr/>
              <a:t>23</a:t>
            </a:fld>
            <a:endParaRPr lang="en-US"/>
          </a:p>
        </p:txBody>
      </p:sp>
      <p:sp>
        <p:nvSpPr>
          <p:cNvPr id="2" name="Title 1"/>
          <p:cNvSpPr>
            <a:spLocks noGrp="1"/>
          </p:cNvSpPr>
          <p:nvPr>
            <p:ph type="title"/>
          </p:nvPr>
        </p:nvSpPr>
        <p:spPr>
          <a:xfrm>
            <a:off x="611188" y="3068638"/>
            <a:ext cx="8229600" cy="1143000"/>
          </a:xfrm>
        </p:spPr>
        <p:txBody>
          <a:bodyPr>
            <a:normAutofit fontScale="90000"/>
          </a:bodyPr>
          <a:lstStyle/>
          <a:p>
            <a:pPr eaLnBrk="1" hangingPunct="1"/>
            <a:r>
              <a:rPr lang="en-GB" sz="3600" b="1" smtClean="0">
                <a:ea typeface="ＭＳ Ｐゴシック" charset="-128"/>
              </a:rPr>
              <a:t/>
            </a:r>
            <a:br>
              <a:rPr lang="en-GB" sz="3600" b="1" smtClean="0">
                <a:ea typeface="ＭＳ Ｐゴシック" charset="-128"/>
              </a:rPr>
            </a:br>
            <a:r>
              <a:rPr lang="en-GB" sz="3600" b="1" smtClean="0">
                <a:ea typeface="ＭＳ Ｐゴシック" charset="-128"/>
              </a:rPr>
              <a:t/>
            </a:r>
            <a:br>
              <a:rPr lang="en-GB" sz="3600" b="1" smtClean="0">
                <a:ea typeface="ＭＳ Ｐゴシック" charset="-128"/>
              </a:rPr>
            </a:br>
            <a:r>
              <a:rPr lang="en-GB" sz="3600" b="1" smtClean="0">
                <a:ea typeface="ＭＳ Ｐゴシック" charset="-128"/>
              </a:rPr>
              <a:t>International Advisory Board</a:t>
            </a:r>
            <a:br>
              <a:rPr lang="en-GB" sz="3600" b="1" smtClean="0">
                <a:ea typeface="ＭＳ Ｐゴシック" charset="-128"/>
              </a:rPr>
            </a:br>
            <a:endParaRPr lang="en-US" sz="3600" b="1" smtClean="0">
              <a:ea typeface="ＭＳ Ｐゴシック" charset="-128"/>
            </a:endParaRPr>
          </a:p>
        </p:txBody>
      </p:sp>
      <p:sp>
        <p:nvSpPr>
          <p:cNvPr id="56323" name="Content Placeholder 2"/>
          <p:cNvSpPr>
            <a:spLocks noGrp="1"/>
          </p:cNvSpPr>
          <p:nvPr>
            <p:ph idx="1"/>
          </p:nvPr>
        </p:nvSpPr>
        <p:spPr>
          <a:xfrm>
            <a:off x="385763" y="1671638"/>
            <a:ext cx="8229600" cy="4525962"/>
          </a:xfrm>
        </p:spPr>
        <p:txBody>
          <a:bodyPr/>
          <a:lstStyle/>
          <a:p>
            <a:pPr eaLnBrk="1" fontAlgn="t" hangingPunct="1"/>
            <a:endParaRPr lang="en-GB" smtClean="0">
              <a:ea typeface="ＭＳ Ｐゴシック" charset="-128"/>
            </a:endParaRPr>
          </a:p>
          <a:p>
            <a:pPr eaLnBrk="1" hangingPunct="1"/>
            <a:endParaRPr lang="en-GB" b="1" smtClean="0">
              <a:ea typeface="ＭＳ Ｐゴシック" charset="-128"/>
            </a:endParaRPr>
          </a:p>
          <a:p>
            <a:pPr eaLnBrk="1" fontAlgn="t" hangingPunct="1"/>
            <a:endParaRPr lang="en-GB" b="1" smtClean="0">
              <a:ea typeface="ＭＳ Ｐゴシック" charset="-128"/>
            </a:endParaRPr>
          </a:p>
          <a:p>
            <a:pPr eaLnBrk="1" fontAlgn="t" hangingPunct="1"/>
            <a:endParaRPr lang="en-GB" b="1" smtClean="0">
              <a:ea typeface="ＭＳ Ｐゴシック" charset="-128"/>
            </a:endParaRPr>
          </a:p>
          <a:p>
            <a:pPr eaLnBrk="1" fontAlgn="t" hangingPunct="1"/>
            <a:endParaRPr lang="en-GB" b="1" smtClean="0">
              <a:ea typeface="ＭＳ Ｐゴシック" charset="-128"/>
            </a:endParaRPr>
          </a:p>
          <a:p>
            <a:pPr eaLnBrk="1" fontAlgn="t" hangingPunct="1"/>
            <a:endParaRPr lang="en-GB" b="1" smtClean="0">
              <a:ea typeface="ＭＳ Ｐゴシック" charset="-128"/>
            </a:endParaRPr>
          </a:p>
          <a:p>
            <a:pPr eaLnBrk="1" hangingPunct="1"/>
            <a:endParaRPr lang="en-US" smtClean="0">
              <a:ea typeface="ＭＳ Ｐゴシック" charset="-128"/>
            </a:endParaRPr>
          </a:p>
        </p:txBody>
      </p:sp>
      <p:graphicFrame>
        <p:nvGraphicFramePr>
          <p:cNvPr id="10262" name="Group 22"/>
          <p:cNvGraphicFramePr>
            <a:graphicFrameLocks noGrp="1"/>
          </p:cNvGraphicFramePr>
          <p:nvPr/>
        </p:nvGraphicFramePr>
        <p:xfrm>
          <a:off x="0" y="2205038"/>
          <a:ext cx="9540875" cy="4114800"/>
        </p:xfrm>
        <a:graphic>
          <a:graphicData uri="http://schemas.openxmlformats.org/drawingml/2006/table">
            <a:tbl>
              <a:tblPr/>
              <a:tblGrid>
                <a:gridCol w="3179763"/>
                <a:gridCol w="3181350"/>
                <a:gridCol w="3179762"/>
              </a:tblGrid>
              <a:tr h="4114800">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Arja Aro</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David Barlow</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Christine Barrowclough </a:t>
                      </a: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Ron Borland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Belinda Borrelli</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Linda  Collins </a:t>
                      </a: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Karina Davidson </a:t>
                      </a: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Joost  Dekker </a:t>
                      </a: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Hege  Erikson </a:t>
                      </a: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Jeff  Fisher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Paul Glasziou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Gaston Godin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Jeremy  Grimshaw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Nick  Heather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Blair Johnson </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Robert Kaplan</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Francis  Keefe</a:t>
                      </a: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Gerjo Kok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Helen Lindner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Steve Pilling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Miquel Porta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Tony  Roth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Rob Sanson-Fischer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Neil  Schneiderman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Ralf  Schwarzer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Bonnie Spring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Nick  Tarrier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Antti Uutela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Reinout Wiers </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kumimoji="0" lang="en-GB" sz="2400" b="0" i="0" u="none" strike="noStrike" cap="none" normalizeH="0" baseline="0" smtClean="0">
                          <a:ln>
                            <a:noFill/>
                          </a:ln>
                          <a:solidFill>
                            <a:schemeClr val="tx1"/>
                          </a:solidFill>
                          <a:effectLst/>
                          <a:latin typeface="Calibri" pitchFamily="34" charset="0"/>
                          <a:ea typeface="ＭＳ Ｐゴシック" charset="-128"/>
                        </a:rPr>
                        <a:t>Redford Williams</a:t>
                      </a:r>
                      <a:endParaRPr kumimoji="0" lang="en-US" sz="24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
        <p:nvSpPr>
          <p:cNvPr id="56334" name="TextBox 25"/>
          <p:cNvSpPr txBox="1">
            <a:spLocks noChangeArrowheads="1"/>
          </p:cNvSpPr>
          <p:nvPr/>
        </p:nvSpPr>
        <p:spPr bwMode="auto">
          <a:xfrm>
            <a:off x="0" y="765175"/>
            <a:ext cx="9144000" cy="369888"/>
          </a:xfrm>
          <a:prstGeom prst="rect">
            <a:avLst/>
          </a:prstGeom>
          <a:noFill/>
          <a:ln w="9525">
            <a:noFill/>
            <a:miter lim="800000"/>
            <a:headEnd/>
            <a:tailEnd/>
          </a:ln>
        </p:spPr>
        <p:txBody>
          <a:bodyPr>
            <a:spAutoFit/>
          </a:bodyPr>
          <a:lstStyle/>
          <a:p>
            <a:endParaRPr lang="en-GB" b="1">
              <a:solidFill>
                <a:srgbClr val="FF0000"/>
              </a:solidFill>
            </a:endParaRPr>
          </a:p>
        </p:txBody>
      </p:sp>
      <p:sp>
        <p:nvSpPr>
          <p:cNvPr id="10255" name="Rectangle 16"/>
          <p:cNvSpPr>
            <a:spLocks noChangeArrowheads="1"/>
          </p:cNvSpPr>
          <p:nvPr/>
        </p:nvSpPr>
        <p:spPr bwMode="auto">
          <a:xfrm>
            <a:off x="0" y="620713"/>
            <a:ext cx="7667625" cy="1044575"/>
          </a:xfrm>
          <a:prstGeom prst="rect">
            <a:avLst/>
          </a:prstGeom>
          <a:solidFill>
            <a:srgbClr val="CCFFFF"/>
          </a:solidFill>
          <a:ln w="9525">
            <a:noFill/>
            <a:miter lim="800000"/>
            <a:headEnd/>
            <a:tailEnd/>
          </a:ln>
        </p:spPr>
        <p:txBody>
          <a:bodyPr>
            <a:spAutoFit/>
          </a:bodyPr>
          <a:lstStyle/>
          <a:p>
            <a:pPr algn="ctr">
              <a:defRPr/>
            </a:pPr>
            <a:r>
              <a:rPr lang="en-GB" sz="2400" b="1" dirty="0">
                <a:latin typeface="Arial" charset="0"/>
                <a:ea typeface="+mn-ea"/>
                <a:cs typeface="Arial" charset="0"/>
              </a:rPr>
              <a:t>   </a:t>
            </a:r>
            <a:r>
              <a:rPr lang="en-GB" sz="2400" b="1" dirty="0">
                <a:solidFill>
                  <a:srgbClr val="FF0000"/>
                </a:solidFill>
                <a:latin typeface="Arial" charset="0"/>
                <a:ea typeface="+mn-ea"/>
                <a:cs typeface="Arial" charset="0"/>
              </a:rPr>
              <a:t>Stage 3:</a:t>
            </a:r>
          </a:p>
          <a:p>
            <a:pPr algn="ctr">
              <a:defRPr/>
            </a:pPr>
            <a:r>
              <a:rPr lang="en-GB" sz="2400" b="1" dirty="0">
                <a:latin typeface="Arial" charset="0"/>
                <a:ea typeface="+mn-ea"/>
                <a:cs typeface="Arial" charset="0"/>
              </a:rPr>
              <a:t> </a:t>
            </a:r>
            <a:r>
              <a:rPr lang="en-GB" sz="2400" b="1" dirty="0">
                <a:latin typeface="+mn-lt"/>
                <a:ea typeface="+mn-ea"/>
                <a:cs typeface="Arial" charset="0"/>
              </a:rPr>
              <a:t>Feedback from </a:t>
            </a:r>
            <a:r>
              <a:rPr lang="en-GB" sz="2400" b="1" dirty="0">
                <a:latin typeface="+mj-lt"/>
                <a:ea typeface="+mn-ea"/>
                <a:cs typeface="Arial" charset="0"/>
              </a:rPr>
              <a:t>International </a:t>
            </a:r>
          </a:p>
          <a:p>
            <a:pPr algn="ctr">
              <a:defRPr/>
            </a:pPr>
            <a:r>
              <a:rPr lang="en-GB" sz="2400" b="1" dirty="0">
                <a:latin typeface="+mj-lt"/>
                <a:ea typeface="+mn-ea"/>
                <a:cs typeface="Arial" charset="0"/>
              </a:rPr>
              <a:t>Advisory Board</a:t>
            </a:r>
            <a:endParaRPr lang="en-US" sz="2400" dirty="0">
              <a:latin typeface="+mj-lt"/>
              <a:ea typeface="+mn-ea"/>
              <a:cs typeface="Arial" charset="0"/>
            </a:endParaRPr>
          </a:p>
        </p:txBody>
      </p:sp>
      <p:pic>
        <p:nvPicPr>
          <p:cNvPr id="8" name="Picture 16" descr="http://t2.gstatic.com/images?q=tbn:ANd9GcT0yt6wr1X_Yt1WlczLfplKMEG_xiMLRRK9uZ1aURbQGaxPe6aAzw"/>
          <p:cNvPicPr>
            <a:picLocks noChangeAspect="1" noChangeArrowheads="1"/>
          </p:cNvPicPr>
          <p:nvPr/>
        </p:nvPicPr>
        <p:blipFill>
          <a:blip r:embed="rId3" cstate="print"/>
          <a:srcRect/>
          <a:stretch>
            <a:fillRect/>
          </a:stretch>
        </p:blipFill>
        <p:spPr bwMode="auto">
          <a:xfrm>
            <a:off x="0" y="765175"/>
            <a:ext cx="792163" cy="719138"/>
          </a:xfrm>
          <a:prstGeom prst="rect">
            <a:avLst/>
          </a:prstGeom>
          <a:noFill/>
          <a:ln w="9525">
            <a:noFill/>
            <a:miter lim="800000"/>
            <a:headEnd/>
            <a:tailEnd/>
          </a:ln>
        </p:spPr>
      </p:pic>
      <p:pic>
        <p:nvPicPr>
          <p:cNvPr id="56337" name="Picture 4" descr="logo_draft"/>
          <p:cNvPicPr>
            <a:picLocks noChangeAspect="1" noChangeArrowheads="1"/>
          </p:cNvPicPr>
          <p:nvPr/>
        </p:nvPicPr>
        <p:blipFill>
          <a:blip r:embed="rId4" cstate="print"/>
          <a:srcRect/>
          <a:stretch>
            <a:fillRect/>
          </a:stretch>
        </p:blipFill>
        <p:spPr bwMode="auto">
          <a:xfrm>
            <a:off x="7667625" y="620713"/>
            <a:ext cx="1476375" cy="8207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9"/>
          <p:cNvSpPr>
            <a:spLocks noGrp="1"/>
          </p:cNvSpPr>
          <p:nvPr>
            <p:ph type="title"/>
          </p:nvPr>
        </p:nvSpPr>
        <p:spPr/>
        <p:txBody>
          <a:bodyPr/>
          <a:lstStyle/>
          <a:p>
            <a:endParaRPr lang="en-US" smtClean="0">
              <a:ea typeface="ＭＳ Ｐゴシック" charset="-128"/>
            </a:endParaRPr>
          </a:p>
        </p:txBody>
      </p:sp>
      <p:sp>
        <p:nvSpPr>
          <p:cNvPr id="58370" name="Content Placeholder 8"/>
          <p:cNvSpPr>
            <a:spLocks noGrp="1"/>
          </p:cNvSpPr>
          <p:nvPr>
            <p:ph idx="1"/>
          </p:nvPr>
        </p:nvSpPr>
        <p:spPr/>
        <p:txBody>
          <a:bodyPr/>
          <a:lstStyle/>
          <a:p>
            <a:pPr eaLnBrk="1" hangingPunct="1">
              <a:lnSpc>
                <a:spcPct val="70000"/>
              </a:lnSpc>
              <a:buFont typeface="Arial" pitchFamily="34" charset="0"/>
              <a:buNone/>
            </a:pPr>
            <a:endParaRPr lang="en-GB" smtClean="0">
              <a:ea typeface="ＭＳ Ｐゴシック" charset="-128"/>
            </a:endParaRPr>
          </a:p>
          <a:p>
            <a:pPr eaLnBrk="1" hangingPunct="1">
              <a:lnSpc>
                <a:spcPct val="70000"/>
              </a:lnSpc>
            </a:pPr>
            <a:r>
              <a:rPr lang="en-GB" smtClean="0">
                <a:ea typeface="ＭＳ Ｐゴシック" charset="-128"/>
              </a:rPr>
              <a:t>30 members asked to provide feedback on the post Delphi taxonomy</a:t>
            </a:r>
          </a:p>
          <a:p>
            <a:pPr eaLnBrk="1" hangingPunct="1">
              <a:lnSpc>
                <a:spcPct val="70000"/>
              </a:lnSpc>
              <a:buFont typeface="Arial" pitchFamily="34" charset="0"/>
              <a:buNone/>
            </a:pPr>
            <a:endParaRPr lang="en-GB" smtClean="0">
              <a:ea typeface="ＭＳ Ｐゴシック" charset="-128"/>
            </a:endParaRPr>
          </a:p>
          <a:p>
            <a:pPr eaLnBrk="1" hangingPunct="1">
              <a:lnSpc>
                <a:spcPct val="70000"/>
              </a:lnSpc>
            </a:pPr>
            <a:r>
              <a:rPr lang="en-GB" smtClean="0">
                <a:ea typeface="ＭＳ Ｐゴシック" charset="-128"/>
              </a:rPr>
              <a:t>General and specific feedback requested</a:t>
            </a:r>
          </a:p>
          <a:p>
            <a:pPr>
              <a:buFont typeface="Arial" pitchFamily="34" charset="0"/>
              <a:buNone/>
            </a:pPr>
            <a:endParaRPr lang="en-US" smtClean="0">
              <a:ea typeface="ＭＳ Ｐゴシック" charset="-128"/>
            </a:endParaRPr>
          </a:p>
        </p:txBody>
      </p:sp>
      <p:sp>
        <p:nvSpPr>
          <p:cNvPr id="58371" name="Slide Number Placeholder 5"/>
          <p:cNvSpPr>
            <a:spLocks noGrp="1"/>
          </p:cNvSpPr>
          <p:nvPr>
            <p:ph type="sldNum" sz="quarter" idx="12"/>
          </p:nvPr>
        </p:nvSpPr>
        <p:spPr bwMode="auto">
          <a:noFill/>
          <a:ln>
            <a:miter lim="800000"/>
            <a:headEnd/>
            <a:tailEnd/>
          </a:ln>
        </p:spPr>
        <p:txBody>
          <a:bodyPr/>
          <a:lstStyle/>
          <a:p>
            <a:fld id="{CD04ACE0-533E-49EE-B94D-FFF71B604B21}" type="slidenum">
              <a:rPr lang="en-US"/>
              <a:pPr/>
              <a:t>24</a:t>
            </a:fld>
            <a:endParaRPr lang="en-US"/>
          </a:p>
        </p:txBody>
      </p:sp>
      <p:sp>
        <p:nvSpPr>
          <p:cNvPr id="58372"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9041F6C4-DA0A-429A-AF6F-0ED096E336C8}" type="slidenum">
              <a:rPr lang="en-US" sz="1200">
                <a:solidFill>
                  <a:srgbClr val="898989"/>
                </a:solidFill>
              </a:rPr>
              <a:pPr algn="r"/>
              <a:t>24</a:t>
            </a:fld>
            <a:endParaRPr lang="en-US" sz="1200">
              <a:solidFill>
                <a:srgbClr val="898989"/>
              </a:solidFill>
            </a:endParaRPr>
          </a:p>
        </p:txBody>
      </p:sp>
      <p:sp>
        <p:nvSpPr>
          <p:cNvPr id="15" name="TextBox 14"/>
          <p:cNvSpPr txBox="1"/>
          <p:nvPr/>
        </p:nvSpPr>
        <p:spPr>
          <a:xfrm>
            <a:off x="827584" y="476672"/>
            <a:ext cx="7344816" cy="936000"/>
          </a:xfrm>
          <a:prstGeom prst="rect">
            <a:avLst/>
          </a:prstGeom>
          <a:solidFill>
            <a:srgbClr val="CCFFFF"/>
          </a:solidFill>
          <a:ln>
            <a:noFill/>
          </a:ln>
          <a:scene3d>
            <a:camera prst="orthographicFront"/>
            <a:lightRig rig="threePt" dir="t"/>
          </a:scene3d>
          <a:sp3d>
            <a:bevelT/>
          </a:sp3d>
        </p:spPr>
        <p:txBody>
          <a:bodyPr>
            <a:spAutoFit/>
          </a:bodyPr>
          <a:lstStyle/>
          <a:p>
            <a:pPr algn="ctr">
              <a:defRPr/>
            </a:pPr>
            <a:r>
              <a:rPr lang="en-GB" sz="3200" b="1" dirty="0">
                <a:solidFill>
                  <a:srgbClr val="FF0000"/>
                </a:solidFill>
                <a:latin typeface="+mj-lt"/>
                <a:ea typeface="+mn-ea"/>
                <a:cs typeface="Arial" charset="0"/>
              </a:rPr>
              <a:t>Stage 3:</a:t>
            </a:r>
          </a:p>
          <a:p>
            <a:pPr algn="ctr">
              <a:defRPr/>
            </a:pPr>
            <a:r>
              <a:rPr lang="en-GB" sz="2800" b="1" dirty="0">
                <a:latin typeface="+mj-lt"/>
                <a:ea typeface="+mn-ea"/>
                <a:cs typeface="Arial" charset="0"/>
              </a:rPr>
              <a:t>IAB Feedback</a:t>
            </a:r>
          </a:p>
          <a:p>
            <a:pPr algn="ctr">
              <a:defRPr/>
            </a:pPr>
            <a:endParaRPr lang="en-GB" sz="2800"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GB" b="1" dirty="0">
              <a:latin typeface="Arial" charset="0"/>
              <a:ea typeface="+mn-ea"/>
              <a:cs typeface="Arial" charset="0"/>
            </a:endParaRPr>
          </a:p>
          <a:p>
            <a:pPr algn="ctr">
              <a:defRPr/>
            </a:pPr>
            <a:endParaRPr lang="en-US" dirty="0">
              <a:latin typeface="Arial" charset="0"/>
              <a:ea typeface="+mn-ea"/>
              <a:cs typeface="Arial" charset="0"/>
            </a:endParaRPr>
          </a:p>
        </p:txBody>
      </p:sp>
      <p:pic>
        <p:nvPicPr>
          <p:cNvPr id="58376" name="Picture 4" descr="logo_draft"/>
          <p:cNvPicPr>
            <a:picLocks noChangeAspect="1" noChangeArrowheads="1"/>
          </p:cNvPicPr>
          <p:nvPr/>
        </p:nvPicPr>
        <p:blipFill>
          <a:blip r:embed="rId3" cstate="print"/>
          <a:srcRect/>
          <a:stretch>
            <a:fillRect/>
          </a:stretch>
        </p:blipFill>
        <p:spPr bwMode="auto">
          <a:xfrm>
            <a:off x="6516688" y="404813"/>
            <a:ext cx="1766887"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bwMode="auto">
          <a:noFill/>
          <a:ln>
            <a:miter lim="800000"/>
            <a:headEnd/>
            <a:tailEnd/>
          </a:ln>
        </p:spPr>
        <p:txBody>
          <a:bodyPr/>
          <a:lstStyle/>
          <a:p>
            <a:fld id="{FF67203F-8CAD-481C-A263-F665154B032E}" type="slidenum">
              <a:rPr lang="en-US"/>
              <a:pPr/>
              <a:t>25</a:t>
            </a:fld>
            <a:endParaRPr lang="en-US"/>
          </a:p>
        </p:txBody>
      </p:sp>
      <p:sp>
        <p:nvSpPr>
          <p:cNvPr id="60418" name="Title 13"/>
          <p:cNvSpPr>
            <a:spLocks noGrp="1"/>
          </p:cNvSpPr>
          <p:nvPr>
            <p:ph type="title"/>
          </p:nvPr>
        </p:nvSpPr>
        <p:spPr/>
        <p:txBody>
          <a:bodyPr/>
          <a:lstStyle/>
          <a:p>
            <a:endParaRPr lang="en-GB" smtClean="0">
              <a:ea typeface="ＭＳ Ｐゴシック" charset="-128"/>
            </a:endParaRPr>
          </a:p>
        </p:txBody>
      </p:sp>
      <p:sp>
        <p:nvSpPr>
          <p:cNvPr id="60419" name="Content Placeholder 5"/>
          <p:cNvSpPr>
            <a:spLocks noGrp="1"/>
          </p:cNvSpPr>
          <p:nvPr>
            <p:ph idx="1"/>
          </p:nvPr>
        </p:nvSpPr>
        <p:spPr>
          <a:xfrm>
            <a:off x="468313" y="1916113"/>
            <a:ext cx="8229600" cy="4210050"/>
          </a:xfrm>
        </p:spPr>
        <p:txBody>
          <a:bodyPr/>
          <a:lstStyle/>
          <a:p>
            <a:r>
              <a:rPr lang="en-GB" smtClean="0">
                <a:ea typeface="ＭＳ Ｐゴシック" charset="-128"/>
              </a:rPr>
              <a:t>Recommended grouping BCTs to enhance usability</a:t>
            </a:r>
          </a:p>
        </p:txBody>
      </p:sp>
      <p:sp>
        <p:nvSpPr>
          <p:cNvPr id="60420"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1FB1EA08-0C77-42AF-9D9C-46E0CF842573}" type="slidenum">
              <a:rPr lang="en-US" sz="1200">
                <a:solidFill>
                  <a:srgbClr val="898989"/>
                </a:solidFill>
              </a:rPr>
              <a:pPr algn="r"/>
              <a:t>25</a:t>
            </a:fld>
            <a:endParaRPr lang="en-US" sz="1200">
              <a:solidFill>
                <a:srgbClr val="898989"/>
              </a:solidFill>
            </a:endParaRPr>
          </a:p>
        </p:txBody>
      </p:sp>
      <p:sp>
        <p:nvSpPr>
          <p:cNvPr id="5" name="Text Placeholder 6"/>
          <p:cNvSpPr txBox="1">
            <a:spLocks/>
          </p:cNvSpPr>
          <p:nvPr/>
        </p:nvSpPr>
        <p:spPr bwMode="auto">
          <a:xfrm>
            <a:off x="2195513" y="4292600"/>
            <a:ext cx="5256212" cy="1657350"/>
          </a:xfrm>
          <a:prstGeom prst="rect">
            <a:avLst/>
          </a:prstGeom>
          <a:solidFill>
            <a:srgbClr val="CCFFFF"/>
          </a:solidFill>
          <a:ln w="9525">
            <a:solidFill>
              <a:schemeClr val="tx2"/>
            </a:solidFill>
            <a:miter lim="800000"/>
            <a:headEnd/>
            <a:tailEnd/>
          </a:ln>
        </p:spPr>
        <p:txBody>
          <a:bodyPr/>
          <a:lstStyle/>
          <a:p>
            <a:pPr marL="342900" indent="-342900" algn="ctr" eaLnBrk="0" hangingPunct="0">
              <a:spcBef>
                <a:spcPct val="20000"/>
              </a:spcBef>
              <a:defRPr/>
            </a:pPr>
            <a:r>
              <a:rPr lang="en-GB" sz="3200" dirty="0">
                <a:latin typeface="Arial" charset="0"/>
                <a:ea typeface="+mn-ea"/>
                <a:cs typeface="Arial" charset="0"/>
              </a:rPr>
              <a:t>Online sort task</a:t>
            </a:r>
          </a:p>
          <a:p>
            <a:pPr marL="342900" indent="-342900" algn="ctr" eaLnBrk="0" hangingPunct="0">
              <a:spcBef>
                <a:spcPct val="20000"/>
              </a:spcBef>
              <a:defRPr/>
            </a:pPr>
            <a:r>
              <a:rPr lang="en-GB" sz="3200" dirty="0">
                <a:solidFill>
                  <a:srgbClr val="FF0000"/>
                </a:solidFill>
                <a:latin typeface="Arial" charset="0"/>
                <a:ea typeface="+mn-ea"/>
                <a:cs typeface="Arial" charset="0"/>
              </a:rPr>
              <a:t>Experts Needed!!!</a:t>
            </a:r>
            <a:endParaRPr lang="en-US" sz="3200" dirty="0">
              <a:solidFill>
                <a:srgbClr val="FF0000"/>
              </a:solidFill>
              <a:latin typeface="Arial" charset="0"/>
              <a:ea typeface="+mn-ea"/>
              <a:cs typeface="Arial" charset="0"/>
            </a:endParaRPr>
          </a:p>
          <a:p>
            <a:pPr marL="342900" indent="-342900" algn="ctr" eaLnBrk="0" hangingPunct="0">
              <a:spcBef>
                <a:spcPct val="20000"/>
              </a:spcBef>
              <a:defRPr/>
            </a:pPr>
            <a:endParaRPr lang="en-GB" sz="3200" dirty="0">
              <a:latin typeface="Arial" charset="0"/>
              <a:ea typeface="+mn-ea"/>
              <a:cs typeface="Arial" charset="0"/>
            </a:endParaRPr>
          </a:p>
          <a:p>
            <a:pPr marL="342900" indent="-342900" algn="ctr" eaLnBrk="0" hangingPunct="0">
              <a:spcBef>
                <a:spcPct val="20000"/>
              </a:spcBef>
              <a:defRPr/>
            </a:pPr>
            <a:endParaRPr lang="en-GB" sz="3200" b="1" dirty="0">
              <a:latin typeface="Arial" charset="0"/>
              <a:ea typeface="+mn-ea"/>
              <a:cs typeface="Arial" charset="0"/>
            </a:endParaRPr>
          </a:p>
          <a:p>
            <a:pPr marL="342900" indent="-342900" algn="ctr" eaLnBrk="0" hangingPunct="0">
              <a:spcBef>
                <a:spcPct val="20000"/>
              </a:spcBef>
              <a:defRPr/>
            </a:pPr>
            <a:endParaRPr lang="en-US" sz="3200" dirty="0">
              <a:latin typeface="+mn-lt"/>
              <a:ea typeface="+mn-ea"/>
            </a:endParaRPr>
          </a:p>
        </p:txBody>
      </p:sp>
      <p:pic>
        <p:nvPicPr>
          <p:cNvPr id="60422" name="Picture 4" descr="logo_draft"/>
          <p:cNvPicPr>
            <a:picLocks noChangeAspect="1" noChangeArrowheads="1"/>
          </p:cNvPicPr>
          <p:nvPr/>
        </p:nvPicPr>
        <p:blipFill>
          <a:blip r:embed="rId2" cstate="print"/>
          <a:srcRect/>
          <a:stretch>
            <a:fillRect/>
          </a:stretch>
        </p:blipFill>
        <p:spPr bwMode="auto">
          <a:xfrm>
            <a:off x="7019925" y="620713"/>
            <a:ext cx="1766888" cy="982662"/>
          </a:xfrm>
          <a:prstGeom prst="rect">
            <a:avLst/>
          </a:prstGeom>
          <a:noFill/>
          <a:ln w="9525">
            <a:noFill/>
            <a:miter lim="800000"/>
            <a:headEnd/>
            <a:tailEnd/>
          </a:ln>
        </p:spPr>
      </p:pic>
      <p:sp>
        <p:nvSpPr>
          <p:cNvPr id="60423" name="Title 1"/>
          <p:cNvSpPr txBox="1">
            <a:spLocks/>
          </p:cNvSpPr>
          <p:nvPr/>
        </p:nvSpPr>
        <p:spPr bwMode="auto">
          <a:xfrm>
            <a:off x="468313" y="620713"/>
            <a:ext cx="6551612" cy="720725"/>
          </a:xfrm>
          <a:prstGeom prst="rect">
            <a:avLst/>
          </a:prstGeom>
          <a:solidFill>
            <a:srgbClr val="CCFFFF"/>
          </a:solidFill>
          <a:ln w="9525">
            <a:noFill/>
            <a:miter lim="800000"/>
            <a:headEnd/>
            <a:tailEnd/>
          </a:ln>
        </p:spPr>
        <p:txBody>
          <a:bodyPr anchor="ctr"/>
          <a:lstStyle/>
          <a:p>
            <a:r>
              <a:rPr lang="en-GB" sz="2800" b="1"/>
              <a:t>Stage 3: </a:t>
            </a:r>
          </a:p>
          <a:p>
            <a:r>
              <a:rPr lang="en-GB" sz="2800" b="1"/>
              <a:t>Feedback from IAB Members (n =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bwMode="auto">
          <a:noFill/>
          <a:ln>
            <a:miter lim="800000"/>
            <a:headEnd/>
            <a:tailEnd/>
          </a:ln>
        </p:spPr>
        <p:txBody>
          <a:bodyPr/>
          <a:lstStyle/>
          <a:p>
            <a:fld id="{E741CC37-5A85-4783-8A5A-81345B04DB4C}" type="slidenum">
              <a:rPr lang="en-US"/>
              <a:pPr/>
              <a:t>26</a:t>
            </a:fld>
            <a:endParaRPr lang="en-US"/>
          </a:p>
        </p:txBody>
      </p:sp>
      <p:sp>
        <p:nvSpPr>
          <p:cNvPr id="61442" name="Title 1"/>
          <p:cNvSpPr>
            <a:spLocks noGrp="1"/>
          </p:cNvSpPr>
          <p:nvPr>
            <p:ph type="title"/>
          </p:nvPr>
        </p:nvSpPr>
        <p:spPr>
          <a:xfrm>
            <a:off x="395288" y="333375"/>
            <a:ext cx="8229600" cy="720725"/>
          </a:xfrm>
          <a:solidFill>
            <a:srgbClr val="CCFFFF"/>
          </a:solidFill>
        </p:spPr>
        <p:txBody>
          <a:bodyPr/>
          <a:lstStyle/>
          <a:p>
            <a:pPr algn="l" eaLnBrk="1" hangingPunct="1"/>
            <a:r>
              <a:rPr lang="en-US" sz="3600" b="1" smtClean="0">
                <a:ea typeface="ＭＳ Ｐゴシック" charset="-128"/>
              </a:rPr>
              <a:t>Development of BCT Taxonomy</a:t>
            </a:r>
          </a:p>
        </p:txBody>
      </p:sp>
      <p:sp>
        <p:nvSpPr>
          <p:cNvPr id="11267" name="Content Placeholder 2"/>
          <p:cNvSpPr>
            <a:spLocks noGrp="1"/>
          </p:cNvSpPr>
          <p:nvPr>
            <p:ph sz="half" idx="1"/>
          </p:nvPr>
        </p:nvSpPr>
        <p:spPr>
          <a:xfrm>
            <a:off x="468313" y="1484313"/>
            <a:ext cx="4038600" cy="4525962"/>
          </a:xfrm>
        </p:spPr>
        <p:txBody>
          <a:bodyPr rtlCol="0">
            <a:normAutofit/>
          </a:bodyPr>
          <a:lstStyle/>
          <a:p>
            <a:pPr marL="742950" indent="-742950" eaLnBrk="1" fontAlgn="auto" hangingPunct="1">
              <a:spcAft>
                <a:spcPts val="0"/>
              </a:spcAft>
              <a:buFont typeface="Arial" charset="0"/>
              <a:buNone/>
              <a:defRPr/>
            </a:pPr>
            <a:endParaRPr lang="en-GB" sz="2600" b="1" dirty="0" smtClean="0">
              <a:ea typeface="+mn-ea"/>
            </a:endParaRPr>
          </a:p>
          <a:p>
            <a:pPr marL="742950" indent="-742950" eaLnBrk="1" fontAlgn="auto" hangingPunct="1">
              <a:spcAft>
                <a:spcPts val="0"/>
              </a:spcAft>
              <a:buFont typeface="Arial" charset="0"/>
              <a:buNone/>
              <a:defRPr/>
            </a:pPr>
            <a:r>
              <a:rPr lang="en-GB" sz="2600" b="1" dirty="0" smtClean="0">
                <a:ea typeface="+mn-ea"/>
              </a:rPr>
              <a:t>            </a:t>
            </a:r>
          </a:p>
          <a:p>
            <a:pPr marL="742950" indent="-742950" eaLnBrk="1" fontAlgn="auto" hangingPunct="1">
              <a:spcAft>
                <a:spcPts val="0"/>
              </a:spcAft>
              <a:buFont typeface="Arial" charset="0"/>
              <a:buNone/>
              <a:defRPr/>
            </a:pPr>
            <a:endParaRPr lang="en-GB" sz="2600" b="1" dirty="0" smtClean="0">
              <a:ea typeface="+mn-ea"/>
            </a:endParaRPr>
          </a:p>
          <a:p>
            <a:pPr eaLnBrk="1" fontAlgn="auto" hangingPunct="1">
              <a:spcAft>
                <a:spcPts val="0"/>
              </a:spcAft>
              <a:defRPr/>
            </a:pPr>
            <a:endParaRPr lang="en-GB" sz="2600" b="1" dirty="0" smtClean="0">
              <a:ea typeface="+mn-ea"/>
            </a:endParaRPr>
          </a:p>
          <a:p>
            <a:pPr marL="742950" indent="-742950" eaLnBrk="1" fontAlgn="auto" hangingPunct="1">
              <a:spcAft>
                <a:spcPts val="0"/>
              </a:spcAft>
              <a:buFont typeface="Arial" pitchFamily="34" charset="0"/>
              <a:buNone/>
              <a:defRPr/>
            </a:pPr>
            <a:endParaRPr lang="en-GB" sz="1200" b="1"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endParaRPr lang="en-GB" sz="2600" b="1" dirty="0" smtClean="0">
              <a:ea typeface="+mn-ea"/>
            </a:endParaRPr>
          </a:p>
          <a:p>
            <a:pPr eaLnBrk="1" fontAlgn="auto" hangingPunct="1">
              <a:spcAft>
                <a:spcPts val="0"/>
              </a:spcAft>
              <a:buFont typeface="Arial" charset="0"/>
              <a:buNone/>
              <a:defRPr/>
            </a:pPr>
            <a:endParaRPr lang="en-GB" sz="2600" dirty="0" smtClean="0">
              <a:ea typeface="+mn-ea"/>
            </a:endParaRPr>
          </a:p>
          <a:p>
            <a:pPr marL="742950" indent="-742950" eaLnBrk="1" fontAlgn="auto" hangingPunct="1">
              <a:spcAft>
                <a:spcPts val="0"/>
              </a:spcAft>
              <a:buFont typeface="Arial" pitchFamily="34" charset="0"/>
              <a:buNone/>
              <a:defRPr/>
            </a:pPr>
            <a:r>
              <a:rPr lang="en-GB" sz="1200" b="1" dirty="0" smtClean="0">
                <a:ea typeface="+mn-ea"/>
              </a:rPr>
              <a:t>                     </a:t>
            </a:r>
          </a:p>
          <a:p>
            <a:pPr marL="742950" indent="-742950" eaLnBrk="1" fontAlgn="auto" hangingPunct="1">
              <a:spcAft>
                <a:spcPts val="0"/>
              </a:spcAft>
              <a:buFont typeface="Arial" pitchFamily="34" charset="0"/>
              <a:buNone/>
              <a:defRPr/>
            </a:pPr>
            <a:r>
              <a:rPr lang="en-GB" sz="2600" b="1" dirty="0" smtClean="0">
                <a:ea typeface="+mn-ea"/>
              </a:rPr>
              <a:t>           </a:t>
            </a:r>
            <a:endParaRPr lang="en-US" dirty="0" smtClean="0">
              <a:ea typeface="+mn-ea"/>
            </a:endParaRPr>
          </a:p>
        </p:txBody>
      </p:sp>
      <p:sp>
        <p:nvSpPr>
          <p:cNvPr id="61444" name="Content Placeholder 19"/>
          <p:cNvSpPr>
            <a:spLocks noGrp="1"/>
          </p:cNvSpPr>
          <p:nvPr>
            <p:ph sz="half" idx="2"/>
          </p:nvPr>
        </p:nvSpPr>
        <p:spPr>
          <a:xfrm>
            <a:off x="9688513" y="-3513138"/>
            <a:ext cx="4038600" cy="4525963"/>
          </a:xfrm>
        </p:spPr>
        <p:txBody>
          <a:bodyPr/>
          <a:lstStyle/>
          <a:p>
            <a:endParaRPr lang="en-GB" smtClean="0">
              <a:ea typeface="ＭＳ Ｐゴシック" charset="-128"/>
            </a:endParaRPr>
          </a:p>
        </p:txBody>
      </p:sp>
      <p:sp>
        <p:nvSpPr>
          <p:cNvPr id="61445" name="Slide Number Placeholder 6"/>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1D1FDD64-0F4A-40F4-83CC-E732A4DC4997}" type="slidenum">
              <a:rPr lang="en-US" sz="1200">
                <a:solidFill>
                  <a:srgbClr val="898989"/>
                </a:solidFill>
              </a:rPr>
              <a:pPr algn="r"/>
              <a:t>26</a:t>
            </a:fld>
            <a:endParaRPr lang="en-US" sz="1200">
              <a:solidFill>
                <a:srgbClr val="898989"/>
              </a:solidFill>
            </a:endParaRPr>
          </a:p>
        </p:txBody>
      </p:sp>
      <p:sp>
        <p:nvSpPr>
          <p:cNvPr id="19" name="TextBox 18"/>
          <p:cNvSpPr txBox="1"/>
          <p:nvPr/>
        </p:nvSpPr>
        <p:spPr>
          <a:xfrm>
            <a:off x="827584" y="1988840"/>
            <a:ext cx="7560840" cy="1077218"/>
          </a:xfrm>
          <a:prstGeom prst="rect">
            <a:avLst/>
          </a:prstGeom>
          <a:solidFill>
            <a:srgbClr val="CCFFFF">
              <a:alpha val="50000"/>
            </a:srgbClr>
          </a:solidFill>
          <a:scene3d>
            <a:camera prst="orthographicFront"/>
            <a:lightRig rig="threePt" dir="t"/>
          </a:scene3d>
          <a:sp3d>
            <a:bevelT w="152400" h="50800" prst="softRound"/>
          </a:sp3d>
        </p:spPr>
        <p:txBody>
          <a:bodyPr>
            <a:spAutoFit/>
          </a:bodyPr>
          <a:lstStyle/>
          <a:p>
            <a:pPr algn="ctr">
              <a:defRPr/>
            </a:pPr>
            <a:r>
              <a:rPr lang="en-GB" sz="3200" b="1" dirty="0">
                <a:solidFill>
                  <a:srgbClr val="FF6666"/>
                </a:solidFill>
                <a:latin typeface="Arial" charset="0"/>
                <a:ea typeface="+mn-ea"/>
                <a:cs typeface="Arial" charset="0"/>
              </a:rPr>
              <a:t>Stage 1:</a:t>
            </a:r>
          </a:p>
          <a:p>
            <a:pPr algn="ctr">
              <a:defRPr/>
            </a:pPr>
            <a:r>
              <a:rPr lang="en-GB" sz="3200" b="1" dirty="0">
                <a:solidFill>
                  <a:srgbClr val="BFBFBF"/>
                </a:solidFill>
                <a:latin typeface="Arial" charset="0"/>
                <a:ea typeface="+mn-ea"/>
                <a:cs typeface="Arial" charset="0"/>
              </a:rPr>
              <a:t> </a:t>
            </a:r>
            <a:r>
              <a:rPr lang="en-GB" sz="2800" b="1" dirty="0">
                <a:solidFill>
                  <a:srgbClr val="BFBFBF"/>
                </a:solidFill>
                <a:latin typeface="Arial" charset="0"/>
                <a:ea typeface="+mn-ea"/>
                <a:cs typeface="Arial" charset="0"/>
              </a:rPr>
              <a:t>Online Delphi Consensus Exercise</a:t>
            </a:r>
          </a:p>
        </p:txBody>
      </p:sp>
      <p:sp>
        <p:nvSpPr>
          <p:cNvPr id="8" name="TextBox 7"/>
          <p:cNvSpPr txBox="1"/>
          <p:nvPr/>
        </p:nvSpPr>
        <p:spPr>
          <a:xfrm>
            <a:off x="899592" y="4728455"/>
            <a:ext cx="3168352" cy="1715865"/>
          </a:xfrm>
          <a:prstGeom prst="rect">
            <a:avLst/>
          </a:prstGeom>
          <a:solidFill>
            <a:srgbClr val="CCFFFF"/>
          </a:solidFill>
          <a:ln>
            <a:solidFill>
              <a:schemeClr val="tx2"/>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2:</a:t>
            </a:r>
          </a:p>
          <a:p>
            <a:pPr algn="ctr">
              <a:defRPr/>
            </a:pPr>
            <a:endParaRPr lang="en-GB" b="1">
              <a:latin typeface="Arial" charset="0"/>
              <a:ea typeface="+mn-ea"/>
              <a:cs typeface="Arial" charset="0"/>
            </a:endParaRPr>
          </a:p>
          <a:p>
            <a:pPr algn="ctr">
              <a:defRPr/>
            </a:pPr>
            <a:r>
              <a:rPr lang="en-GB" b="1">
                <a:latin typeface="Arial" charset="0"/>
                <a:ea typeface="+mn-ea"/>
                <a:cs typeface="Arial" charset="0"/>
              </a:rPr>
              <a:t>Pilot Coding</a:t>
            </a:r>
          </a:p>
          <a:p>
            <a:pPr algn="ctr">
              <a:defRPr/>
            </a:pPr>
            <a:endParaRPr lang="en-GB" b="1">
              <a:latin typeface="Arial" charset="0"/>
              <a:ea typeface="+mn-ea"/>
              <a:cs typeface="Arial" charset="0"/>
            </a:endParaRPr>
          </a:p>
          <a:p>
            <a:pPr algn="ctr">
              <a:defRPr/>
            </a:pPr>
            <a:endParaRPr lang="en-GB" b="1">
              <a:latin typeface="Arial" charset="0"/>
              <a:ea typeface="+mn-ea"/>
              <a:cs typeface="Arial" charset="0"/>
            </a:endParaRPr>
          </a:p>
          <a:p>
            <a:pPr algn="ctr">
              <a:defRPr/>
            </a:pPr>
            <a:endParaRPr lang="en-US">
              <a:latin typeface="Arial" charset="0"/>
              <a:ea typeface="+mn-ea"/>
              <a:cs typeface="Arial" charset="0"/>
            </a:endParaRPr>
          </a:p>
        </p:txBody>
      </p:sp>
      <p:sp>
        <p:nvSpPr>
          <p:cNvPr id="9" name="TextBox 8"/>
          <p:cNvSpPr txBox="1"/>
          <p:nvPr/>
        </p:nvSpPr>
        <p:spPr>
          <a:xfrm>
            <a:off x="4932040" y="4729006"/>
            <a:ext cx="3456384" cy="1709699"/>
          </a:xfrm>
          <a:prstGeom prst="rect">
            <a:avLst/>
          </a:prstGeom>
          <a:solidFill>
            <a:srgbClr val="CCFFFF"/>
          </a:solidFill>
          <a:ln>
            <a:solidFill>
              <a:schemeClr val="accent1"/>
            </a:solidFill>
          </a:ln>
          <a:scene3d>
            <a:camera prst="orthographicFront"/>
            <a:lightRig rig="threePt" dir="t"/>
          </a:scene3d>
          <a:sp3d>
            <a:bevelT/>
          </a:sp3d>
        </p:spPr>
        <p:txBody>
          <a:bodyPr>
            <a:spAutoFit/>
          </a:bodyPr>
          <a:lstStyle/>
          <a:p>
            <a:pPr algn="ctr">
              <a:defRPr/>
            </a:pPr>
            <a:r>
              <a:rPr lang="en-GB" b="1">
                <a:solidFill>
                  <a:srgbClr val="FF0000"/>
                </a:solidFill>
                <a:latin typeface="Arial" charset="0"/>
                <a:ea typeface="+mn-ea"/>
                <a:cs typeface="Arial" charset="0"/>
              </a:rPr>
              <a:t>Stage 3:</a:t>
            </a:r>
          </a:p>
          <a:p>
            <a:pPr algn="ctr">
              <a:defRPr/>
            </a:pPr>
            <a:endParaRPr lang="en-GB" b="1">
              <a:latin typeface="Arial" charset="0"/>
              <a:ea typeface="+mn-ea"/>
              <a:cs typeface="Arial" charset="0"/>
            </a:endParaRPr>
          </a:p>
          <a:p>
            <a:pPr algn="ctr">
              <a:defRPr/>
            </a:pPr>
            <a:r>
              <a:rPr lang="en-GB" b="1">
                <a:latin typeface="Arial" charset="0"/>
                <a:ea typeface="+mn-ea"/>
                <a:cs typeface="Arial" charset="0"/>
              </a:rPr>
              <a:t>Feedback from International Advisory Board  (IAB)</a:t>
            </a:r>
          </a:p>
          <a:p>
            <a:pPr>
              <a:defRPr/>
            </a:pPr>
            <a:endParaRPr lang="en-GB" b="1">
              <a:solidFill>
                <a:srgbClr val="FF0000"/>
              </a:solidFill>
              <a:latin typeface="Arial" charset="0"/>
              <a:ea typeface="+mn-ea"/>
              <a:cs typeface="Arial" charset="0"/>
            </a:endParaRPr>
          </a:p>
          <a:p>
            <a:pPr>
              <a:defRPr/>
            </a:pPr>
            <a:endParaRPr lang="en-US">
              <a:latin typeface="Arial" charset="0"/>
              <a:ea typeface="+mn-ea"/>
              <a:cs typeface="Arial" charset="0"/>
            </a:endParaRPr>
          </a:p>
        </p:txBody>
      </p:sp>
      <p:sp>
        <p:nvSpPr>
          <p:cNvPr id="24" name="Down Arrow 23"/>
          <p:cNvSpPr/>
          <p:nvPr/>
        </p:nvSpPr>
        <p:spPr>
          <a:xfrm>
            <a:off x="2124075" y="3141663"/>
            <a:ext cx="647700"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Down Arrow 25"/>
          <p:cNvSpPr/>
          <p:nvPr/>
        </p:nvSpPr>
        <p:spPr>
          <a:xfrm>
            <a:off x="6227763" y="3141663"/>
            <a:ext cx="557212" cy="1366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1457"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bwMode="auto">
          <a:noFill/>
          <a:ln>
            <a:miter lim="800000"/>
            <a:headEnd/>
            <a:tailEnd/>
          </a:ln>
        </p:spPr>
        <p:txBody>
          <a:bodyPr/>
          <a:lstStyle/>
          <a:p>
            <a:fld id="{A7B037A5-C483-4465-A73E-73E79DBD14A9}" type="slidenum">
              <a:rPr lang="en-US"/>
              <a:pPr/>
              <a:t>27</a:t>
            </a:fld>
            <a:endParaRPr lang="en-US"/>
          </a:p>
        </p:txBody>
      </p:sp>
      <p:sp>
        <p:nvSpPr>
          <p:cNvPr id="63490" name="Content Placeholder 5"/>
          <p:cNvSpPr>
            <a:spLocks noGrp="1"/>
          </p:cNvSpPr>
          <p:nvPr>
            <p:ph idx="1"/>
          </p:nvPr>
        </p:nvSpPr>
        <p:spPr>
          <a:xfrm>
            <a:off x="468313" y="1628775"/>
            <a:ext cx="8229600" cy="4525963"/>
          </a:xfrm>
        </p:spPr>
        <p:txBody>
          <a:bodyPr/>
          <a:lstStyle/>
          <a:p>
            <a:endParaRPr lang="en-GB" smtClean="0">
              <a:ea typeface="ＭＳ Ｐゴシック" charset="-128"/>
            </a:endParaRPr>
          </a:p>
        </p:txBody>
      </p:sp>
      <p:graphicFrame>
        <p:nvGraphicFramePr>
          <p:cNvPr id="23570" name="Group 18"/>
          <p:cNvGraphicFramePr>
            <a:graphicFrameLocks noGrp="1"/>
          </p:cNvGraphicFramePr>
          <p:nvPr/>
        </p:nvGraphicFramePr>
        <p:xfrm>
          <a:off x="2124075" y="2060575"/>
          <a:ext cx="5256213" cy="4148286"/>
        </p:xfrm>
        <a:graphic>
          <a:graphicData uri="http://schemas.openxmlformats.org/drawingml/2006/table">
            <a:tbl>
              <a:tblPr/>
              <a:tblGrid>
                <a:gridCol w="5256213"/>
              </a:tblGrid>
              <a:tr h="10603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cs typeface="Arial" charset="0"/>
                        </a:rPr>
                        <a:t> </a:t>
                      </a:r>
                      <a:r>
                        <a:rPr kumimoji="0" lang="en-GB" sz="2400" b="1" i="0" u="none" strike="noStrike" cap="none" normalizeH="0" baseline="0" dirty="0" smtClean="0">
                          <a:ln>
                            <a:noFill/>
                          </a:ln>
                          <a:solidFill>
                            <a:schemeClr val="tx1"/>
                          </a:solidFill>
                          <a:effectLst/>
                          <a:latin typeface="Calibri" pitchFamily="34" charset="0"/>
                          <a:cs typeface="Arial" charset="0"/>
                        </a:rPr>
                        <a:t>Post Delphi</a:t>
                      </a:r>
                      <a:r>
                        <a:rPr kumimoji="0" lang="en-GB" sz="1800" b="1" i="0" u="none" strike="noStrike" cap="none" normalizeH="0" baseline="0" dirty="0" smtClean="0">
                          <a:ln>
                            <a:noFill/>
                          </a:ln>
                          <a:solidFill>
                            <a:schemeClr val="tx1"/>
                          </a:solidFill>
                          <a:effectLst/>
                          <a:latin typeface="Calibri" pitchFamily="34" charset="0"/>
                          <a:cs typeface="Arial" charset="0"/>
                        </a:rPr>
                        <a:t>: </a:t>
                      </a:r>
                      <a:r>
                        <a:rPr kumimoji="0" lang="en-GB" sz="2400" b="1" i="0" u="none" strike="noStrike" cap="none" normalizeH="0" baseline="0" dirty="0" smtClean="0">
                          <a:ln>
                            <a:noFill/>
                          </a:ln>
                          <a:solidFill>
                            <a:schemeClr val="tx1"/>
                          </a:solidFill>
                          <a:effectLst/>
                          <a:latin typeface="Calibri" pitchFamily="34" charset="0"/>
                          <a:cs typeface="Arial" charset="0"/>
                        </a:rPr>
                        <a:t>84 BCTs</a:t>
                      </a:r>
                      <a:endParaRPr kumimoji="0" lang="en-US" sz="2400" b="1"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marL="102388" marR="102388" marT="45717" marB="45717" horzOverflow="overflow">
                    <a:lnL>
                      <a:noFill/>
                    </a:lnL>
                    <a:lnR>
                      <a:noFill/>
                    </a:lnR>
                    <a:lnT>
                      <a:noFill/>
                    </a:lnT>
                    <a:lnB>
                      <a:noFill/>
                    </a:lnB>
                    <a:lnTlToBr>
                      <a:noFill/>
                    </a:lnTlToBr>
                    <a:lnBlToTr>
                      <a:noFill/>
                    </a:lnBlToTr>
                    <a:noFill/>
                  </a:tcPr>
                </a:tc>
              </a:tr>
              <a:tr h="10762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0000"/>
                          </a:solidFill>
                          <a:effectLst/>
                          <a:latin typeface="Calibri" pitchFamily="34" charset="0"/>
                          <a:cs typeface="Arial" charset="0"/>
                        </a:rPr>
                        <a:t>5</a:t>
                      </a:r>
                      <a:r>
                        <a:rPr kumimoji="0" lang="en-GB" sz="2400" b="0" i="0" u="none" strike="noStrike" cap="none" normalizeH="0" baseline="0" dirty="0" smtClean="0">
                          <a:ln>
                            <a:noFill/>
                          </a:ln>
                          <a:solidFill>
                            <a:schemeClr val="tx1"/>
                          </a:solidFill>
                          <a:effectLst/>
                          <a:latin typeface="Calibri" pitchFamily="34" charset="0"/>
                          <a:cs typeface="Arial" charset="0"/>
                        </a:rPr>
                        <a:t>BCTs added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FF0000"/>
                          </a:solidFill>
                          <a:effectLst/>
                          <a:latin typeface="Calibri" pitchFamily="34" charset="0"/>
                          <a:cs typeface="Arial" charset="0"/>
                        </a:rPr>
                        <a:t> </a:t>
                      </a:r>
                      <a:r>
                        <a:rPr kumimoji="0" lang="en-GB" sz="2400" b="1" i="0" u="none" strike="noStrike" cap="none" normalizeH="0" baseline="0" dirty="0" smtClean="0">
                          <a:ln>
                            <a:noFill/>
                          </a:ln>
                          <a:solidFill>
                            <a:srgbClr val="FF0000"/>
                          </a:solidFill>
                          <a:effectLst/>
                          <a:latin typeface="Calibri" pitchFamily="34" charset="0"/>
                          <a:cs typeface="Arial" charset="0"/>
                        </a:rPr>
                        <a:t>30</a:t>
                      </a:r>
                      <a:r>
                        <a:rPr kumimoji="0" lang="en-GB" sz="2400" b="0" i="0" u="none" strike="noStrike" cap="none" normalizeH="0" baseline="0" dirty="0" smtClean="0">
                          <a:ln>
                            <a:noFill/>
                          </a:ln>
                          <a:solidFill>
                            <a:srgbClr val="FF0000"/>
                          </a:solidFill>
                          <a:effectLst/>
                          <a:latin typeface="Calibri" pitchFamily="34" charset="0"/>
                          <a:cs typeface="Arial" charset="0"/>
                        </a:rPr>
                        <a:t> </a:t>
                      </a:r>
                      <a:r>
                        <a:rPr kumimoji="0" lang="en-GB" sz="2400" b="0" i="0" u="none" strike="noStrike" cap="none" normalizeH="0" baseline="0" dirty="0" smtClean="0">
                          <a:ln>
                            <a:noFill/>
                          </a:ln>
                          <a:solidFill>
                            <a:schemeClr val="tx1"/>
                          </a:solidFill>
                          <a:effectLst/>
                          <a:latin typeface="Calibri" pitchFamily="34" charset="0"/>
                          <a:cs typeface="Arial" charset="0"/>
                        </a:rPr>
                        <a:t>definitions and </a:t>
                      </a:r>
                      <a:r>
                        <a:rPr kumimoji="0" lang="en-GB" sz="2400" b="1" i="0" u="none" strike="noStrike" cap="none" normalizeH="0" baseline="0" dirty="0" smtClean="0">
                          <a:ln>
                            <a:noFill/>
                          </a:ln>
                          <a:solidFill>
                            <a:srgbClr val="FF0000"/>
                          </a:solidFill>
                          <a:effectLst/>
                          <a:latin typeface="Calibri" pitchFamily="34" charset="0"/>
                          <a:cs typeface="Arial" charset="0"/>
                        </a:rPr>
                        <a:t>15</a:t>
                      </a:r>
                      <a:r>
                        <a:rPr kumimoji="0" lang="en-GB" sz="2400" b="0" i="0" u="none" strike="noStrike" cap="none" normalizeH="0" baseline="0" dirty="0" smtClean="0">
                          <a:ln>
                            <a:noFill/>
                          </a:ln>
                          <a:solidFill>
                            <a:schemeClr val="tx1"/>
                          </a:solidFill>
                          <a:effectLst/>
                          <a:latin typeface="Calibri" pitchFamily="34" charset="0"/>
                          <a:cs typeface="Arial" charset="0"/>
                        </a:rPr>
                        <a:t> labels amended</a:t>
                      </a:r>
                    </a:p>
                  </a:txBody>
                  <a:tcPr marL="102388" marR="102388" marT="45717" marB="45717" horzOverflow="overflow">
                    <a:lnL>
                      <a:noFill/>
                    </a:lnL>
                    <a:lnR>
                      <a:noFill/>
                    </a:lnR>
                    <a:lnT>
                      <a:noFill/>
                    </a:lnT>
                    <a:lnB>
                      <a:noFill/>
                    </a:lnB>
                    <a:lnTlToBr>
                      <a:noFill/>
                    </a:lnTlToBr>
                    <a:lnBlToTr>
                      <a:noFill/>
                    </a:lnBlToTr>
                    <a:solidFill>
                      <a:schemeClr val="accent1">
                        <a:alpha val="20000"/>
                      </a:schemeClr>
                    </a:solidFill>
                  </a:tcPr>
                </a:tc>
              </a:tr>
              <a:tr h="2011526">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18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18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en-GB" sz="18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GB" sz="2400" b="1" i="0" u="none" strike="noStrike" cap="none" normalizeH="0" baseline="0" dirty="0" smtClean="0">
                          <a:ln>
                            <a:noFill/>
                          </a:ln>
                          <a:solidFill>
                            <a:schemeClr val="tx1"/>
                          </a:solidFill>
                          <a:effectLst/>
                          <a:latin typeface="Calibri" pitchFamily="34" charset="0"/>
                          <a:cs typeface="Arial" charset="0"/>
                        </a:rPr>
                        <a:t>Post  stage 2 &amp; 3 </a:t>
                      </a:r>
                      <a:r>
                        <a:rPr kumimoji="0" lang="en-GB" sz="2400" b="0" i="0" u="none" strike="noStrike" cap="none" normalizeH="0" baseline="0" dirty="0" smtClean="0">
                          <a:ln>
                            <a:noFill/>
                          </a:ln>
                          <a:solidFill>
                            <a:schemeClr val="tx1"/>
                          </a:solidFill>
                          <a:effectLst/>
                          <a:latin typeface="Calibri" pitchFamily="34" charset="0"/>
                          <a:cs typeface="Arial" charset="0"/>
                        </a:rPr>
                        <a:t>: </a:t>
                      </a:r>
                      <a:r>
                        <a:rPr kumimoji="0" lang="en-GB" sz="3600" b="1" i="0" u="none" strike="noStrike" cap="none" normalizeH="0" baseline="0" dirty="0" smtClean="0">
                          <a:ln>
                            <a:noFill/>
                          </a:ln>
                          <a:solidFill>
                            <a:srgbClr val="FF0000"/>
                          </a:solidFill>
                          <a:effectLst/>
                          <a:latin typeface="Calibri" pitchFamily="34" charset="0"/>
                          <a:cs typeface="Arial" charset="0"/>
                        </a:rPr>
                        <a:t>89</a:t>
                      </a:r>
                      <a:r>
                        <a:rPr kumimoji="0" lang="en-GB" sz="3600" b="1" i="0" u="none" strike="noStrike" cap="none" normalizeH="0" baseline="0" dirty="0" smtClean="0">
                          <a:ln>
                            <a:noFill/>
                          </a:ln>
                          <a:solidFill>
                            <a:schemeClr val="tx1"/>
                          </a:solidFill>
                          <a:effectLst/>
                          <a:latin typeface="Calibri" pitchFamily="34" charset="0"/>
                          <a:cs typeface="Arial" charset="0"/>
                        </a:rPr>
                        <a:t> BCTs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marL="102388" marR="102388" marT="45717" marB="45717" horzOverflow="overflow">
                    <a:lnL>
                      <a:noFill/>
                    </a:lnL>
                    <a:lnR>
                      <a:noFill/>
                    </a:lnR>
                    <a:lnT>
                      <a:noFill/>
                    </a:lnT>
                    <a:lnB>
                      <a:noFill/>
                    </a:lnB>
                    <a:lnTlToBr>
                      <a:noFill/>
                    </a:lnTlToBr>
                    <a:lnBlToTr>
                      <a:noFill/>
                    </a:lnBlToTr>
                    <a:noFill/>
                  </a:tcPr>
                </a:tc>
              </a:tr>
            </a:tbl>
          </a:graphicData>
        </a:graphic>
      </p:graphicFrame>
      <p:cxnSp>
        <p:nvCxnSpPr>
          <p:cNvPr id="9" name="Straight Arrow Connector 8"/>
          <p:cNvCxnSpPr>
            <a:cxnSpLocks noChangeShapeType="1"/>
          </p:cNvCxnSpPr>
          <p:nvPr/>
        </p:nvCxnSpPr>
        <p:spPr bwMode="auto">
          <a:xfrm rot="5400000">
            <a:off x="4393406" y="2815432"/>
            <a:ext cx="358775" cy="1588"/>
          </a:xfrm>
          <a:prstGeom prst="straightConnector1">
            <a:avLst/>
          </a:prstGeom>
          <a:noFill/>
          <a:ln w="50800">
            <a:solidFill>
              <a:schemeClr val="accent2"/>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11" name="Straight Arrow Connector 10"/>
          <p:cNvCxnSpPr>
            <a:cxnSpLocks noChangeShapeType="1"/>
          </p:cNvCxnSpPr>
          <p:nvPr/>
        </p:nvCxnSpPr>
        <p:spPr bwMode="auto">
          <a:xfrm rot="5400000">
            <a:off x="4393406" y="4615657"/>
            <a:ext cx="358775" cy="1588"/>
          </a:xfrm>
          <a:prstGeom prst="straightConnector1">
            <a:avLst/>
          </a:prstGeom>
          <a:noFill/>
          <a:ln w="50800">
            <a:solidFill>
              <a:schemeClr val="accent2"/>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63497" name="Slide Number Placeholder 7"/>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6C62762-E3F7-4168-AAC4-6F4D74B1A534}" type="slidenum">
              <a:rPr lang="en-US" sz="1200">
                <a:solidFill>
                  <a:srgbClr val="898989"/>
                </a:solidFill>
              </a:rPr>
              <a:pPr algn="r"/>
              <a:t>27</a:t>
            </a:fld>
            <a:endParaRPr lang="en-US" sz="1200">
              <a:solidFill>
                <a:srgbClr val="898989"/>
              </a:solidFill>
            </a:endParaRPr>
          </a:p>
        </p:txBody>
      </p:sp>
      <p:pic>
        <p:nvPicPr>
          <p:cNvPr id="63498" name="Picture 4" descr="logo_draft"/>
          <p:cNvPicPr>
            <a:picLocks noChangeAspect="1" noChangeArrowheads="1"/>
          </p:cNvPicPr>
          <p:nvPr/>
        </p:nvPicPr>
        <p:blipFill>
          <a:blip r:embed="rId3" cstate="print"/>
          <a:srcRect/>
          <a:stretch>
            <a:fillRect/>
          </a:stretch>
        </p:blipFill>
        <p:spPr bwMode="auto">
          <a:xfrm>
            <a:off x="7164388" y="333375"/>
            <a:ext cx="1766887" cy="982663"/>
          </a:xfrm>
          <a:prstGeom prst="rect">
            <a:avLst/>
          </a:prstGeom>
          <a:noFill/>
          <a:ln w="9525">
            <a:noFill/>
            <a:miter lim="800000"/>
            <a:headEnd/>
            <a:tailEnd/>
          </a:ln>
        </p:spPr>
      </p:pic>
      <p:sp>
        <p:nvSpPr>
          <p:cNvPr id="63499" name="Title 1"/>
          <p:cNvSpPr>
            <a:spLocks noGrp="1"/>
          </p:cNvSpPr>
          <p:nvPr>
            <p:ph type="title"/>
          </p:nvPr>
        </p:nvSpPr>
        <p:spPr>
          <a:xfrm>
            <a:off x="611188" y="404813"/>
            <a:ext cx="6553200" cy="719137"/>
          </a:xfrm>
          <a:solidFill>
            <a:srgbClr val="CCFFFF"/>
          </a:solidFill>
        </p:spPr>
        <p:txBody>
          <a:bodyPr/>
          <a:lstStyle/>
          <a:p>
            <a:pPr algn="l"/>
            <a:r>
              <a:rPr lang="en-GB" sz="3600" b="1" smtClean="0">
                <a:ea typeface="ＭＳ Ｐゴシック" charset="-128"/>
              </a:rPr>
              <a:t/>
            </a:r>
            <a:br>
              <a:rPr lang="en-GB" sz="3600" b="1" smtClean="0">
                <a:ea typeface="ＭＳ Ｐゴシック" charset="-128"/>
              </a:rPr>
            </a:br>
            <a:r>
              <a:rPr lang="en-GB" sz="3200" b="1" smtClean="0">
                <a:ea typeface="ＭＳ Ｐゴシック" charset="-128"/>
              </a:rPr>
              <a:t>3</a:t>
            </a:r>
            <a:r>
              <a:rPr lang="en-GB" sz="3200" b="1" baseline="30000" smtClean="0">
                <a:ea typeface="ＭＳ Ｐゴシック" charset="-128"/>
              </a:rPr>
              <a:t>rd</a:t>
            </a:r>
            <a:r>
              <a:rPr lang="en-GB" sz="3200" b="1" smtClean="0">
                <a:ea typeface="ＭＳ Ｐゴシック" charset="-128"/>
              </a:rPr>
              <a:t> Refinement of Taxonomy </a:t>
            </a:r>
            <a:br>
              <a:rPr lang="en-GB" sz="3200" b="1" smtClean="0">
                <a:ea typeface="ＭＳ Ｐゴシック" charset="-128"/>
              </a:rPr>
            </a:br>
            <a:r>
              <a:rPr lang="en-GB" sz="3200" b="1" smtClean="0">
                <a:ea typeface="ＭＳ Ｐゴシック" charset="-128"/>
              </a:rPr>
              <a:t>Following Coding and IAB feedback</a:t>
            </a:r>
            <a:r>
              <a:rPr lang="en-US" sz="3600" smtClean="0">
                <a:ea typeface="ＭＳ Ｐゴシック" charset="-128"/>
              </a:rPr>
              <a:t/>
            </a:r>
            <a:br>
              <a:rPr lang="en-US" sz="3600" smtClean="0">
                <a:ea typeface="ＭＳ Ｐゴシック" charset="-128"/>
              </a:rPr>
            </a:br>
            <a:endParaRPr lang="en-US" sz="3600" b="1"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3570"/>
                                        </p:tgtEl>
                                        <p:attrNameLst>
                                          <p:attrName>style.visibility</p:attrName>
                                        </p:attrNameLst>
                                      </p:cBhvr>
                                      <p:to>
                                        <p:strVal val="visible"/>
                                      </p:to>
                                    </p:set>
                                    <p:animEffect transition="in" filter="box(in)">
                                      <p:cBhvr>
                                        <p:cTn id="7" dur="1000"/>
                                        <p:tgtEl>
                                          <p:spTgt spid="23570"/>
                                        </p:tgtEl>
                                      </p:cBhvr>
                                    </p:animEffect>
                                  </p:childTnLst>
                                </p:cTn>
                              </p:par>
                              <p:par>
                                <p:cTn id="8" presetID="4"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par>
                                <p:cTn id="11" presetID="4" presetClass="entr" presetSubtype="16"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bwMode="auto">
          <a:noFill/>
          <a:ln>
            <a:miter lim="800000"/>
            <a:headEnd/>
            <a:tailEnd/>
          </a:ln>
        </p:spPr>
        <p:txBody>
          <a:bodyPr/>
          <a:lstStyle/>
          <a:p>
            <a:fld id="{AB4E8452-E145-4ADB-A266-8F317B11CBDC}" type="slidenum">
              <a:rPr lang="en-US"/>
              <a:pPr/>
              <a:t>28</a:t>
            </a:fld>
            <a:endParaRPr lang="en-US"/>
          </a:p>
        </p:txBody>
      </p:sp>
      <p:sp>
        <p:nvSpPr>
          <p:cNvPr id="65538" name="Title 1"/>
          <p:cNvSpPr>
            <a:spLocks noGrp="1"/>
          </p:cNvSpPr>
          <p:nvPr>
            <p:ph type="title"/>
          </p:nvPr>
        </p:nvSpPr>
        <p:spPr>
          <a:xfrm>
            <a:off x="468313" y="260350"/>
            <a:ext cx="8229600" cy="720725"/>
          </a:xfrm>
          <a:solidFill>
            <a:srgbClr val="CCFFFF"/>
          </a:solidFill>
        </p:spPr>
        <p:txBody>
          <a:bodyPr/>
          <a:lstStyle/>
          <a:p>
            <a:pPr eaLnBrk="1" hangingPunct="1"/>
            <a:r>
              <a:rPr lang="en-GB" sz="4000" b="1" smtClean="0">
                <a:ea typeface="ＭＳ Ｐゴシック" charset="-128"/>
              </a:rPr>
              <a:t>Next Steps…</a:t>
            </a:r>
            <a:endParaRPr lang="en-US" sz="4000" b="1" smtClean="0">
              <a:ea typeface="ＭＳ Ｐゴシック" charset="-128"/>
            </a:endParaRPr>
          </a:p>
        </p:txBody>
      </p:sp>
      <p:sp>
        <p:nvSpPr>
          <p:cNvPr id="13315" name="Content Placeholder 2"/>
          <p:cNvSpPr>
            <a:spLocks noGrp="1"/>
          </p:cNvSpPr>
          <p:nvPr>
            <p:ph idx="1"/>
          </p:nvPr>
        </p:nvSpPr>
        <p:spPr>
          <a:ln>
            <a:solidFill>
              <a:schemeClr val="accent1">
                <a:lumMod val="20000"/>
                <a:lumOff val="80000"/>
              </a:schemeClr>
            </a:solidFill>
          </a:ln>
        </p:spPr>
        <p:txBody>
          <a:bodyPr>
            <a:normAutofit fontScale="92500" lnSpcReduction="10000"/>
          </a:bodyPr>
          <a:lstStyle/>
          <a:p>
            <a:pPr marL="609600" indent="-609600" eaLnBrk="1" hangingPunct="1">
              <a:lnSpc>
                <a:spcPct val="90000"/>
              </a:lnSpc>
              <a:buFontTx/>
              <a:buNone/>
              <a:tabLst>
                <a:tab pos="266700" algn="l"/>
              </a:tabLst>
              <a:defRPr/>
            </a:pPr>
            <a:r>
              <a:rPr lang="en-GB" b="1" dirty="0" smtClean="0">
                <a:ea typeface="+mn-ea"/>
              </a:rPr>
              <a:t>Phase 2:  Evaluate the taxonomy</a:t>
            </a:r>
          </a:p>
          <a:p>
            <a:pPr marL="609600" indent="-609600" eaLnBrk="1" hangingPunct="1">
              <a:lnSpc>
                <a:spcPct val="90000"/>
              </a:lnSpc>
              <a:buFontTx/>
              <a:buAutoNum type="arabicPeriod"/>
              <a:tabLst>
                <a:tab pos="266700" algn="l"/>
              </a:tabLst>
              <a:defRPr/>
            </a:pPr>
            <a:r>
              <a:rPr lang="en-GB" dirty="0" smtClean="0">
                <a:ea typeface="+mn-ea"/>
              </a:rPr>
              <a:t>Training coders to code published intervention reports: assess reliability</a:t>
            </a:r>
          </a:p>
          <a:p>
            <a:pPr marL="609600" indent="-609600" eaLnBrk="1" hangingPunct="1">
              <a:lnSpc>
                <a:spcPct val="90000"/>
              </a:lnSpc>
              <a:buFontTx/>
              <a:buAutoNum type="arabicPeriod"/>
              <a:tabLst>
                <a:tab pos="266700" algn="l"/>
              </a:tabLst>
              <a:defRPr/>
            </a:pPr>
            <a:r>
              <a:rPr lang="en-GB" dirty="0" smtClean="0">
                <a:ea typeface="+mn-ea"/>
              </a:rPr>
              <a:t>Using taxonomy to design interventions: assess added value re. clarity and </a:t>
            </a:r>
            <a:r>
              <a:rPr lang="en-GB" dirty="0" err="1" smtClean="0">
                <a:ea typeface="+mn-ea"/>
              </a:rPr>
              <a:t>replicability</a:t>
            </a:r>
            <a:endParaRPr lang="en-GB" dirty="0" smtClean="0">
              <a:ea typeface="+mn-ea"/>
            </a:endParaRPr>
          </a:p>
          <a:p>
            <a:pPr marL="609600" indent="-609600" eaLnBrk="1" hangingPunct="1">
              <a:lnSpc>
                <a:spcPct val="90000"/>
              </a:lnSpc>
              <a:buFontTx/>
              <a:buAutoNum type="arabicPeriod"/>
              <a:tabLst>
                <a:tab pos="266700" algn="l"/>
              </a:tabLst>
              <a:defRPr/>
            </a:pPr>
            <a:endParaRPr lang="en-GB" dirty="0" smtClean="0">
              <a:ea typeface="+mn-ea"/>
            </a:endParaRPr>
          </a:p>
          <a:p>
            <a:pPr marL="609600" indent="-609600" eaLnBrk="1" hangingPunct="1">
              <a:lnSpc>
                <a:spcPct val="90000"/>
              </a:lnSpc>
              <a:buFontTx/>
              <a:buNone/>
              <a:tabLst>
                <a:tab pos="266700" algn="l"/>
              </a:tabLst>
              <a:defRPr/>
            </a:pPr>
            <a:r>
              <a:rPr lang="en-GB" b="1" dirty="0" smtClean="0">
                <a:ea typeface="+mn-ea"/>
              </a:rPr>
              <a:t>Phase 3: Disseminate the prototype taxonomy</a:t>
            </a:r>
            <a:r>
              <a:rPr lang="en-GB" dirty="0" smtClean="0">
                <a:ea typeface="+mn-ea"/>
              </a:rPr>
              <a:t> </a:t>
            </a:r>
          </a:p>
          <a:p>
            <a:pPr marL="609600" indent="-609600" eaLnBrk="1" hangingPunct="1">
              <a:lnSpc>
                <a:spcPct val="90000"/>
              </a:lnSpc>
              <a:buFontTx/>
              <a:buNone/>
              <a:tabLst>
                <a:tab pos="266700" algn="l"/>
              </a:tabLst>
              <a:defRPr/>
            </a:pPr>
            <a:r>
              <a:rPr lang="en-GB" dirty="0" smtClean="0">
                <a:ea typeface="+mn-ea"/>
              </a:rPr>
              <a:t> 1.   Create a web-based users resource and basis for further development, guided by an international consortium</a:t>
            </a:r>
            <a:endParaRPr lang="en-US" dirty="0" smtClean="0">
              <a:ea typeface="+mn-ea"/>
            </a:endParaRPr>
          </a:p>
        </p:txBody>
      </p:sp>
      <p:sp>
        <p:nvSpPr>
          <p:cNvPr id="5" name="Down Arrow 4"/>
          <p:cNvSpPr/>
          <p:nvPr/>
        </p:nvSpPr>
        <p:spPr>
          <a:xfrm>
            <a:off x="4140200" y="3644900"/>
            <a:ext cx="642938" cy="57626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541"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0653839-CFCD-4E6F-9FCF-87497772FD25}" type="slidenum">
              <a:rPr lang="en-US" sz="1200">
                <a:solidFill>
                  <a:srgbClr val="898989"/>
                </a:solidFill>
              </a:rPr>
              <a:pPr algn="r"/>
              <a:t>28</a:t>
            </a:fld>
            <a:endParaRPr lang="en-US" sz="1200">
              <a:solidFill>
                <a:srgbClr val="898989"/>
              </a:solidFill>
            </a:endParaRPr>
          </a:p>
        </p:txBody>
      </p:sp>
      <p:pic>
        <p:nvPicPr>
          <p:cNvPr id="65542"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5"/>
          <p:cNvSpPr>
            <a:spLocks noGrp="1"/>
          </p:cNvSpPr>
          <p:nvPr>
            <p:ph type="sldNum" sz="quarter" idx="12"/>
          </p:nvPr>
        </p:nvSpPr>
        <p:spPr bwMode="auto">
          <a:noFill/>
          <a:ln>
            <a:miter lim="800000"/>
            <a:headEnd/>
            <a:tailEnd/>
          </a:ln>
        </p:spPr>
        <p:txBody>
          <a:bodyPr/>
          <a:lstStyle/>
          <a:p>
            <a:fld id="{D103AEF8-9DB0-4D51-AB03-2B881F150AD9}" type="slidenum">
              <a:rPr lang="en-US"/>
              <a:pPr/>
              <a:t>29</a:t>
            </a:fld>
            <a:endParaRPr lang="en-US"/>
          </a:p>
        </p:txBody>
      </p:sp>
      <p:sp>
        <p:nvSpPr>
          <p:cNvPr id="67586" name="Title 1"/>
          <p:cNvSpPr>
            <a:spLocks noGrp="1"/>
          </p:cNvSpPr>
          <p:nvPr>
            <p:ph type="title"/>
          </p:nvPr>
        </p:nvSpPr>
        <p:spPr>
          <a:xfrm>
            <a:off x="395288" y="549275"/>
            <a:ext cx="6696075" cy="576263"/>
          </a:xfrm>
          <a:solidFill>
            <a:srgbClr val="CCFFFF"/>
          </a:solidFill>
        </p:spPr>
        <p:txBody>
          <a:bodyPr/>
          <a:lstStyle/>
          <a:p>
            <a:pPr eaLnBrk="1" hangingPunct="1"/>
            <a:r>
              <a:rPr lang="en-GB" b="1" smtClean="0">
                <a:ea typeface="ＭＳ Ｐゴシック" charset="-128"/>
              </a:rPr>
              <a:t>For More Information …</a:t>
            </a:r>
            <a:endParaRPr lang="en-US" b="1" smtClean="0">
              <a:ea typeface="ＭＳ Ｐゴシック" charset="-128"/>
            </a:endParaRPr>
          </a:p>
        </p:txBody>
      </p:sp>
      <p:sp>
        <p:nvSpPr>
          <p:cNvPr id="67587" name="Content Placeholder 2"/>
          <p:cNvSpPr>
            <a:spLocks noGrp="1"/>
          </p:cNvSpPr>
          <p:nvPr>
            <p:ph idx="1"/>
          </p:nvPr>
        </p:nvSpPr>
        <p:spPr/>
        <p:txBody>
          <a:bodyPr/>
          <a:lstStyle/>
          <a:p>
            <a:pPr algn="ctr" eaLnBrk="1" hangingPunct="1">
              <a:buFont typeface="Arial" pitchFamily="34" charset="0"/>
              <a:buNone/>
            </a:pPr>
            <a:endParaRPr lang="en-GB" dirty="0" smtClean="0">
              <a:ea typeface="ＭＳ Ｐゴシック" charset="-128"/>
              <a:hlinkClick r:id="rId3"/>
            </a:endParaRPr>
          </a:p>
          <a:p>
            <a:pPr algn="ctr" eaLnBrk="1" hangingPunct="1">
              <a:buFont typeface="Arial" pitchFamily="34" charset="0"/>
              <a:buNone/>
            </a:pPr>
            <a:r>
              <a:rPr lang="en-GB" sz="3600" dirty="0" smtClean="0">
                <a:ea typeface="ＭＳ Ｐゴシック" charset="-128"/>
                <a:hlinkClick r:id="rId3"/>
              </a:rPr>
              <a:t>Email BCTTaxonomy@ucl.ac.uk</a:t>
            </a:r>
            <a:r>
              <a:rPr lang="en-GB" sz="3600" dirty="0" smtClean="0">
                <a:ea typeface="ＭＳ Ｐゴシック" charset="-128"/>
              </a:rPr>
              <a:t> </a:t>
            </a:r>
          </a:p>
          <a:p>
            <a:pPr algn="ctr" eaLnBrk="1" hangingPunct="1">
              <a:buFont typeface="Arial" pitchFamily="34" charset="0"/>
              <a:buNone/>
            </a:pPr>
            <a:endParaRPr lang="en-GB" dirty="0" smtClean="0">
              <a:ea typeface="ＭＳ Ｐゴシック" charset="-128"/>
            </a:endParaRPr>
          </a:p>
          <a:p>
            <a:pPr algn="ctr" eaLnBrk="1" hangingPunct="1">
              <a:buFont typeface="Arial" pitchFamily="34" charset="0"/>
              <a:buNone/>
            </a:pPr>
            <a:r>
              <a:rPr lang="en-GB" dirty="0" smtClean="0">
                <a:ea typeface="ＭＳ Ｐゴシック" charset="-128"/>
              </a:rPr>
              <a:t>Michie et al (2011) </a:t>
            </a:r>
            <a:r>
              <a:rPr lang="en-GB" i="1" dirty="0" smtClean="0">
                <a:ea typeface="ＭＳ Ｐゴシック" charset="-128"/>
              </a:rPr>
              <a:t>Implementation Science</a:t>
            </a:r>
          </a:p>
          <a:p>
            <a:pPr algn="ctr" eaLnBrk="1" hangingPunct="1">
              <a:buFont typeface="Arial" pitchFamily="34" charset="0"/>
              <a:buNone/>
            </a:pPr>
            <a:endParaRPr lang="en-GB" sz="2800" u="sng" dirty="0" smtClean="0">
              <a:ea typeface="ＭＳ Ｐゴシック" charset="-128"/>
            </a:endParaRPr>
          </a:p>
          <a:p>
            <a:pPr algn="ctr" eaLnBrk="1" hangingPunct="1">
              <a:buFont typeface="Arial" pitchFamily="34" charset="0"/>
              <a:buNone/>
            </a:pPr>
            <a:r>
              <a:rPr lang="en-GB" sz="2800" u="sng" smtClean="0">
                <a:ea typeface="ＭＳ Ｐゴシック" charset="-128"/>
                <a:hlinkClick r:id="rId4"/>
              </a:rPr>
              <a:t>http://</a:t>
            </a:r>
            <a:r>
              <a:rPr lang="en-GB" sz="2800" u="sng" smtClean="0">
                <a:ea typeface="ＭＳ Ｐゴシック" charset="-128"/>
                <a:hlinkClick r:id="rId4"/>
              </a:rPr>
              <a:t>www.ucl.ac.uk/health-psychology/BCTtaxonomy</a:t>
            </a:r>
            <a:r>
              <a:rPr lang="en-GB" sz="2800" smtClean="0">
                <a:ea typeface="ＭＳ Ｐゴシック" charset="-128"/>
              </a:rPr>
              <a:t> </a:t>
            </a:r>
            <a:endParaRPr lang="en-US" sz="2800" dirty="0" smtClean="0">
              <a:ea typeface="ＭＳ Ｐゴシック" charset="-128"/>
            </a:endParaRPr>
          </a:p>
          <a:p>
            <a:pPr algn="ctr" eaLnBrk="1" hangingPunct="1">
              <a:buFont typeface="Arial" pitchFamily="34" charset="0"/>
              <a:buNone/>
            </a:pPr>
            <a:endParaRPr lang="en-GB" dirty="0" smtClean="0">
              <a:ea typeface="ＭＳ Ｐゴシック" charset="-128"/>
            </a:endParaRPr>
          </a:p>
          <a:p>
            <a:pPr eaLnBrk="1" hangingPunct="1"/>
            <a:endParaRPr lang="en-US" dirty="0" smtClean="0">
              <a:ea typeface="ＭＳ Ｐゴシック" charset="-128"/>
            </a:endParaRPr>
          </a:p>
        </p:txBody>
      </p:sp>
      <p:pic>
        <p:nvPicPr>
          <p:cNvPr id="67588" name="Picture 49" descr="C:\Users\Michelle\AppData\Local\Microsoft\Windows\Temporary Internet Files\Low\Content.IE5\XNTP2WTO\mrc[2].jpg"/>
          <p:cNvPicPr>
            <a:picLocks noChangeAspect="1" noChangeArrowheads="1"/>
          </p:cNvPicPr>
          <p:nvPr/>
        </p:nvPicPr>
        <p:blipFill>
          <a:blip r:embed="rId5" cstate="print"/>
          <a:srcRect/>
          <a:stretch>
            <a:fillRect/>
          </a:stretch>
        </p:blipFill>
        <p:spPr bwMode="auto">
          <a:xfrm>
            <a:off x="3708400" y="5445125"/>
            <a:ext cx="2087563" cy="1100138"/>
          </a:xfrm>
          <a:prstGeom prst="rect">
            <a:avLst/>
          </a:prstGeom>
          <a:noFill/>
          <a:ln w="9525">
            <a:noFill/>
            <a:miter lim="800000"/>
            <a:headEnd/>
            <a:tailEnd/>
          </a:ln>
        </p:spPr>
      </p:pic>
      <p:sp>
        <p:nvSpPr>
          <p:cNvPr id="67589"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DF4C779-E95F-402F-B1AA-5EBED792A9AE}" type="slidenum">
              <a:rPr lang="en-US" sz="1200">
                <a:solidFill>
                  <a:srgbClr val="898989"/>
                </a:solidFill>
              </a:rPr>
              <a:pPr algn="r"/>
              <a:t>29</a:t>
            </a:fld>
            <a:endParaRPr lang="en-US" sz="1200">
              <a:solidFill>
                <a:srgbClr val="898989"/>
              </a:solidFill>
            </a:endParaRPr>
          </a:p>
        </p:txBody>
      </p:sp>
      <p:pic>
        <p:nvPicPr>
          <p:cNvPr id="67590" name="Picture 4" descr="logo_draft"/>
          <p:cNvPicPr>
            <a:picLocks noChangeAspect="1" noChangeArrowheads="1"/>
          </p:cNvPicPr>
          <p:nvPr/>
        </p:nvPicPr>
        <p:blipFill>
          <a:blip r:embed="rId6"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bwMode="auto">
          <a:noFill/>
          <a:ln>
            <a:miter lim="800000"/>
            <a:headEnd/>
            <a:tailEnd/>
          </a:ln>
        </p:spPr>
        <p:txBody>
          <a:bodyPr/>
          <a:lstStyle/>
          <a:p>
            <a:fld id="{DE01431E-F299-40AB-B350-A8F98E75FA8D}" type="slidenum">
              <a:rPr lang="en-US"/>
              <a:pPr/>
              <a:t>3</a:t>
            </a:fld>
            <a:endParaRPr lang="en-US"/>
          </a:p>
        </p:txBody>
      </p:sp>
      <p:sp>
        <p:nvSpPr>
          <p:cNvPr id="19458" name="Title 1"/>
          <p:cNvSpPr>
            <a:spLocks noGrp="1"/>
          </p:cNvSpPr>
          <p:nvPr>
            <p:ph type="title"/>
          </p:nvPr>
        </p:nvSpPr>
        <p:spPr>
          <a:xfrm>
            <a:off x="457200" y="274638"/>
            <a:ext cx="8229600" cy="720725"/>
          </a:xfrm>
          <a:solidFill>
            <a:srgbClr val="CCFFFF"/>
          </a:solidFill>
        </p:spPr>
        <p:txBody>
          <a:bodyPr/>
          <a:lstStyle/>
          <a:p>
            <a:pPr eaLnBrk="1" hangingPunct="1"/>
            <a:r>
              <a:rPr lang="en-GB" smtClean="0">
                <a:ea typeface="ＭＳ Ｐゴシック" charset="-128"/>
              </a:rPr>
              <a:t>Aim</a:t>
            </a:r>
            <a:endParaRPr lang="en-US" smtClean="0">
              <a:ea typeface="ＭＳ Ｐゴシック" charset="-128"/>
            </a:endParaRPr>
          </a:p>
        </p:txBody>
      </p:sp>
      <p:sp>
        <p:nvSpPr>
          <p:cNvPr id="19459" name="Content Placeholder 2"/>
          <p:cNvSpPr>
            <a:spLocks noGrp="1"/>
          </p:cNvSpPr>
          <p:nvPr>
            <p:ph idx="1"/>
          </p:nvPr>
        </p:nvSpPr>
        <p:spPr>
          <a:xfrm>
            <a:off x="457200" y="2060575"/>
            <a:ext cx="8229600" cy="4065588"/>
          </a:xfrm>
        </p:spPr>
        <p:txBody>
          <a:bodyPr/>
          <a:lstStyle/>
          <a:p>
            <a:pPr marL="609600" indent="-609600" algn="ctr" eaLnBrk="1" hangingPunct="1">
              <a:buFontTx/>
              <a:buNone/>
            </a:pPr>
            <a:r>
              <a:rPr lang="en-US" smtClean="0">
                <a:ea typeface="ＭＳ Ｐゴシック" charset="-128"/>
              </a:rPr>
              <a:t>To develop a taxonomy (hierarchically structured list) of BCTs that is useful to intervention researchers and designers across </a:t>
            </a:r>
            <a:r>
              <a:rPr lang="en-US" b="1" smtClean="0">
                <a:ea typeface="ＭＳ Ｐゴシック" charset="-128"/>
              </a:rPr>
              <a:t>disciplines</a:t>
            </a:r>
            <a:r>
              <a:rPr lang="en-US" smtClean="0">
                <a:ea typeface="ＭＳ Ｐゴシック" charset="-128"/>
              </a:rPr>
              <a:t>, </a:t>
            </a:r>
            <a:r>
              <a:rPr lang="en-US" b="1" smtClean="0">
                <a:ea typeface="ＭＳ Ｐゴシック" charset="-128"/>
              </a:rPr>
              <a:t>health domains</a:t>
            </a:r>
            <a:r>
              <a:rPr lang="en-US" smtClean="0">
                <a:ea typeface="ＭＳ Ｐゴシック" charset="-128"/>
              </a:rPr>
              <a:t> and </a:t>
            </a:r>
            <a:r>
              <a:rPr lang="en-US" b="1" smtClean="0">
                <a:ea typeface="ＭＳ Ｐゴシック" charset="-128"/>
              </a:rPr>
              <a:t>countries</a:t>
            </a:r>
          </a:p>
          <a:p>
            <a:pPr marL="609600" indent="-609600" algn="ctr" eaLnBrk="1" hangingPunct="1">
              <a:buFontTx/>
              <a:buNone/>
            </a:pPr>
            <a:endParaRPr lang="en-US" smtClean="0">
              <a:ea typeface="ＭＳ Ｐゴシック" charset="-128"/>
            </a:endParaRPr>
          </a:p>
        </p:txBody>
      </p:sp>
      <p:sp>
        <p:nvSpPr>
          <p:cNvPr id="19460"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31777DF4-01AA-488D-B746-3A218F139351}" type="slidenum">
              <a:rPr lang="en-US" sz="1200">
                <a:solidFill>
                  <a:srgbClr val="898989"/>
                </a:solidFill>
              </a:rPr>
              <a:pPr algn="r"/>
              <a:t>3</a:t>
            </a:fld>
            <a:endParaRPr lang="en-US" sz="1200">
              <a:solidFill>
                <a:srgbClr val="898989"/>
              </a:solidFill>
            </a:endParaRPr>
          </a:p>
        </p:txBody>
      </p:sp>
      <p:sp>
        <p:nvSpPr>
          <p:cNvPr id="19461" name="Title 1"/>
          <p:cNvSpPr>
            <a:spLocks/>
          </p:cNvSpPr>
          <p:nvPr/>
        </p:nvSpPr>
        <p:spPr bwMode="auto">
          <a:xfrm>
            <a:off x="468313" y="260350"/>
            <a:ext cx="8229600" cy="720725"/>
          </a:xfrm>
          <a:prstGeom prst="rect">
            <a:avLst/>
          </a:prstGeom>
          <a:solidFill>
            <a:srgbClr val="CCFFFF"/>
          </a:solidFill>
          <a:ln w="9525">
            <a:noFill/>
            <a:miter lim="800000"/>
            <a:headEnd/>
            <a:tailEnd/>
          </a:ln>
        </p:spPr>
        <p:txBody>
          <a:bodyPr anchor="ctr"/>
          <a:lstStyle/>
          <a:p>
            <a:pPr algn="ctr"/>
            <a:r>
              <a:rPr lang="en-GB" sz="4400" b="1">
                <a:latin typeface="Calibri" pitchFamily="34" charset="0"/>
              </a:rPr>
              <a:t>Aim</a:t>
            </a:r>
            <a:endParaRPr lang="en-US" sz="4400" b="1">
              <a:latin typeface="Calibri" pitchFamily="34" charset="0"/>
            </a:endParaRPr>
          </a:p>
        </p:txBody>
      </p:sp>
      <p:pic>
        <p:nvPicPr>
          <p:cNvPr id="19462"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bwMode="auto">
          <a:noFill/>
          <a:ln>
            <a:miter lim="800000"/>
            <a:headEnd/>
            <a:tailEnd/>
          </a:ln>
        </p:spPr>
        <p:txBody>
          <a:bodyPr/>
          <a:lstStyle/>
          <a:p>
            <a:fld id="{BFFE64E3-7FC6-45C2-A2DB-F31A2EF8268C}" type="slidenum">
              <a:rPr lang="en-US"/>
              <a:pPr/>
              <a:t>4</a:t>
            </a:fld>
            <a:endParaRPr lang="en-US"/>
          </a:p>
        </p:txBody>
      </p:sp>
      <p:sp>
        <p:nvSpPr>
          <p:cNvPr id="3074" name="Title 1"/>
          <p:cNvSpPr>
            <a:spLocks noGrp="1"/>
          </p:cNvSpPr>
          <p:nvPr>
            <p:ph type="title"/>
          </p:nvPr>
        </p:nvSpPr>
        <p:spPr>
          <a:xfrm>
            <a:off x="323850" y="260350"/>
            <a:ext cx="8229600" cy="719138"/>
          </a:xfrm>
          <a:solidFill>
            <a:srgbClr val="CCFFFF"/>
          </a:solidFill>
        </p:spPr>
        <p:txBody>
          <a:bodyPr>
            <a:normAutofit fontScale="90000"/>
          </a:bodyPr>
          <a:lstStyle/>
          <a:p>
            <a:pPr eaLnBrk="1" hangingPunct="1">
              <a:defRPr/>
            </a:pPr>
            <a:r>
              <a:rPr lang="en-US" sz="4000" dirty="0" smtClean="0">
                <a:ea typeface="+mj-ea"/>
              </a:rPr>
              <a:t/>
            </a:r>
            <a:br>
              <a:rPr lang="en-US" sz="4000" dirty="0" smtClean="0">
                <a:ea typeface="+mj-ea"/>
              </a:rPr>
            </a:br>
            <a:r>
              <a:rPr lang="en-US" sz="4000" b="1" dirty="0" smtClean="0">
                <a:ea typeface="+mj-ea"/>
              </a:rPr>
              <a:t>Published Protocol</a:t>
            </a:r>
            <a:r>
              <a:rPr lang="en-US" sz="3600" b="1" dirty="0" smtClean="0">
                <a:solidFill>
                  <a:schemeClr val="hlink"/>
                </a:solidFill>
                <a:ea typeface="+mj-ea"/>
              </a:rPr>
              <a:t/>
            </a:r>
            <a:br>
              <a:rPr lang="en-US" sz="3600" b="1" dirty="0" smtClean="0">
                <a:solidFill>
                  <a:schemeClr val="hlink"/>
                </a:solidFill>
                <a:ea typeface="+mj-ea"/>
              </a:rPr>
            </a:br>
            <a:endParaRPr lang="en-GB" sz="4000" b="1" dirty="0" smtClean="0">
              <a:ea typeface="+mj-ea"/>
            </a:endParaRPr>
          </a:p>
        </p:txBody>
      </p:sp>
      <p:sp>
        <p:nvSpPr>
          <p:cNvPr id="21507" name="Content Placeholder 2"/>
          <p:cNvSpPr>
            <a:spLocks noGrp="1"/>
          </p:cNvSpPr>
          <p:nvPr>
            <p:ph idx="1"/>
          </p:nvPr>
        </p:nvSpPr>
        <p:spPr/>
        <p:txBody>
          <a:bodyPr/>
          <a:lstStyle/>
          <a:p>
            <a:pPr marL="514350" indent="-514350" algn="ctr" eaLnBrk="1" hangingPunct="1">
              <a:buFont typeface="Arial" pitchFamily="34" charset="0"/>
              <a:buNone/>
            </a:pPr>
            <a:endParaRPr lang="en-GB" smtClean="0">
              <a:ea typeface="ＭＳ Ｐゴシック" charset="-128"/>
            </a:endParaRPr>
          </a:p>
          <a:p>
            <a:pPr marL="514350" indent="-514350" eaLnBrk="1" hangingPunct="1">
              <a:buFont typeface="Arial" pitchFamily="34" charset="0"/>
              <a:buNone/>
            </a:pPr>
            <a:endParaRPr lang="en-GB" sz="3600" smtClean="0">
              <a:ea typeface="ＭＳ Ｐゴシック" charset="-128"/>
            </a:endParaRPr>
          </a:p>
        </p:txBody>
      </p:sp>
      <p:sp>
        <p:nvSpPr>
          <p:cNvPr id="21508"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924DD63-F619-44C3-BA31-B385E2DE25E4}" type="slidenum">
              <a:rPr lang="en-US" sz="1200">
                <a:solidFill>
                  <a:srgbClr val="898989"/>
                </a:solidFill>
              </a:rPr>
              <a:pPr algn="r"/>
              <a:t>4</a:t>
            </a:fld>
            <a:endParaRPr lang="en-US" sz="1200">
              <a:solidFill>
                <a:srgbClr val="898989"/>
              </a:solidFill>
            </a:endParaRPr>
          </a:p>
        </p:txBody>
      </p:sp>
      <p:pic>
        <p:nvPicPr>
          <p:cNvPr id="21509"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pic>
        <p:nvPicPr>
          <p:cNvPr id="21510" name="Picture 7"/>
          <p:cNvPicPr>
            <a:picLocks noChangeAspect="1" noChangeArrowheads="1"/>
          </p:cNvPicPr>
          <p:nvPr/>
        </p:nvPicPr>
        <p:blipFill>
          <a:blip r:embed="rId4" cstate="print"/>
          <a:srcRect/>
          <a:stretch>
            <a:fillRect/>
          </a:stretch>
        </p:blipFill>
        <p:spPr bwMode="auto">
          <a:xfrm>
            <a:off x="250825" y="2060575"/>
            <a:ext cx="8893175" cy="357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bwMode="auto">
          <a:noFill/>
          <a:ln>
            <a:miter lim="800000"/>
            <a:headEnd/>
            <a:tailEnd/>
          </a:ln>
        </p:spPr>
        <p:txBody>
          <a:bodyPr/>
          <a:lstStyle/>
          <a:p>
            <a:fld id="{98197910-6365-46D5-A108-6B0888302402}" type="slidenum">
              <a:rPr lang="en-US"/>
              <a:pPr/>
              <a:t>5</a:t>
            </a:fld>
            <a:endParaRPr lang="en-US"/>
          </a:p>
        </p:txBody>
      </p:sp>
      <p:sp>
        <p:nvSpPr>
          <p:cNvPr id="3074" name="Title 1"/>
          <p:cNvSpPr>
            <a:spLocks noGrp="1"/>
          </p:cNvSpPr>
          <p:nvPr>
            <p:ph type="title" idx="4294967295"/>
          </p:nvPr>
        </p:nvSpPr>
        <p:spPr>
          <a:xfrm>
            <a:off x="468313" y="333375"/>
            <a:ext cx="8229600" cy="719138"/>
          </a:xfrm>
          <a:solidFill>
            <a:srgbClr val="CCFFFF"/>
          </a:solidFill>
        </p:spPr>
        <p:txBody>
          <a:bodyPr>
            <a:normAutofit fontScale="90000"/>
          </a:bodyPr>
          <a:lstStyle/>
          <a:p>
            <a:pPr eaLnBrk="1" hangingPunct="1">
              <a:defRPr/>
            </a:pPr>
            <a:r>
              <a:rPr lang="en-US" sz="4000" smtClean="0">
                <a:ea typeface="+mj-ea"/>
              </a:rPr>
              <a:t/>
            </a:r>
            <a:br>
              <a:rPr lang="en-US" sz="4000" smtClean="0">
                <a:ea typeface="+mj-ea"/>
              </a:rPr>
            </a:br>
            <a:r>
              <a:rPr lang="en-US" sz="4000" b="1" smtClean="0">
                <a:ea typeface="+mj-ea"/>
              </a:rPr>
              <a:t>This Talk</a:t>
            </a:r>
            <a:r>
              <a:rPr lang="en-US" sz="3600" b="1" smtClean="0">
                <a:solidFill>
                  <a:schemeClr val="hlink"/>
                </a:solidFill>
                <a:ea typeface="+mj-ea"/>
              </a:rPr>
              <a:t/>
            </a:r>
            <a:br>
              <a:rPr lang="en-US" sz="3600" b="1" smtClean="0">
                <a:solidFill>
                  <a:schemeClr val="hlink"/>
                </a:solidFill>
                <a:ea typeface="+mj-ea"/>
              </a:rPr>
            </a:br>
            <a:endParaRPr lang="en-GB" sz="4000" smtClean="0">
              <a:ea typeface="+mj-ea"/>
            </a:endParaRPr>
          </a:p>
        </p:txBody>
      </p:sp>
      <p:sp>
        <p:nvSpPr>
          <p:cNvPr id="23555" name="Content Placeholder 2"/>
          <p:cNvSpPr>
            <a:spLocks noGrp="1"/>
          </p:cNvSpPr>
          <p:nvPr>
            <p:ph idx="4294967295"/>
          </p:nvPr>
        </p:nvSpPr>
        <p:spPr/>
        <p:txBody>
          <a:bodyPr/>
          <a:lstStyle/>
          <a:p>
            <a:pPr marL="514350" indent="-514350" algn="ctr" eaLnBrk="1" hangingPunct="1">
              <a:buFont typeface="Arial" pitchFamily="34" charset="0"/>
              <a:buNone/>
            </a:pPr>
            <a:endParaRPr lang="en-GB" smtClean="0">
              <a:ea typeface="ＭＳ Ｐゴシック" charset="-128"/>
            </a:endParaRPr>
          </a:p>
          <a:p>
            <a:pPr marL="514350" indent="-514350" algn="ctr" eaLnBrk="1" hangingPunct="1">
              <a:buFont typeface="Calibri" pitchFamily="34" charset="0"/>
              <a:buAutoNum type="arabicPeriod"/>
            </a:pPr>
            <a:r>
              <a:rPr lang="en-GB" sz="3600" smtClean="0">
                <a:ea typeface="ＭＳ Ｐゴシック" charset="-128"/>
              </a:rPr>
              <a:t>Background</a:t>
            </a:r>
          </a:p>
          <a:p>
            <a:pPr marL="514350" indent="-514350" algn="ctr" eaLnBrk="1" hangingPunct="1">
              <a:buFont typeface="Arial" pitchFamily="34" charset="0"/>
              <a:buNone/>
            </a:pPr>
            <a:endParaRPr lang="en-GB" sz="3600" smtClean="0">
              <a:ea typeface="ＭＳ Ｐゴシック" charset="-128"/>
            </a:endParaRPr>
          </a:p>
          <a:p>
            <a:pPr marL="514350" indent="-514350" algn="ctr" eaLnBrk="1" hangingPunct="1">
              <a:buFont typeface="Arial" pitchFamily="34" charset="0"/>
              <a:buNone/>
            </a:pPr>
            <a:r>
              <a:rPr lang="en-GB" sz="3600" smtClean="0">
                <a:ea typeface="ＭＳ Ｐゴシック" charset="-128"/>
              </a:rPr>
              <a:t>2.  Developing the Taxonomy</a:t>
            </a:r>
          </a:p>
          <a:p>
            <a:pPr marL="514350" indent="-514350" algn="ctr" eaLnBrk="1" hangingPunct="1">
              <a:buFont typeface="Arial" pitchFamily="34" charset="0"/>
              <a:buNone/>
            </a:pPr>
            <a:endParaRPr lang="en-GB" sz="3600" smtClean="0">
              <a:ea typeface="ＭＳ Ｐゴシック" charset="-128"/>
            </a:endParaRPr>
          </a:p>
          <a:p>
            <a:pPr marL="514350" indent="-514350" algn="ctr" eaLnBrk="1" hangingPunct="1">
              <a:buFont typeface="Arial" pitchFamily="34" charset="0"/>
              <a:buNone/>
            </a:pPr>
            <a:r>
              <a:rPr lang="en-GB" sz="3600" smtClean="0">
                <a:ea typeface="ＭＳ Ｐゴシック" charset="-128"/>
              </a:rPr>
              <a:t>3.   Next steps</a:t>
            </a:r>
          </a:p>
          <a:p>
            <a:pPr marL="514350" indent="-514350" eaLnBrk="1" hangingPunct="1"/>
            <a:endParaRPr lang="en-GB" sz="3600" smtClean="0">
              <a:ea typeface="ＭＳ Ｐゴシック" charset="-128"/>
            </a:endParaRPr>
          </a:p>
        </p:txBody>
      </p:sp>
      <p:sp>
        <p:nvSpPr>
          <p:cNvPr id="23556"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C4F4E4C-DDC0-4162-8901-427A20911AC4}" type="slidenum">
              <a:rPr lang="en-US" sz="1200">
                <a:solidFill>
                  <a:srgbClr val="898989"/>
                </a:solidFill>
              </a:rPr>
              <a:pPr algn="r"/>
              <a:t>5</a:t>
            </a:fld>
            <a:endParaRPr lang="en-US" sz="1200">
              <a:solidFill>
                <a:srgbClr val="898989"/>
              </a:solidFill>
            </a:endParaRPr>
          </a:p>
        </p:txBody>
      </p:sp>
      <p:pic>
        <p:nvPicPr>
          <p:cNvPr id="23557"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bwMode="auto">
          <a:noFill/>
          <a:ln>
            <a:miter lim="800000"/>
            <a:headEnd/>
            <a:tailEnd/>
          </a:ln>
        </p:spPr>
        <p:txBody>
          <a:bodyPr/>
          <a:lstStyle/>
          <a:p>
            <a:fld id="{54CE886E-5411-49E8-BBD0-7306EE868CF4}" type="slidenum">
              <a:rPr lang="en-US"/>
              <a:pPr/>
              <a:t>6</a:t>
            </a:fld>
            <a:endParaRPr lang="en-US"/>
          </a:p>
        </p:txBody>
      </p:sp>
      <p:sp>
        <p:nvSpPr>
          <p:cNvPr id="25602" name="Title 1"/>
          <p:cNvSpPr>
            <a:spLocks noGrp="1"/>
          </p:cNvSpPr>
          <p:nvPr>
            <p:ph type="title"/>
          </p:nvPr>
        </p:nvSpPr>
        <p:spPr>
          <a:xfrm>
            <a:off x="468313" y="260350"/>
            <a:ext cx="8229600" cy="720725"/>
          </a:xfrm>
          <a:solidFill>
            <a:srgbClr val="CCFFFF"/>
          </a:solidFill>
        </p:spPr>
        <p:txBody>
          <a:bodyPr/>
          <a:lstStyle/>
          <a:p>
            <a:pPr eaLnBrk="1" hangingPunct="1"/>
            <a:r>
              <a:rPr lang="en-GB" smtClean="0">
                <a:ea typeface="ＭＳ Ｐゴシック" charset="-128"/>
              </a:rPr>
              <a:t/>
            </a:r>
            <a:br>
              <a:rPr lang="en-GB" smtClean="0">
                <a:ea typeface="ＭＳ Ｐゴシック" charset="-128"/>
              </a:rPr>
            </a:br>
            <a:r>
              <a:rPr lang="en-GB" b="1" smtClean="0">
                <a:ea typeface="ＭＳ Ｐゴシック" charset="-128"/>
              </a:rPr>
              <a:t>Background</a:t>
            </a:r>
            <a:r>
              <a:rPr lang="en-GB" smtClean="0">
                <a:ea typeface="ＭＳ Ｐゴシック" charset="-128"/>
              </a:rPr>
              <a:t/>
            </a:r>
            <a:br>
              <a:rPr lang="en-GB" smtClean="0">
                <a:ea typeface="ＭＳ Ｐゴシック" charset="-128"/>
              </a:rPr>
            </a:br>
            <a:endParaRPr lang="en-GB" smtClean="0">
              <a:ea typeface="ＭＳ Ｐゴシック" charset="-128"/>
            </a:endParaRPr>
          </a:p>
        </p:txBody>
      </p:sp>
      <p:sp>
        <p:nvSpPr>
          <p:cNvPr id="25603" name="Content Placeholder 2"/>
          <p:cNvSpPr>
            <a:spLocks noGrp="1"/>
          </p:cNvSpPr>
          <p:nvPr>
            <p:ph idx="1"/>
          </p:nvPr>
        </p:nvSpPr>
        <p:spPr/>
        <p:txBody>
          <a:bodyPr/>
          <a:lstStyle/>
          <a:p>
            <a:pPr eaLnBrk="1" hangingPunct="1"/>
            <a:r>
              <a:rPr lang="en-US" smtClean="0">
                <a:ea typeface="ＭＳ Ｐゴシック" charset="-128"/>
              </a:rPr>
              <a:t>Problem of imprecise reporting of </a:t>
            </a:r>
            <a:r>
              <a:rPr lang="en-US" smtClean="0">
                <a:solidFill>
                  <a:srgbClr val="FF0000"/>
                </a:solidFill>
                <a:ea typeface="ＭＳ Ｐゴシック" charset="-128"/>
              </a:rPr>
              <a:t>behaviour change (BC) </a:t>
            </a:r>
            <a:r>
              <a:rPr lang="en-US" smtClean="0">
                <a:ea typeface="ＭＳ Ｐゴシック" charset="-128"/>
              </a:rPr>
              <a:t>interventions</a:t>
            </a:r>
          </a:p>
          <a:p>
            <a:pPr lvl="1" eaLnBrk="1" hangingPunct="1"/>
            <a:r>
              <a:rPr lang="en-US" smtClean="0">
                <a:ea typeface="ＭＳ Ｐゴシック" charset="-128"/>
              </a:rPr>
              <a:t>Interventions typically complex</a:t>
            </a:r>
          </a:p>
          <a:p>
            <a:pPr lvl="1" eaLnBrk="1" hangingPunct="1"/>
            <a:r>
              <a:rPr lang="en-US" smtClean="0">
                <a:ea typeface="ＭＳ Ｐゴシック" charset="-128"/>
              </a:rPr>
              <a:t>No agreed framework for describing active ingredients of behavior change techniques</a:t>
            </a:r>
          </a:p>
          <a:p>
            <a:pPr eaLnBrk="1" hangingPunct="1"/>
            <a:r>
              <a:rPr lang="en-US" smtClean="0">
                <a:ea typeface="ＭＳ Ｐゴシック" charset="-128"/>
              </a:rPr>
              <a:t>Calls for </a:t>
            </a:r>
            <a:r>
              <a:rPr lang="en-US" smtClean="0">
                <a:solidFill>
                  <a:srgbClr val="FF0000"/>
                </a:solidFill>
                <a:ea typeface="ＭＳ Ｐゴシック" charset="-128"/>
              </a:rPr>
              <a:t>improved methods of specifying intervention</a:t>
            </a:r>
            <a:r>
              <a:rPr lang="en-US" smtClean="0">
                <a:ea typeface="ＭＳ Ｐゴシック" charset="-128"/>
              </a:rPr>
              <a:t> content</a:t>
            </a:r>
          </a:p>
          <a:p>
            <a:pPr eaLnBrk="1" hangingPunct="1"/>
            <a:r>
              <a:rPr lang="en-US" smtClean="0">
                <a:ea typeface="ＭＳ Ｐゴシック" charset="-128"/>
              </a:rPr>
              <a:t>Address this by developing taxonomies of </a:t>
            </a:r>
            <a:r>
              <a:rPr lang="en-US" smtClean="0">
                <a:solidFill>
                  <a:srgbClr val="FF0000"/>
                </a:solidFill>
                <a:ea typeface="ＭＳ Ｐゴシック" charset="-128"/>
              </a:rPr>
              <a:t>behaviour change techniques (BCTs)</a:t>
            </a:r>
          </a:p>
          <a:p>
            <a:pPr eaLnBrk="1" hangingPunct="1"/>
            <a:endParaRPr lang="en-GB" smtClean="0">
              <a:solidFill>
                <a:srgbClr val="FF0000"/>
              </a:solidFill>
              <a:ea typeface="ＭＳ Ｐゴシック" charset="-128"/>
            </a:endParaRPr>
          </a:p>
        </p:txBody>
      </p:sp>
      <p:sp>
        <p:nvSpPr>
          <p:cNvPr id="25604"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A5F6F3F-938D-4546-9366-08625C2F68BF}" type="slidenum">
              <a:rPr lang="en-US" sz="1200">
                <a:solidFill>
                  <a:srgbClr val="898989"/>
                </a:solidFill>
              </a:rPr>
              <a:pPr algn="r"/>
              <a:t>6</a:t>
            </a:fld>
            <a:endParaRPr lang="en-US" sz="1200">
              <a:solidFill>
                <a:srgbClr val="898989"/>
              </a:solidFill>
            </a:endParaRPr>
          </a:p>
        </p:txBody>
      </p:sp>
      <p:pic>
        <p:nvPicPr>
          <p:cNvPr id="25605" name="Picture 4" descr="logo_draft"/>
          <p:cNvPicPr>
            <a:picLocks noChangeAspect="1" noChangeArrowheads="1"/>
          </p:cNvPicPr>
          <p:nvPr/>
        </p:nvPicPr>
        <p:blipFill>
          <a:blip r:embed="rId3" cstate="print"/>
          <a:srcRect/>
          <a:stretch>
            <a:fillRect/>
          </a:stretch>
        </p:blipFill>
        <p:spPr bwMode="auto">
          <a:xfrm>
            <a:off x="7092950"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bwMode="auto">
          <a:noFill/>
          <a:ln>
            <a:miter lim="800000"/>
            <a:headEnd/>
            <a:tailEnd/>
          </a:ln>
        </p:spPr>
        <p:txBody>
          <a:bodyPr/>
          <a:lstStyle/>
          <a:p>
            <a:fld id="{3C135FCE-36E8-45F5-B246-F5F7F28EA3B8}" type="slidenum">
              <a:rPr lang="en-US"/>
              <a:pPr/>
              <a:t>7</a:t>
            </a:fld>
            <a:endParaRPr lang="en-US"/>
          </a:p>
        </p:txBody>
      </p:sp>
      <p:sp>
        <p:nvSpPr>
          <p:cNvPr id="27650" name="Title 1"/>
          <p:cNvSpPr>
            <a:spLocks noGrp="1"/>
          </p:cNvSpPr>
          <p:nvPr>
            <p:ph type="title"/>
          </p:nvPr>
        </p:nvSpPr>
        <p:spPr>
          <a:xfrm>
            <a:off x="457200" y="274638"/>
            <a:ext cx="8229600" cy="720725"/>
          </a:xfrm>
          <a:solidFill>
            <a:srgbClr val="CCFFFF"/>
          </a:solidFill>
        </p:spPr>
        <p:txBody>
          <a:bodyPr/>
          <a:lstStyle/>
          <a:p>
            <a:pPr eaLnBrk="1" hangingPunct="1"/>
            <a:r>
              <a:rPr lang="en-US" sz="3600" b="1" smtClean="0">
                <a:ea typeface="ＭＳ Ｐゴシック" charset="-128"/>
              </a:rPr>
              <a:t>Definition of a BCT</a:t>
            </a:r>
          </a:p>
        </p:txBody>
      </p:sp>
      <p:sp>
        <p:nvSpPr>
          <p:cNvPr id="27651" name="Content Placeholder 2"/>
          <p:cNvSpPr>
            <a:spLocks noGrp="1"/>
          </p:cNvSpPr>
          <p:nvPr>
            <p:ph idx="1"/>
          </p:nvPr>
        </p:nvSpPr>
        <p:spPr>
          <a:xfrm>
            <a:off x="457200" y="1600200"/>
            <a:ext cx="8229600" cy="4924425"/>
          </a:xfrm>
        </p:spPr>
        <p:txBody>
          <a:bodyPr/>
          <a:lstStyle/>
          <a:p>
            <a:pPr marL="457200" indent="-457200" eaLnBrk="1" hangingPunct="1">
              <a:lnSpc>
                <a:spcPct val="90000"/>
              </a:lnSpc>
              <a:buFont typeface="Arial" pitchFamily="34" charset="0"/>
              <a:buAutoNum type="alphaLcParenR"/>
            </a:pPr>
            <a:r>
              <a:rPr lang="en-US" sz="2800" smtClean="0">
                <a:ea typeface="ＭＳ Ｐゴシック" charset="-128"/>
              </a:rPr>
              <a:t>aims to change behaviour</a:t>
            </a:r>
          </a:p>
          <a:p>
            <a:pPr marL="457200" indent="-457200" eaLnBrk="1" hangingPunct="1">
              <a:lnSpc>
                <a:spcPct val="90000"/>
              </a:lnSpc>
              <a:buFont typeface="Arial" pitchFamily="34" charset="0"/>
              <a:buAutoNum type="alphaLcParenR"/>
            </a:pPr>
            <a:r>
              <a:rPr lang="en-US" sz="2800" smtClean="0">
                <a:ea typeface="ＭＳ Ｐゴシック" charset="-128"/>
              </a:rPr>
              <a:t>is the proposed "active ingredient" of interventions </a:t>
            </a:r>
          </a:p>
          <a:p>
            <a:pPr marL="457200" indent="-457200" eaLnBrk="1" hangingPunct="1">
              <a:lnSpc>
                <a:spcPct val="90000"/>
              </a:lnSpc>
              <a:buFont typeface="Arial" pitchFamily="34" charset="0"/>
              <a:buAutoNum type="alphaLcParenR"/>
            </a:pPr>
            <a:r>
              <a:rPr lang="en-US" sz="2800" smtClean="0">
                <a:ea typeface="ＭＳ Ｐゴシック" charset="-128"/>
              </a:rPr>
              <a:t>is the smallest component compatible with retaining the proposed active ingredients </a:t>
            </a:r>
          </a:p>
          <a:p>
            <a:pPr marL="457200" indent="-457200" eaLnBrk="1" hangingPunct="1">
              <a:lnSpc>
                <a:spcPct val="90000"/>
              </a:lnSpc>
              <a:buFont typeface="Arial" pitchFamily="34" charset="0"/>
              <a:buAutoNum type="alphaLcParenR"/>
            </a:pPr>
            <a:r>
              <a:rPr lang="en-US" sz="2800" smtClean="0">
                <a:ea typeface="ＭＳ Ｐゴシック" charset="-128"/>
              </a:rPr>
              <a:t>can be used alone or in combination with other BCTs</a:t>
            </a:r>
          </a:p>
          <a:p>
            <a:pPr marL="457200" indent="-457200" eaLnBrk="1" hangingPunct="1">
              <a:lnSpc>
                <a:spcPct val="90000"/>
              </a:lnSpc>
              <a:buFont typeface="Arial" pitchFamily="34" charset="0"/>
              <a:buAutoNum type="alphaLcParenR"/>
            </a:pPr>
            <a:r>
              <a:rPr lang="en-US" sz="2800" smtClean="0">
                <a:ea typeface="ＭＳ Ｐゴシック" charset="-128"/>
              </a:rPr>
              <a:t>is observable and replicable</a:t>
            </a:r>
          </a:p>
          <a:p>
            <a:pPr marL="457200" indent="-457200" eaLnBrk="1" hangingPunct="1">
              <a:lnSpc>
                <a:spcPct val="90000"/>
              </a:lnSpc>
              <a:buFont typeface="Arial" pitchFamily="34" charset="0"/>
              <a:buAutoNum type="alphaLcParenR"/>
            </a:pPr>
            <a:r>
              <a:rPr lang="en-US" sz="2800" smtClean="0">
                <a:ea typeface="ＭＳ Ｐゴシック" charset="-128"/>
              </a:rPr>
              <a:t>can have a measurable effect on a specified behaviour </a:t>
            </a:r>
          </a:p>
          <a:p>
            <a:pPr marL="457200" indent="-457200" eaLnBrk="1" hangingPunct="1">
              <a:lnSpc>
                <a:spcPct val="90000"/>
              </a:lnSpc>
              <a:buFont typeface="Arial" pitchFamily="34" charset="0"/>
              <a:buNone/>
            </a:pPr>
            <a:r>
              <a:rPr lang="en-GB" sz="2400" smtClean="0">
                <a:ea typeface="ＭＳ Ｐゴシック" charset="-128"/>
              </a:rPr>
              <a:t>g)   </a:t>
            </a:r>
            <a:r>
              <a:rPr lang="en-GB" sz="2800" smtClean="0">
                <a:ea typeface="ＭＳ Ｐゴシック" charset="-128"/>
              </a:rPr>
              <a:t>is</a:t>
            </a:r>
            <a:r>
              <a:rPr lang="en-GB" sz="2400" smtClean="0">
                <a:ea typeface="ＭＳ Ｐゴシック" charset="-128"/>
              </a:rPr>
              <a:t> </a:t>
            </a:r>
            <a:r>
              <a:rPr lang="en-GB" sz="2800" smtClean="0">
                <a:ea typeface="ＭＳ Ｐゴシック" charset="-128"/>
              </a:rPr>
              <a:t>the smallest unit that has the POTENTIAL (in the right circumstances) to bring about behaviour change </a:t>
            </a:r>
            <a:endParaRPr lang="en-US" smtClean="0">
              <a:ea typeface="ＭＳ Ｐゴシック" charset="-128"/>
            </a:endParaRPr>
          </a:p>
        </p:txBody>
      </p:sp>
      <p:sp>
        <p:nvSpPr>
          <p:cNvPr id="27652"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9E382FE-6FF2-40C6-9048-5B3B98E27A40}" type="slidenum">
              <a:rPr lang="en-US" sz="1200">
                <a:solidFill>
                  <a:srgbClr val="898989"/>
                </a:solidFill>
              </a:rPr>
              <a:pPr algn="r"/>
              <a:t>7</a:t>
            </a:fld>
            <a:endParaRPr lang="en-US" sz="1200">
              <a:solidFill>
                <a:srgbClr val="898989"/>
              </a:solidFill>
            </a:endParaRPr>
          </a:p>
        </p:txBody>
      </p:sp>
      <p:pic>
        <p:nvPicPr>
          <p:cNvPr id="27653" name="Picture 4" descr="logo_draft"/>
          <p:cNvPicPr>
            <a:picLocks noChangeAspect="1" noChangeArrowheads="1"/>
          </p:cNvPicPr>
          <p:nvPr/>
        </p:nvPicPr>
        <p:blipFill>
          <a:blip r:embed="rId3" cstate="print"/>
          <a:srcRect/>
          <a:stretch>
            <a:fillRect/>
          </a:stretch>
        </p:blipFill>
        <p:spPr bwMode="auto">
          <a:xfrm>
            <a:off x="7019925" y="260350"/>
            <a:ext cx="1766888" cy="98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bwMode="auto">
          <a:noFill/>
          <a:ln>
            <a:miter lim="800000"/>
            <a:headEnd/>
            <a:tailEnd/>
          </a:ln>
        </p:spPr>
        <p:txBody>
          <a:bodyPr/>
          <a:lstStyle/>
          <a:p>
            <a:fld id="{28686FDA-4C25-490D-9D91-68A7DC17598F}" type="slidenum">
              <a:rPr lang="en-US"/>
              <a:pPr/>
              <a:t>8</a:t>
            </a:fld>
            <a:endParaRPr lang="en-US"/>
          </a:p>
        </p:txBody>
      </p:sp>
      <p:sp>
        <p:nvSpPr>
          <p:cNvPr id="29698" name="Title 1"/>
          <p:cNvSpPr>
            <a:spLocks noGrp="1"/>
          </p:cNvSpPr>
          <p:nvPr>
            <p:ph type="title"/>
          </p:nvPr>
        </p:nvSpPr>
        <p:spPr>
          <a:xfrm>
            <a:off x="250825" y="260350"/>
            <a:ext cx="8229600" cy="720725"/>
          </a:xfrm>
          <a:solidFill>
            <a:srgbClr val="CCFFFF"/>
          </a:solidFill>
        </p:spPr>
        <p:txBody>
          <a:bodyPr/>
          <a:lstStyle/>
          <a:p>
            <a:pPr algn="l" eaLnBrk="1" hangingPunct="1">
              <a:tabLst>
                <a:tab pos="7543800" algn="l"/>
              </a:tabLst>
            </a:pPr>
            <a:r>
              <a:rPr lang="en-GB" sz="2800" smtClean="0">
                <a:latin typeface="Arial" pitchFamily="34" charset="0"/>
                <a:ea typeface="ＭＳ Ｐゴシック" charset="-128"/>
                <a:cs typeface="Arial" pitchFamily="34" charset="0"/>
              </a:rPr>
              <a:t/>
            </a:r>
            <a:br>
              <a:rPr lang="en-GB" sz="2800" smtClean="0">
                <a:latin typeface="Arial" pitchFamily="34" charset="0"/>
                <a:ea typeface="ＭＳ Ｐゴシック" charset="-128"/>
                <a:cs typeface="Arial" pitchFamily="34" charset="0"/>
              </a:rPr>
            </a:br>
            <a:r>
              <a:rPr lang="en-GB" sz="2800" b="1" smtClean="0">
                <a:latin typeface="Arial" pitchFamily="34" charset="0"/>
                <a:ea typeface="ＭＳ Ｐゴシック" charset="-128"/>
                <a:cs typeface="Arial" pitchFamily="34" charset="0"/>
              </a:rPr>
              <a:t>Example of a Reliable Taxonomy:</a:t>
            </a:r>
            <a:r>
              <a:rPr lang="en-GB" sz="2400" smtClean="0">
                <a:latin typeface="Arial" pitchFamily="34" charset="0"/>
                <a:ea typeface="ＭＳ Ｐゴシック" charset="-128"/>
                <a:cs typeface="Arial" pitchFamily="34" charset="0"/>
              </a:rPr>
              <a:t/>
            </a:r>
            <a:br>
              <a:rPr lang="en-GB" sz="2400" smtClean="0">
                <a:latin typeface="Arial" pitchFamily="34" charset="0"/>
                <a:ea typeface="ＭＳ Ｐゴシック" charset="-128"/>
                <a:cs typeface="Arial" pitchFamily="34" charset="0"/>
              </a:rPr>
            </a:br>
            <a:r>
              <a:rPr lang="en-GB" sz="2400" b="1" smtClean="0">
                <a:latin typeface="Arial" pitchFamily="34" charset="0"/>
                <a:ea typeface="ＭＳ Ｐゴシック" charset="-128"/>
                <a:cs typeface="Arial" pitchFamily="34" charset="0"/>
              </a:rPr>
              <a:t> </a:t>
            </a:r>
            <a:r>
              <a:rPr lang="en-GB" sz="2000" b="1" smtClean="0">
                <a:latin typeface="Arial" pitchFamily="34" charset="0"/>
                <a:ea typeface="ＭＳ Ｐゴシック" charset="-128"/>
                <a:cs typeface="Arial" pitchFamily="34" charset="0"/>
              </a:rPr>
              <a:t>to change physical activity and healthy eating behaviours</a:t>
            </a:r>
            <a:r>
              <a:rPr lang="en-GB" sz="2000" smtClean="0">
                <a:latin typeface="Times New Roman" pitchFamily="18" charset="0"/>
                <a:ea typeface="ＭＳ Ｐゴシック" charset="-128"/>
                <a:cs typeface="Times New Roman" pitchFamily="18" charset="0"/>
              </a:rPr>
              <a:t/>
            </a:r>
            <a:br>
              <a:rPr lang="en-GB" sz="2000" smtClean="0">
                <a:latin typeface="Times New Roman" pitchFamily="18" charset="0"/>
                <a:ea typeface="ＭＳ Ｐゴシック" charset="-128"/>
                <a:cs typeface="Times New Roman" pitchFamily="18" charset="0"/>
              </a:rPr>
            </a:br>
            <a:endParaRPr lang="en-GB" sz="2000" smtClean="0">
              <a:latin typeface="Times New Roman" pitchFamily="18" charset="0"/>
              <a:ea typeface="ＭＳ Ｐゴシック" charset="-128"/>
              <a:cs typeface="Times New Roman" pitchFamily="18" charset="0"/>
            </a:endParaRPr>
          </a:p>
        </p:txBody>
      </p:sp>
      <p:sp>
        <p:nvSpPr>
          <p:cNvPr id="29699" name="Rectangle 3"/>
          <p:cNvSpPr>
            <a:spLocks noGrp="1" noChangeArrowheads="1"/>
          </p:cNvSpPr>
          <p:nvPr>
            <p:ph idx="1"/>
          </p:nvPr>
        </p:nvSpPr>
        <p:spPr>
          <a:xfrm>
            <a:off x="457200" y="1600200"/>
            <a:ext cx="8229600" cy="4276725"/>
          </a:xfrm>
        </p:spPr>
        <p:txBody>
          <a:bodyPr/>
          <a:lstStyle/>
          <a:p>
            <a:pPr eaLnBrk="1" hangingPunct="1">
              <a:lnSpc>
                <a:spcPct val="80000"/>
              </a:lnSpc>
              <a:buFontTx/>
              <a:buNone/>
            </a:pPr>
            <a:r>
              <a:rPr lang="en-US" sz="2000" smtClean="0">
                <a:ea typeface="ＭＳ Ｐゴシック" charset="-128"/>
                <a:cs typeface="Arial" pitchFamily="34" charset="0"/>
              </a:rPr>
              <a:t>1. General information 		</a:t>
            </a:r>
          </a:p>
          <a:p>
            <a:pPr eaLnBrk="1" hangingPunct="1">
              <a:lnSpc>
                <a:spcPct val="80000"/>
              </a:lnSpc>
              <a:buFontTx/>
              <a:buNone/>
            </a:pPr>
            <a:r>
              <a:rPr lang="en-US" sz="2000" smtClean="0">
                <a:ea typeface="ＭＳ Ｐゴシック" charset="-128"/>
                <a:cs typeface="Arial" pitchFamily="34" charset="0"/>
              </a:rPr>
              <a:t>2. Information on consequences</a:t>
            </a:r>
          </a:p>
          <a:p>
            <a:pPr eaLnBrk="1" hangingPunct="1">
              <a:lnSpc>
                <a:spcPct val="80000"/>
              </a:lnSpc>
              <a:buFontTx/>
              <a:buNone/>
            </a:pPr>
            <a:r>
              <a:rPr lang="en-US" sz="2000" smtClean="0">
                <a:ea typeface="ＭＳ Ｐゴシック" charset="-128"/>
                <a:cs typeface="Arial" pitchFamily="34" charset="0"/>
              </a:rPr>
              <a:t>3. Information about approval	</a:t>
            </a:r>
          </a:p>
          <a:p>
            <a:pPr eaLnBrk="1" hangingPunct="1">
              <a:lnSpc>
                <a:spcPct val="80000"/>
              </a:lnSpc>
              <a:buFontTx/>
              <a:buNone/>
            </a:pPr>
            <a:r>
              <a:rPr lang="en-US" sz="2000" smtClean="0">
                <a:ea typeface="ＭＳ Ｐゴシック" charset="-128"/>
                <a:cs typeface="Arial" pitchFamily="34" charset="0"/>
              </a:rPr>
              <a:t>4. Prompt intention formation   	</a:t>
            </a:r>
          </a:p>
          <a:p>
            <a:pPr eaLnBrk="1" hangingPunct="1">
              <a:lnSpc>
                <a:spcPct val="80000"/>
              </a:lnSpc>
              <a:buFontTx/>
              <a:buNone/>
            </a:pPr>
            <a:r>
              <a:rPr lang="en-US" sz="2000" smtClean="0">
                <a:ea typeface="ＭＳ Ｐゴシック" charset="-128"/>
                <a:cs typeface="Arial" pitchFamily="34" charset="0"/>
              </a:rPr>
              <a:t>5. Specific goal setting 		</a:t>
            </a:r>
          </a:p>
          <a:p>
            <a:pPr eaLnBrk="1" hangingPunct="1">
              <a:lnSpc>
                <a:spcPct val="80000"/>
              </a:lnSpc>
              <a:buFontTx/>
              <a:buNone/>
            </a:pPr>
            <a:r>
              <a:rPr lang="en-US" sz="2000" smtClean="0">
                <a:ea typeface="ＭＳ Ｐゴシック" charset="-128"/>
                <a:cs typeface="Arial" pitchFamily="34" charset="0"/>
              </a:rPr>
              <a:t>6. Graded tasks			</a:t>
            </a:r>
          </a:p>
          <a:p>
            <a:pPr eaLnBrk="1" hangingPunct="1">
              <a:lnSpc>
                <a:spcPct val="80000"/>
              </a:lnSpc>
              <a:buFontTx/>
              <a:buNone/>
            </a:pPr>
            <a:r>
              <a:rPr lang="en-US" sz="2000" smtClean="0">
                <a:ea typeface="ＭＳ Ｐゴシック" charset="-128"/>
                <a:cs typeface="Arial" pitchFamily="34" charset="0"/>
              </a:rPr>
              <a:t>7. Barrier identification		</a:t>
            </a:r>
          </a:p>
          <a:p>
            <a:pPr eaLnBrk="1" hangingPunct="1">
              <a:lnSpc>
                <a:spcPct val="80000"/>
              </a:lnSpc>
              <a:buFontTx/>
              <a:buNone/>
            </a:pPr>
            <a:r>
              <a:rPr lang="en-US" sz="2000" smtClean="0">
                <a:ea typeface="ＭＳ Ｐゴシック" charset="-128"/>
                <a:cs typeface="Arial" pitchFamily="34" charset="0"/>
              </a:rPr>
              <a:t>8. Behavioral contract		</a:t>
            </a:r>
          </a:p>
          <a:p>
            <a:pPr eaLnBrk="1" hangingPunct="1">
              <a:lnSpc>
                <a:spcPct val="80000"/>
              </a:lnSpc>
              <a:buFontTx/>
              <a:buNone/>
            </a:pPr>
            <a:r>
              <a:rPr lang="en-US" sz="2000" smtClean="0">
                <a:ea typeface="ＭＳ Ｐゴシック" charset="-128"/>
                <a:cs typeface="Arial" pitchFamily="34" charset="0"/>
              </a:rPr>
              <a:t>9. Review goals			</a:t>
            </a:r>
          </a:p>
          <a:p>
            <a:pPr eaLnBrk="1" hangingPunct="1">
              <a:lnSpc>
                <a:spcPct val="80000"/>
              </a:lnSpc>
              <a:buFontTx/>
              <a:buNone/>
            </a:pPr>
            <a:r>
              <a:rPr lang="en-US" sz="2000" smtClean="0">
                <a:ea typeface="ＭＳ Ｐゴシック" charset="-128"/>
                <a:cs typeface="Arial" pitchFamily="34" charset="0"/>
              </a:rPr>
              <a:t>10. Provide instruction		</a:t>
            </a:r>
          </a:p>
          <a:p>
            <a:pPr eaLnBrk="1" hangingPunct="1">
              <a:lnSpc>
                <a:spcPct val="80000"/>
              </a:lnSpc>
              <a:buFont typeface="Arial" pitchFamily="34" charset="0"/>
              <a:buNone/>
            </a:pPr>
            <a:r>
              <a:rPr lang="en-US" sz="2000" smtClean="0">
                <a:ea typeface="ＭＳ Ｐゴシック" charset="-128"/>
                <a:cs typeface="Arial" pitchFamily="34" charset="0"/>
              </a:rPr>
              <a:t>11. Model/ demonstrate 		</a:t>
            </a:r>
          </a:p>
          <a:p>
            <a:pPr eaLnBrk="1" hangingPunct="1">
              <a:lnSpc>
                <a:spcPct val="80000"/>
              </a:lnSpc>
              <a:buFontTx/>
              <a:buNone/>
            </a:pPr>
            <a:r>
              <a:rPr lang="en-US" sz="2000" smtClean="0">
                <a:ea typeface="ＭＳ Ｐゴシック" charset="-128"/>
                <a:cs typeface="Arial" pitchFamily="34" charset="0"/>
              </a:rPr>
              <a:t>12. Prompt practice		</a:t>
            </a:r>
          </a:p>
          <a:p>
            <a:pPr eaLnBrk="1" hangingPunct="1">
              <a:lnSpc>
                <a:spcPct val="80000"/>
              </a:lnSpc>
              <a:buFontTx/>
              <a:buNone/>
            </a:pPr>
            <a:r>
              <a:rPr lang="en-US" sz="2000" smtClean="0">
                <a:ea typeface="ＭＳ Ｐゴシック" charset="-128"/>
                <a:cs typeface="Arial" pitchFamily="34" charset="0"/>
              </a:rPr>
              <a:t>13. Prompt monitoring </a:t>
            </a:r>
          </a:p>
          <a:p>
            <a:pPr eaLnBrk="1" hangingPunct="1">
              <a:lnSpc>
                <a:spcPct val="80000"/>
              </a:lnSpc>
              <a:buFontTx/>
              <a:buNone/>
            </a:pPr>
            <a:r>
              <a:rPr lang="en-US" sz="1800" smtClean="0">
                <a:ea typeface="ＭＳ Ｐゴシック" charset="-128"/>
                <a:cs typeface="Arial" pitchFamily="34" charset="0"/>
              </a:rPr>
              <a:t>14. </a:t>
            </a:r>
            <a:r>
              <a:rPr lang="en-US" sz="2000" smtClean="0">
                <a:ea typeface="ＭＳ Ｐゴシック" charset="-128"/>
                <a:cs typeface="Arial" pitchFamily="34" charset="0"/>
              </a:rPr>
              <a:t>Provide feedback</a:t>
            </a:r>
            <a:r>
              <a:rPr lang="en-US" sz="1800" smtClean="0">
                <a:ea typeface="ＭＳ Ｐゴシック" charset="-128"/>
                <a:cs typeface="Arial" pitchFamily="34" charset="0"/>
              </a:rPr>
              <a:t> </a:t>
            </a:r>
            <a:r>
              <a:rPr lang="en-US" sz="2000" smtClean="0">
                <a:latin typeface="Arial" pitchFamily="34" charset="0"/>
                <a:ea typeface="ＭＳ Ｐゴシック" charset="-128"/>
                <a:cs typeface="Arial" pitchFamily="34" charset="0"/>
              </a:rPr>
              <a:t>	</a:t>
            </a:r>
          </a:p>
        </p:txBody>
      </p:sp>
      <p:sp>
        <p:nvSpPr>
          <p:cNvPr id="7172" name="Rectangle 4"/>
          <p:cNvSpPr>
            <a:spLocks noChangeArrowheads="1"/>
          </p:cNvSpPr>
          <p:nvPr/>
        </p:nvSpPr>
        <p:spPr bwMode="auto">
          <a:xfrm>
            <a:off x="4572000" y="1557338"/>
            <a:ext cx="4103688" cy="4895850"/>
          </a:xfrm>
          <a:prstGeom prst="rect">
            <a:avLst/>
          </a:prstGeom>
          <a:noFill/>
          <a:ln w="9525">
            <a:noFill/>
            <a:miter lim="800000"/>
            <a:headEnd/>
            <a:tailEnd/>
          </a:ln>
        </p:spPr>
        <p:txBody>
          <a:bodyPr/>
          <a:lstStyle/>
          <a:p>
            <a:pPr marL="342900" indent="-342900">
              <a:lnSpc>
                <a:spcPct val="80000"/>
              </a:lnSpc>
              <a:spcBef>
                <a:spcPct val="20000"/>
              </a:spcBef>
              <a:defRPr/>
            </a:pPr>
            <a:r>
              <a:rPr lang="en-US" sz="2000" dirty="0">
                <a:latin typeface="Calibri" pitchFamily="34" charset="0"/>
                <a:ea typeface="+mn-ea"/>
                <a:cs typeface="Arial" charset="0"/>
              </a:rPr>
              <a:t>15. General encouragement</a:t>
            </a:r>
          </a:p>
          <a:p>
            <a:pPr marL="342900" indent="-342900">
              <a:lnSpc>
                <a:spcPct val="80000"/>
              </a:lnSpc>
              <a:spcBef>
                <a:spcPct val="20000"/>
              </a:spcBef>
              <a:defRPr/>
            </a:pPr>
            <a:r>
              <a:rPr lang="en-US" sz="2000" dirty="0">
                <a:latin typeface="Calibri" pitchFamily="34" charset="0"/>
                <a:ea typeface="+mn-ea"/>
                <a:cs typeface="Arial" charset="0"/>
              </a:rPr>
              <a:t>16. Contingent rewards	</a:t>
            </a:r>
          </a:p>
          <a:p>
            <a:pPr marL="342900" indent="-342900">
              <a:lnSpc>
                <a:spcPct val="80000"/>
              </a:lnSpc>
              <a:spcBef>
                <a:spcPct val="20000"/>
              </a:spcBef>
              <a:defRPr/>
            </a:pPr>
            <a:r>
              <a:rPr lang="en-US" sz="2000" dirty="0">
                <a:latin typeface="Calibri" pitchFamily="34" charset="0"/>
                <a:ea typeface="+mn-ea"/>
                <a:cs typeface="Arial" charset="0"/>
              </a:rPr>
              <a:t>17. Teach to use cues 	</a:t>
            </a:r>
          </a:p>
          <a:p>
            <a:pPr marL="342900" indent="-342900">
              <a:lnSpc>
                <a:spcPct val="80000"/>
              </a:lnSpc>
              <a:spcBef>
                <a:spcPct val="20000"/>
              </a:spcBef>
              <a:defRPr/>
            </a:pPr>
            <a:r>
              <a:rPr lang="en-US" sz="2000" dirty="0">
                <a:latin typeface="Calibri" pitchFamily="34" charset="0"/>
                <a:ea typeface="+mn-ea"/>
                <a:cs typeface="Arial" charset="0"/>
              </a:rPr>
              <a:t>18. Follow up prompts	</a:t>
            </a:r>
          </a:p>
          <a:p>
            <a:pPr marL="342900" indent="-342900">
              <a:lnSpc>
                <a:spcPct val="80000"/>
              </a:lnSpc>
              <a:spcBef>
                <a:spcPct val="20000"/>
              </a:spcBef>
              <a:defRPr/>
            </a:pPr>
            <a:r>
              <a:rPr lang="en-US" sz="2000" dirty="0">
                <a:latin typeface="Calibri" pitchFamily="34" charset="0"/>
                <a:ea typeface="+mn-ea"/>
                <a:cs typeface="Arial" charset="0"/>
              </a:rPr>
              <a:t>19. Social comparison	</a:t>
            </a:r>
          </a:p>
          <a:p>
            <a:pPr marL="342900" indent="-342900">
              <a:lnSpc>
                <a:spcPct val="80000"/>
              </a:lnSpc>
              <a:spcBef>
                <a:spcPct val="20000"/>
              </a:spcBef>
              <a:defRPr/>
            </a:pPr>
            <a:r>
              <a:rPr lang="en-US" sz="2000" dirty="0">
                <a:latin typeface="Calibri" pitchFamily="34" charset="0"/>
                <a:ea typeface="+mn-ea"/>
                <a:cs typeface="Arial" charset="0"/>
              </a:rPr>
              <a:t>20. Social support/ change</a:t>
            </a:r>
          </a:p>
          <a:p>
            <a:pPr marL="342900" indent="-342900">
              <a:lnSpc>
                <a:spcPct val="80000"/>
              </a:lnSpc>
              <a:spcBef>
                <a:spcPct val="20000"/>
              </a:spcBef>
              <a:defRPr/>
            </a:pPr>
            <a:r>
              <a:rPr lang="en-US" sz="2000" dirty="0">
                <a:latin typeface="Calibri" pitchFamily="34" charset="0"/>
                <a:ea typeface="+mn-ea"/>
                <a:cs typeface="Arial" charset="0"/>
              </a:rPr>
              <a:t>21. Role model		</a:t>
            </a:r>
          </a:p>
          <a:p>
            <a:pPr marL="342900" indent="-342900">
              <a:lnSpc>
                <a:spcPct val="80000"/>
              </a:lnSpc>
              <a:spcBef>
                <a:spcPct val="20000"/>
              </a:spcBef>
              <a:defRPr/>
            </a:pPr>
            <a:r>
              <a:rPr lang="en-US" sz="2000" dirty="0">
                <a:latin typeface="Calibri" pitchFamily="34" charset="0"/>
                <a:ea typeface="+mn-ea"/>
                <a:cs typeface="Arial" charset="0"/>
              </a:rPr>
              <a:t>22. Prompt self talk	</a:t>
            </a:r>
          </a:p>
          <a:p>
            <a:pPr marL="342900" indent="-342900">
              <a:lnSpc>
                <a:spcPct val="80000"/>
              </a:lnSpc>
              <a:spcBef>
                <a:spcPct val="20000"/>
              </a:spcBef>
              <a:defRPr/>
            </a:pPr>
            <a:r>
              <a:rPr lang="en-US" sz="2000" dirty="0">
                <a:latin typeface="Calibri" pitchFamily="34" charset="0"/>
                <a:ea typeface="+mn-ea"/>
                <a:cs typeface="Arial" charset="0"/>
              </a:rPr>
              <a:t>23. Relapse prevention</a:t>
            </a:r>
          </a:p>
          <a:p>
            <a:pPr marL="342900" indent="-342900">
              <a:lnSpc>
                <a:spcPct val="80000"/>
              </a:lnSpc>
              <a:spcBef>
                <a:spcPct val="20000"/>
              </a:spcBef>
              <a:defRPr/>
            </a:pPr>
            <a:r>
              <a:rPr lang="en-US" sz="2000" dirty="0">
                <a:latin typeface="Calibri" pitchFamily="34" charset="0"/>
                <a:ea typeface="+mn-ea"/>
                <a:cs typeface="Arial" charset="0"/>
              </a:rPr>
              <a:t>24. Stress management	</a:t>
            </a:r>
          </a:p>
          <a:p>
            <a:pPr marL="342900" indent="-342900">
              <a:lnSpc>
                <a:spcPct val="80000"/>
              </a:lnSpc>
              <a:spcBef>
                <a:spcPct val="20000"/>
              </a:spcBef>
              <a:defRPr/>
            </a:pPr>
            <a:r>
              <a:rPr lang="en-US" sz="2000" dirty="0">
                <a:latin typeface="Calibri" pitchFamily="34" charset="0"/>
                <a:ea typeface="+mn-ea"/>
                <a:cs typeface="Arial" charset="0"/>
              </a:rPr>
              <a:t>25. Motivational interviewing</a:t>
            </a:r>
          </a:p>
          <a:p>
            <a:pPr marL="342900" indent="-342900">
              <a:lnSpc>
                <a:spcPct val="80000"/>
              </a:lnSpc>
              <a:spcBef>
                <a:spcPct val="20000"/>
              </a:spcBef>
              <a:defRPr/>
            </a:pPr>
            <a:r>
              <a:rPr lang="en-US" sz="2000" dirty="0">
                <a:latin typeface="Calibri" pitchFamily="34" charset="0"/>
                <a:ea typeface="+mn-ea"/>
                <a:cs typeface="Arial" charset="0"/>
              </a:rPr>
              <a:t>26. Time management</a:t>
            </a:r>
          </a:p>
          <a:p>
            <a:pPr marL="342900" indent="-342900">
              <a:lnSpc>
                <a:spcPct val="80000"/>
              </a:lnSpc>
              <a:spcBef>
                <a:spcPct val="20000"/>
              </a:spcBef>
              <a:defRPr/>
            </a:pPr>
            <a:endParaRPr lang="en-US" sz="2000" dirty="0">
              <a:latin typeface="Calibri" pitchFamily="34" charset="0"/>
              <a:ea typeface="+mn-ea"/>
              <a:cs typeface="Arial" charset="0"/>
            </a:endParaRPr>
          </a:p>
          <a:p>
            <a:pPr marL="342900" indent="-342900">
              <a:lnSpc>
                <a:spcPct val="80000"/>
              </a:lnSpc>
              <a:spcBef>
                <a:spcPct val="20000"/>
              </a:spcBef>
              <a:defRPr/>
            </a:pPr>
            <a:endParaRPr lang="en-GB" sz="2000" dirty="0">
              <a:latin typeface="+mj-lt"/>
              <a:ea typeface="+mn-ea"/>
              <a:cs typeface="Arial" charset="0"/>
            </a:endParaRPr>
          </a:p>
          <a:p>
            <a:pPr marL="342900" indent="-342900">
              <a:lnSpc>
                <a:spcPct val="80000"/>
              </a:lnSpc>
              <a:spcBef>
                <a:spcPct val="20000"/>
              </a:spcBef>
              <a:defRPr/>
            </a:pPr>
            <a:endParaRPr lang="en-GB" sz="2000" dirty="0">
              <a:latin typeface="Arial" charset="0"/>
              <a:ea typeface="+mn-ea"/>
              <a:cs typeface="Arial" charset="0"/>
            </a:endParaRPr>
          </a:p>
          <a:p>
            <a:pPr marL="342900" indent="-342900">
              <a:lnSpc>
                <a:spcPct val="80000"/>
              </a:lnSpc>
              <a:spcBef>
                <a:spcPct val="20000"/>
              </a:spcBef>
              <a:defRPr/>
            </a:pPr>
            <a:endParaRPr lang="en-GB" sz="2000" dirty="0">
              <a:latin typeface="Arial" charset="0"/>
              <a:ea typeface="+mn-ea"/>
              <a:cs typeface="Arial" charset="0"/>
            </a:endParaRPr>
          </a:p>
          <a:p>
            <a:pPr marL="342900" indent="-342900">
              <a:lnSpc>
                <a:spcPct val="80000"/>
              </a:lnSpc>
              <a:spcBef>
                <a:spcPct val="20000"/>
              </a:spcBef>
              <a:defRPr/>
            </a:pPr>
            <a:r>
              <a:rPr lang="en-GB" sz="2000" dirty="0">
                <a:latin typeface="Arial" charset="0"/>
                <a:ea typeface="+mn-ea"/>
                <a:cs typeface="Arial" charset="0"/>
              </a:rPr>
              <a:t> </a:t>
            </a:r>
            <a:endParaRPr lang="en-US" sz="2000" dirty="0">
              <a:latin typeface="Calibri" pitchFamily="34" charset="0"/>
              <a:ea typeface="+mn-ea"/>
              <a:cs typeface="Arial" charset="0"/>
            </a:endParaRPr>
          </a:p>
          <a:p>
            <a:pPr marL="342900" indent="-342900">
              <a:lnSpc>
                <a:spcPct val="80000"/>
              </a:lnSpc>
              <a:spcBef>
                <a:spcPct val="20000"/>
              </a:spcBef>
              <a:defRPr/>
            </a:pPr>
            <a:endParaRPr lang="en-US" sz="2000" dirty="0">
              <a:latin typeface="Calibri" pitchFamily="34" charset="0"/>
              <a:ea typeface="+mn-ea"/>
              <a:cs typeface="Arial" charset="0"/>
            </a:endParaRPr>
          </a:p>
          <a:p>
            <a:pPr marL="342900" indent="-342900">
              <a:lnSpc>
                <a:spcPct val="80000"/>
              </a:lnSpc>
              <a:spcBef>
                <a:spcPct val="20000"/>
              </a:spcBef>
              <a:defRPr/>
            </a:pPr>
            <a:r>
              <a:rPr lang="en-US" sz="2000" dirty="0">
                <a:latin typeface="Calibri" pitchFamily="34" charset="0"/>
                <a:ea typeface="+mn-ea"/>
                <a:cs typeface="Arial" charset="0"/>
              </a:rPr>
              <a:t>	</a:t>
            </a:r>
          </a:p>
        </p:txBody>
      </p:sp>
      <p:sp>
        <p:nvSpPr>
          <p:cNvPr id="5" name="AutoShape 7"/>
          <p:cNvSpPr>
            <a:spLocks noChangeArrowheads="1"/>
          </p:cNvSpPr>
          <p:nvPr/>
        </p:nvSpPr>
        <p:spPr bwMode="auto">
          <a:xfrm>
            <a:off x="3203575" y="1484313"/>
            <a:ext cx="5040313" cy="1512887"/>
          </a:xfrm>
          <a:prstGeom prst="wedgeRoundRectCallout">
            <a:avLst>
              <a:gd name="adj1" fmla="val -57907"/>
              <a:gd name="adj2" fmla="val 51977"/>
              <a:gd name="adj3" fmla="val 16667"/>
            </a:avLst>
          </a:prstGeom>
          <a:solidFill>
            <a:schemeClr val="accent1">
              <a:lumMod val="20000"/>
              <a:lumOff val="80000"/>
            </a:schemeClr>
          </a:solidFill>
          <a:ln w="9525">
            <a:solidFill>
              <a:schemeClr val="tx1"/>
            </a:solidFill>
            <a:miter lim="800000"/>
            <a:headEnd/>
            <a:tailEnd/>
          </a:ln>
        </p:spPr>
        <p:txBody>
          <a:bodyPr/>
          <a:lstStyle/>
          <a:p>
            <a:r>
              <a:rPr lang="en-GB" sz="1400">
                <a:solidFill>
                  <a:srgbClr val="10253F"/>
                </a:solidFill>
              </a:rPr>
              <a:t>Involves detailed planning of what the person will do including, at least, a very specific definition of the behaviour e.g., frequency (such as how many times a day/week), intensity (e.g., speed) or duration (e.g.,  for how long for). In addition, at least one of the following contexts i.e., where, when, how or with whom must be specified. </a:t>
            </a:r>
          </a:p>
        </p:txBody>
      </p:sp>
      <p:sp>
        <p:nvSpPr>
          <p:cNvPr id="6" name="AutoShape 6"/>
          <p:cNvSpPr>
            <a:spLocks noChangeArrowheads="1"/>
          </p:cNvSpPr>
          <p:nvPr/>
        </p:nvSpPr>
        <p:spPr bwMode="auto">
          <a:xfrm>
            <a:off x="4211638" y="4365625"/>
            <a:ext cx="3816350" cy="1800225"/>
          </a:xfrm>
          <a:prstGeom prst="wedgeRoundRectCallout">
            <a:avLst>
              <a:gd name="adj1" fmla="val -86440"/>
              <a:gd name="adj2" fmla="val 8907"/>
              <a:gd name="adj3" fmla="val 16667"/>
            </a:avLst>
          </a:prstGeom>
          <a:solidFill>
            <a:schemeClr val="accent1">
              <a:lumMod val="20000"/>
              <a:lumOff val="80000"/>
            </a:schemeClr>
          </a:solidFill>
          <a:ln w="9525">
            <a:solidFill>
              <a:schemeClr val="tx1"/>
            </a:solidFill>
            <a:miter lim="800000"/>
            <a:headEnd/>
            <a:tailEnd/>
          </a:ln>
        </p:spPr>
        <p:txBody>
          <a:bodyPr/>
          <a:lstStyle/>
          <a:p>
            <a:pPr>
              <a:defRPr/>
            </a:pPr>
            <a:r>
              <a:rPr lang="en-GB" dirty="0">
                <a:solidFill>
                  <a:schemeClr val="tx2">
                    <a:lumMod val="75000"/>
                  </a:schemeClr>
                </a:solidFill>
                <a:latin typeface="Arial" charset="0"/>
                <a:ea typeface="+mn-ea"/>
                <a:cs typeface="Arial" charset="0"/>
              </a:rPr>
              <a:t>The person is asked to keep a record of specified behaviour/s. This could e.g. take the form of a diary or completing a questionnaire about their behaviour.</a:t>
            </a:r>
          </a:p>
        </p:txBody>
      </p:sp>
      <p:sp>
        <p:nvSpPr>
          <p:cNvPr id="29703" name="TextBox 6"/>
          <p:cNvSpPr txBox="1">
            <a:spLocks noChangeArrowheads="1"/>
          </p:cNvSpPr>
          <p:nvPr/>
        </p:nvSpPr>
        <p:spPr bwMode="auto">
          <a:xfrm>
            <a:off x="468313" y="6165850"/>
            <a:ext cx="8424862" cy="590550"/>
          </a:xfrm>
          <a:prstGeom prst="rect">
            <a:avLst/>
          </a:prstGeom>
          <a:noFill/>
          <a:ln w="9525">
            <a:noFill/>
            <a:miter lim="800000"/>
            <a:headEnd/>
            <a:tailEnd/>
          </a:ln>
        </p:spPr>
        <p:txBody>
          <a:bodyPr>
            <a:spAutoFit/>
          </a:bodyPr>
          <a:lstStyle/>
          <a:p>
            <a:pPr marL="342900" indent="-342900">
              <a:lnSpc>
                <a:spcPct val="80000"/>
              </a:lnSpc>
              <a:spcBef>
                <a:spcPct val="20000"/>
              </a:spcBef>
            </a:pPr>
            <a:endParaRPr lang="en-GB"/>
          </a:p>
          <a:p>
            <a:pPr marL="342900" indent="-342900">
              <a:lnSpc>
                <a:spcPct val="80000"/>
              </a:lnSpc>
              <a:spcBef>
                <a:spcPct val="20000"/>
              </a:spcBef>
            </a:pPr>
            <a:r>
              <a:rPr lang="en-GB"/>
              <a:t>Inter-rater agreement of 85-100% </a:t>
            </a:r>
            <a:r>
              <a:rPr lang="en-GB">
                <a:cs typeface="Times New Roman" pitchFamily="18" charset="0"/>
              </a:rPr>
              <a:t>(</a:t>
            </a:r>
            <a:r>
              <a:rPr lang="en-GB"/>
              <a:t>Abraham and Michie, 2008)</a:t>
            </a:r>
            <a:endParaRPr lang="en-US"/>
          </a:p>
        </p:txBody>
      </p:sp>
      <p:sp>
        <p:nvSpPr>
          <p:cNvPr id="29704" name="Slide Number Placeholder 7"/>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38E3354-4899-4363-8591-3FEB48F7B83D}" type="slidenum">
              <a:rPr lang="en-US" sz="1200">
                <a:solidFill>
                  <a:srgbClr val="898989"/>
                </a:solidFill>
              </a:rPr>
              <a:pPr algn="r"/>
              <a:t>8</a:t>
            </a:fld>
            <a:endParaRPr lang="en-US" sz="1200">
              <a:solidFill>
                <a:srgbClr val="898989"/>
              </a:solidFill>
            </a:endParaRPr>
          </a:p>
        </p:txBody>
      </p:sp>
      <p:pic>
        <p:nvPicPr>
          <p:cNvPr id="29705" name="Picture 4" descr="logo_draft"/>
          <p:cNvPicPr>
            <a:picLocks noChangeAspect="1" noChangeArrowheads="1"/>
          </p:cNvPicPr>
          <p:nvPr/>
        </p:nvPicPr>
        <p:blipFill>
          <a:blip r:embed="rId3" cstate="print"/>
          <a:srcRect/>
          <a:stretch>
            <a:fillRect/>
          </a:stretch>
        </p:blipFill>
        <p:spPr bwMode="auto">
          <a:xfrm>
            <a:off x="7377113" y="260350"/>
            <a:ext cx="1766887" cy="982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bwMode="auto">
          <a:noFill/>
          <a:ln>
            <a:miter lim="800000"/>
            <a:headEnd/>
            <a:tailEnd/>
          </a:ln>
        </p:spPr>
        <p:txBody>
          <a:bodyPr/>
          <a:lstStyle/>
          <a:p>
            <a:fld id="{225D9937-76A9-4C2B-835B-9A5C90A9BBC2}" type="slidenum">
              <a:rPr lang="en-US"/>
              <a:pPr/>
              <a:t>9</a:t>
            </a:fld>
            <a:endParaRPr lang="en-US"/>
          </a:p>
        </p:txBody>
      </p:sp>
      <p:sp>
        <p:nvSpPr>
          <p:cNvPr id="31746" name="Rectangle 6"/>
          <p:cNvSpPr txBox="1">
            <a:spLocks noGrp="1" noChangeArrowheads="1"/>
          </p:cNvSpPr>
          <p:nvPr/>
        </p:nvSpPr>
        <p:spPr bwMode="auto">
          <a:xfrm>
            <a:off x="457200" y="6356350"/>
            <a:ext cx="2133600" cy="365125"/>
          </a:xfrm>
          <a:prstGeom prst="rect">
            <a:avLst/>
          </a:prstGeom>
          <a:noFill/>
          <a:ln w="9525">
            <a:noFill/>
            <a:miter lim="800000"/>
            <a:headEnd/>
            <a:tailEnd/>
          </a:ln>
        </p:spPr>
        <p:txBody>
          <a:bodyPr anchor="ctr"/>
          <a:lstStyle/>
          <a:p>
            <a:fld id="{B09F4D82-2608-4B6D-A5B8-EBCBDB47E749}" type="slidenum">
              <a:rPr lang="en-US" sz="1200">
                <a:solidFill>
                  <a:srgbClr val="898989"/>
                </a:solidFill>
              </a:rPr>
              <a:pPr/>
              <a:t>9</a:t>
            </a:fld>
            <a:endParaRPr lang="en-US" sz="1200">
              <a:solidFill>
                <a:srgbClr val="898989"/>
              </a:solidFill>
            </a:endParaRPr>
          </a:p>
        </p:txBody>
      </p:sp>
      <p:sp>
        <p:nvSpPr>
          <p:cNvPr id="31747" name="Rectangle 2"/>
          <p:cNvSpPr>
            <a:spLocks noGrp="1" noChangeArrowheads="1"/>
          </p:cNvSpPr>
          <p:nvPr>
            <p:ph type="title" idx="4294967295"/>
          </p:nvPr>
        </p:nvSpPr>
        <p:spPr>
          <a:xfrm>
            <a:off x="323850" y="549275"/>
            <a:ext cx="6769100" cy="719138"/>
          </a:xfrm>
          <a:solidFill>
            <a:srgbClr val="CCFFFF"/>
          </a:solidFill>
        </p:spPr>
        <p:txBody>
          <a:bodyPr/>
          <a:lstStyle/>
          <a:p>
            <a:r>
              <a:rPr lang="en-GB" b="1" smtClean="0">
                <a:ea typeface="ＭＳ Ｐゴシック" charset="-128"/>
              </a:rPr>
              <a:t>Further Taxonomies</a:t>
            </a:r>
          </a:p>
        </p:txBody>
      </p:sp>
      <p:sp>
        <p:nvSpPr>
          <p:cNvPr id="31748" name="Rectangle 3"/>
          <p:cNvSpPr>
            <a:spLocks noGrp="1" noChangeArrowheads="1"/>
          </p:cNvSpPr>
          <p:nvPr>
            <p:ph type="body" idx="4294967295"/>
          </p:nvPr>
        </p:nvSpPr>
        <p:spPr>
          <a:xfrm>
            <a:off x="900113" y="1700213"/>
            <a:ext cx="7697787" cy="4897437"/>
          </a:xfrm>
        </p:spPr>
        <p:txBody>
          <a:bodyPr/>
          <a:lstStyle/>
          <a:p>
            <a:r>
              <a:rPr lang="en-GB" smtClean="0">
                <a:ea typeface="ＭＳ Ｐゴシック" charset="-128"/>
              </a:rPr>
              <a:t>Smoking cessation: </a:t>
            </a:r>
            <a:r>
              <a:rPr lang="en-GB" smtClean="0">
                <a:solidFill>
                  <a:srgbClr val="FF0000"/>
                </a:solidFill>
                <a:ea typeface="ＭＳ Ｐゴシック" charset="-128"/>
              </a:rPr>
              <a:t>53 </a:t>
            </a:r>
            <a:r>
              <a:rPr lang="en-GB" smtClean="0">
                <a:ea typeface="ＭＳ Ｐゴシック" charset="-128"/>
              </a:rPr>
              <a:t>BCTs                       </a:t>
            </a:r>
            <a:r>
              <a:rPr lang="en-GB" sz="2000" i="1" smtClean="0">
                <a:ea typeface="ＭＳ Ｐゴシック" charset="-128"/>
              </a:rPr>
              <a:t>Michie et al, Annals of Behavioral Medicine, 2010; Addictive Behaviors, 2011</a:t>
            </a:r>
          </a:p>
          <a:p>
            <a:r>
              <a:rPr lang="en-GB" smtClean="0">
                <a:ea typeface="ＭＳ Ｐゴシック" charset="-128"/>
              </a:rPr>
              <a:t>Physical activity &amp; healthy eating: </a:t>
            </a:r>
            <a:r>
              <a:rPr lang="en-GB" smtClean="0">
                <a:solidFill>
                  <a:srgbClr val="FF3300"/>
                </a:solidFill>
                <a:ea typeface="ＭＳ Ｐゴシック" charset="-128"/>
              </a:rPr>
              <a:t>40</a:t>
            </a:r>
            <a:r>
              <a:rPr lang="en-GB" smtClean="0">
                <a:ea typeface="ＭＳ Ｐゴシック" charset="-128"/>
              </a:rPr>
              <a:t> BCTs</a:t>
            </a:r>
          </a:p>
          <a:p>
            <a:pPr>
              <a:buFontTx/>
              <a:buNone/>
            </a:pPr>
            <a:r>
              <a:rPr lang="en-GB" sz="2000" smtClean="0">
                <a:solidFill>
                  <a:srgbClr val="9966FF"/>
                </a:solidFill>
                <a:ea typeface="ＭＳ Ｐゴシック" charset="-128"/>
              </a:rPr>
              <a:t>	</a:t>
            </a:r>
            <a:r>
              <a:rPr lang="en-GB" sz="2000" i="1" smtClean="0">
                <a:ea typeface="ＭＳ Ｐゴシック" charset="-128"/>
              </a:rPr>
              <a:t>Michie et al, Psychology &amp; Health, 2011</a:t>
            </a:r>
          </a:p>
          <a:p>
            <a:r>
              <a:rPr lang="en-GB" smtClean="0">
                <a:ea typeface="ＭＳ Ｐゴシック" charset="-128"/>
              </a:rPr>
              <a:t>Reducing excessive alcohol use:</a:t>
            </a:r>
            <a:r>
              <a:rPr lang="en-GB" smtClean="0">
                <a:solidFill>
                  <a:srgbClr val="FF3300"/>
                </a:solidFill>
                <a:ea typeface="ＭＳ Ｐゴシック" charset="-128"/>
              </a:rPr>
              <a:t> 42</a:t>
            </a:r>
            <a:r>
              <a:rPr lang="en-GB" smtClean="0">
                <a:ea typeface="ＭＳ Ｐゴシック" charset="-128"/>
              </a:rPr>
              <a:t> BCTs</a:t>
            </a:r>
            <a:r>
              <a:rPr lang="en-GB" sz="2400" smtClean="0">
                <a:ea typeface="ＭＳ Ｐゴシック" charset="-128"/>
              </a:rPr>
              <a:t> </a:t>
            </a:r>
            <a:r>
              <a:rPr lang="en-GB" sz="2000" i="1" smtClean="0">
                <a:ea typeface="ＭＳ Ｐゴシック" charset="-128"/>
              </a:rPr>
              <a:t>Under review</a:t>
            </a:r>
          </a:p>
          <a:p>
            <a:r>
              <a:rPr lang="en-GB" smtClean="0">
                <a:ea typeface="ＭＳ Ｐゴシック" charset="-128"/>
              </a:rPr>
              <a:t>General behaviour change: </a:t>
            </a:r>
            <a:r>
              <a:rPr lang="en-GB" smtClean="0">
                <a:solidFill>
                  <a:srgbClr val="FF3300"/>
                </a:solidFill>
                <a:ea typeface="ＭＳ Ｐゴシック" charset="-128"/>
              </a:rPr>
              <a:t>137</a:t>
            </a:r>
            <a:r>
              <a:rPr lang="en-GB" smtClean="0">
                <a:ea typeface="ＭＳ Ｐゴシック" charset="-128"/>
              </a:rPr>
              <a:t> BCTs</a:t>
            </a:r>
          </a:p>
          <a:p>
            <a:pPr>
              <a:buFontTx/>
              <a:buNone/>
            </a:pPr>
            <a:r>
              <a:rPr lang="en-US" sz="2000" smtClean="0">
                <a:solidFill>
                  <a:srgbClr val="9966FF"/>
                </a:solidFill>
                <a:ea typeface="ＭＳ Ｐゴシック" charset="-128"/>
              </a:rPr>
              <a:t>	</a:t>
            </a:r>
            <a:r>
              <a:rPr lang="en-US" sz="2000" i="1" smtClean="0">
                <a:ea typeface="ＭＳ Ｐゴシック" charset="-128"/>
              </a:rPr>
              <a:t>Michie et al, </a:t>
            </a:r>
            <a:r>
              <a:rPr lang="en-GB" sz="2000" i="1" smtClean="0">
                <a:ea typeface="ＭＳ Ｐゴシック" charset="-128"/>
              </a:rPr>
              <a:t>Applied Psychology: An International Review, </a:t>
            </a:r>
            <a:r>
              <a:rPr lang="en-US" sz="2000" i="1" smtClean="0">
                <a:ea typeface="ＭＳ Ｐゴシック" charset="-128"/>
              </a:rPr>
              <a:t>2008</a:t>
            </a:r>
          </a:p>
        </p:txBody>
      </p:sp>
      <p:pic>
        <p:nvPicPr>
          <p:cNvPr id="31749" name="Picture 4" descr="logo_draft"/>
          <p:cNvPicPr>
            <a:picLocks noChangeAspect="1" noChangeArrowheads="1"/>
          </p:cNvPicPr>
          <p:nvPr/>
        </p:nvPicPr>
        <p:blipFill>
          <a:blip r:embed="rId3" cstate="print"/>
          <a:srcRect/>
          <a:stretch>
            <a:fillRect/>
          </a:stretch>
        </p:blipFill>
        <p:spPr bwMode="auto">
          <a:xfrm>
            <a:off x="7092950" y="404813"/>
            <a:ext cx="1766888"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13646</TotalTime>
  <Words>1207</Words>
  <Application>Microsoft Office PowerPoint</Application>
  <PresentationFormat>On-screen Show (4:3)</PresentationFormat>
  <Paragraphs>415</Paragraphs>
  <Slides>29</Slides>
  <Notes>24</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Developing a Taxonomy of Behaviour Change Techniques (BCTs): Labels and Definitions </vt:lpstr>
      <vt:lpstr> </vt:lpstr>
      <vt:lpstr>Aim</vt:lpstr>
      <vt:lpstr> Published Protocol </vt:lpstr>
      <vt:lpstr> This Talk </vt:lpstr>
      <vt:lpstr> Background </vt:lpstr>
      <vt:lpstr>Definition of a BCT</vt:lpstr>
      <vt:lpstr> Example of a Reliable Taxonomy:  to change physical activity and healthy eating behaviours </vt:lpstr>
      <vt:lpstr>Further Taxonomies</vt:lpstr>
      <vt:lpstr>Development of BCT Taxonomy</vt:lpstr>
      <vt:lpstr>Development of BCT Taxonomy</vt:lpstr>
      <vt:lpstr>Participants (n=14)</vt:lpstr>
      <vt:lpstr> Procedure </vt:lpstr>
      <vt:lpstr>  Delphi Survey Questions  (Round 1)   </vt:lpstr>
      <vt:lpstr>      </vt:lpstr>
      <vt:lpstr> 1st Refinement of Taxonomy </vt:lpstr>
      <vt:lpstr>  Delphi Survey Questions (Round 2)   </vt:lpstr>
      <vt:lpstr>Results of Delphi Exercise</vt:lpstr>
      <vt:lpstr>Development of BCT Taxonomy</vt:lpstr>
      <vt:lpstr>Slide 20</vt:lpstr>
      <vt:lpstr>Slide 21</vt:lpstr>
      <vt:lpstr>Development of BCT Taxonomy</vt:lpstr>
      <vt:lpstr>  International Advisory Board </vt:lpstr>
      <vt:lpstr>Slide 24</vt:lpstr>
      <vt:lpstr>Slide 25</vt:lpstr>
      <vt:lpstr>Development of BCT Taxonomy</vt:lpstr>
      <vt:lpstr> 3rd Refinement of Taxonomy  Following Coding and IAB feedback </vt:lpstr>
      <vt:lpstr>Next Steps…</vt:lpstr>
      <vt:lpstr>For More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dc:creator>
  <cp:lastModifiedBy>Felicity</cp:lastModifiedBy>
  <cp:revision>556</cp:revision>
  <dcterms:created xsi:type="dcterms:W3CDTF">2011-06-09T12:30:14Z</dcterms:created>
  <dcterms:modified xsi:type="dcterms:W3CDTF">2011-10-13T10:16:47Z</dcterms:modified>
</cp:coreProperties>
</file>